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316" r:id="rId9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5.xml" Id="rId9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tableStyles" Target="/ppt/tableStyles.xml" Id="rId46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Id2" /><Relationship Type="http://schemas.openxmlformats.org/officeDocument/2006/relationships/notesMaster" Target="/ppt/notesMasters/notesMaster1.xml" Id="rId1" /></Relationship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slide shows the mechanism of action of levodopa, when taken in combination with a dopa decarboxylase inhibitor (DDI). Levodopa can be metabolized to dopamine on either side of the </a:t>
            </a:r>
            <a:r>
              <a:rPr lang="en-GB" dirty="0">
                <a:solidFill>
                  <a:schemeClr val="tx1"/>
                </a:solidFill>
                <a:latin typeface="+mn-lt"/>
              </a:rPr>
              <a:t>blood</a:t>
            </a:r>
            <a:r>
              <a:rPr lang="en-GB" b="0" i="0" dirty="0">
                <a:solidFill>
                  <a:schemeClr val="tx1"/>
                </a:solidFill>
                <a:effectLst/>
                <a:latin typeface="+mn-lt"/>
              </a:rPr>
              <a:t>–</a:t>
            </a:r>
            <a:r>
              <a:rPr lang="en-GB" dirty="0">
                <a:solidFill>
                  <a:schemeClr val="tx1"/>
                </a:solidFill>
                <a:latin typeface="+mn-lt"/>
              </a:rPr>
              <a:t>brain </a:t>
            </a:r>
            <a:r>
              <a:rPr lang="en-GB" dirty="0"/>
              <a:t>barrier.</a:t>
            </a:r>
            <a:r>
              <a:rPr lang="en-GB" baseline="30000" dirty="0"/>
              <a:t>1</a:t>
            </a:r>
            <a:r>
              <a:rPr lang="en-GB" dirty="0"/>
              <a:t> It is therefore usually administered with a DDI and with a catechol-O-methyltransferase (COMT) inhibitor to prolong the peripheral levodopa half-life and to increase levodopa availability within the central nervous system.</a:t>
            </a:r>
            <a:r>
              <a:rPr lang="en-GB" baseline="30000" dirty="0"/>
              <a:t>2,3</a:t>
            </a:r>
          </a:p>
          <a:p>
            <a:r>
              <a:rPr lang="en-GB" dirty="0"/>
              <a:t>After passing the blood</a:t>
            </a:r>
            <a:r>
              <a:rPr lang="en-GB" b="0" i="0" dirty="0">
                <a:solidFill>
                  <a:schemeClr val="tx1"/>
                </a:solidFill>
                <a:effectLst/>
                <a:latin typeface="+mn-lt"/>
              </a:rPr>
              <a:t>–</a:t>
            </a:r>
            <a:r>
              <a:rPr lang="en-GB" dirty="0"/>
              <a:t>brain barrier, levodopa is metabolized by dopa decarboxylase (DDC, also known as aromatic L-amino acid decarboxylase) to dopamine, which is released into the synapse, where it binds to the dopamine receptors (D</a:t>
            </a:r>
            <a:r>
              <a:rPr lang="en-GB" baseline="-25000" dirty="0"/>
              <a:t>1</a:t>
            </a:r>
            <a:r>
              <a:rPr lang="en-GB" dirty="0"/>
              <a:t>, D</a:t>
            </a:r>
            <a:r>
              <a:rPr lang="en-GB" baseline="-25000" dirty="0"/>
              <a:t>2</a:t>
            </a:r>
            <a:r>
              <a:rPr lang="en-GB" dirty="0"/>
              <a:t>, D</a:t>
            </a:r>
            <a:r>
              <a:rPr lang="en-GB" baseline="-25000" dirty="0"/>
              <a:t>3</a:t>
            </a:r>
            <a:r>
              <a:rPr lang="en-GB" dirty="0"/>
              <a:t>, D</a:t>
            </a:r>
            <a:r>
              <a:rPr lang="en-GB" baseline="-25000" dirty="0"/>
              <a:t>4</a:t>
            </a:r>
            <a:r>
              <a:rPr lang="en-GB" dirty="0"/>
              <a:t> and D</a:t>
            </a:r>
            <a:r>
              <a:rPr lang="en-GB" baseline="-25000" dirty="0"/>
              <a:t>5</a:t>
            </a:r>
            <a:r>
              <a:rPr lang="en-GB" dirty="0"/>
              <a:t>) on post-synaptic neurons.</a:t>
            </a:r>
            <a:r>
              <a:rPr lang="en-GB" baseline="30000" dirty="0"/>
              <a:t>1</a:t>
            </a:r>
            <a:r>
              <a:rPr lang="en-GB" dirty="0"/>
              <a:t> Dopamine is then cleared from the synapse either through reuptake into the dopamine neuron by the dopamine transporter (DAT),</a:t>
            </a:r>
            <a:r>
              <a:rPr lang="en-GB" baseline="30000" dirty="0"/>
              <a:t>4</a:t>
            </a:r>
            <a:r>
              <a:rPr lang="en-GB" dirty="0"/>
              <a:t> or </a:t>
            </a:r>
            <a:r>
              <a:rPr lang="en-GB" dirty="0">
                <a:latin typeface="+mn-lt"/>
              </a:rPr>
              <a:t>catabolized by the mitochondrial monoamine oxidase (A or B) into metabolites such as DOPAC (</a:t>
            </a:r>
            <a:r>
              <a:rPr lang="en-GB" b="0" i="0" dirty="0">
                <a:solidFill>
                  <a:srgbClr val="1B1B1B"/>
                </a:solidFill>
                <a:effectLst/>
                <a:latin typeface="+mn-lt"/>
              </a:rPr>
              <a:t>3,4-dihydroxyphenylacetic acid) </a:t>
            </a:r>
            <a:r>
              <a:rPr lang="en-GB" dirty="0">
                <a:latin typeface="+mn-lt"/>
              </a:rPr>
              <a:t>and HVA (</a:t>
            </a:r>
            <a:r>
              <a:rPr lang="en-GB" dirty="0" err="1">
                <a:latin typeface="+mn-lt"/>
              </a:rPr>
              <a:t>h</a:t>
            </a:r>
            <a:r>
              <a:rPr lang="en-GB" dirty="0" err="1"/>
              <a:t>omovanillic</a:t>
            </a:r>
            <a:r>
              <a:rPr lang="en-GB" dirty="0"/>
              <a:t> acid).</a:t>
            </a:r>
            <a:r>
              <a:rPr lang="en-GB" baseline="30000" dirty="0"/>
              <a:t>5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1. Deleu D, Northway MG,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Hanssens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Y. </a:t>
            </a:r>
            <a:r>
              <a:rPr lang="en-GB" sz="10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Clinical pharmacokinetic and pharmacodynamic properties of drugs used in the treatment of Parkinson’s disease. Clin </a:t>
            </a:r>
            <a:r>
              <a:rPr lang="en-GB" sz="1000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Pharmacokinet</a:t>
            </a:r>
            <a:r>
              <a:rPr lang="en-GB" sz="10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2002; 41 (4): 261–309.</a:t>
            </a:r>
            <a:endParaRPr lang="en-GB" sz="1000" b="0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2. Hauser RA. Levodopa: Past, present, and future.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Eur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Neurol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2009; 62 (1): 1–8.</a:t>
            </a:r>
          </a:p>
          <a:p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3. Jenner P, Rocha J-F, Ferreira JJ, et al. Redefining the strategy for the use of COMT inhibitors in Parkinson’s disease: the role of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opicapone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. Expert Rev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Neurother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2021; 21 (9): 1019–1033.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4. Vaughan RA, Foster JD. Mechanisms of dopamine transporter regulation in normal and disease states. Trends </a:t>
            </a:r>
            <a:r>
              <a:rPr lang="en-GB" dirty="0" err="1"/>
              <a:t>Pharmacol</a:t>
            </a:r>
            <a:r>
              <a:rPr lang="en-GB" dirty="0"/>
              <a:t> Sci 2013; 34 (9): 489–496.</a:t>
            </a:r>
          </a:p>
          <a:p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5. Masato A, Plotegher N,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Boassa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D,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Bubacco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en-GB" dirty="0"/>
              <a:t>L. Impaired dopamine metabolism in Parkinson’s disease pathogenesis. Mol </a:t>
            </a:r>
            <a:r>
              <a:rPr lang="en-GB" dirty="0" err="1"/>
              <a:t>Neurodegener</a:t>
            </a:r>
            <a:r>
              <a:rPr lang="en-GB" dirty="0"/>
              <a:t> 2019; 14 (1): 35.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778554"/>
      </p:ext>
    </p:extLst>
  </p:cSld>
  <p:clrMapOvr>
    <a:masterClrMapping/>
  </p:clrMapOvr>
</p:note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86507"/>
      </p:ext>
    </p:extLst>
  </p:cSld>
  <p:clrMapOvr>
    <a:masterClrMapping/>
  </p:clrMapOvr>
  <p:hf hdr="0" ftr="0" dt="0"/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slideLayout" Target="/ppt/slideLayouts/slideLayout16.xml" Id="rId16" /><Relationship Type="http://schemas.openxmlformats.org/officeDocument/2006/relationships/image" Target="/ppt/media/image1.png" Id="rId37" /><Relationship Type="http://schemas.openxmlformats.org/officeDocument/2006/relationships/theme" Target="/ppt/theme/theme1.xml" Id="rId36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5.xml.rels>&#65279;<?xml version="1.0" encoding="utf-8"?><Relationships xmlns="http://schemas.openxmlformats.org/package/2006/relationships"><Relationship Type="http://schemas.openxmlformats.org/officeDocument/2006/relationships/notesSlide" Target="/ppt/notesSlides/notesSlide5.xml" Id="rId3" /><Relationship Type="http://schemas.openxmlformats.org/officeDocument/2006/relationships/slideLayout" Target="/ppt/slideLayouts/slideLayout16.xml" Id="rId2" /><Relationship Type="http://schemas.openxmlformats.org/officeDocument/2006/relationships/tags" Target="/ppt/tags/tag4.xml" Id="rId1" /><Relationship Type="http://schemas.openxmlformats.org/officeDocument/2006/relationships/image" Target="/ppt/media/image24.png" Id="rId6" /><Relationship Type="http://schemas.openxmlformats.org/officeDocument/2006/relationships/image" Target="/ppt/media/image23.svg" Id="rId5" /><Relationship Type="http://schemas.openxmlformats.org/officeDocument/2006/relationships/image" Target="/ppt/media/image22.png" Id="rId4" 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roup 243">
            <a:extLst>
              <a:ext uri="{FF2B5EF4-FFF2-40B4-BE49-F238E27FC236}">
                <a16:creationId xmlns:a16="http://schemas.microsoft.com/office/drawing/2014/main" id="{423417E5-063E-44A3-9DFA-008E42A1B5A2}"/>
              </a:ext>
            </a:extLst>
          </p:cNvPr>
          <p:cNvGrpSpPr/>
          <p:nvPr/>
        </p:nvGrpSpPr>
        <p:grpSpPr>
          <a:xfrm>
            <a:off x="3462939" y="5271426"/>
            <a:ext cx="2026624" cy="1229458"/>
            <a:chOff x="1933875" y="3841627"/>
            <a:chExt cx="2360344" cy="1229458"/>
          </a:xfrm>
        </p:grpSpPr>
        <p:sp>
          <p:nvSpPr>
            <p:cNvPr id="245" name="Freeform 15">
              <a:extLst>
                <a:ext uri="{FF2B5EF4-FFF2-40B4-BE49-F238E27FC236}">
                  <a16:creationId xmlns:a16="http://schemas.microsoft.com/office/drawing/2014/main" id="{4204EBDD-FC4E-4EAE-BAC8-BCA6091A23FA}"/>
                </a:ext>
              </a:extLst>
            </p:cNvPr>
            <p:cNvSpPr>
              <a:spLocks/>
            </p:cNvSpPr>
            <p:nvPr/>
          </p:nvSpPr>
          <p:spPr bwMode="auto">
            <a:xfrm rot="246323">
              <a:off x="1981548" y="3886365"/>
              <a:ext cx="2274186" cy="1126205"/>
            </a:xfrm>
            <a:custGeom>
              <a:avLst/>
              <a:gdLst>
                <a:gd name="T0" fmla="*/ 765 w 819"/>
                <a:gd name="T1" fmla="*/ 0 h 280"/>
                <a:gd name="T2" fmla="*/ 410 w 819"/>
                <a:gd name="T3" fmla="*/ 47 h 280"/>
                <a:gd name="T4" fmla="*/ 54 w 819"/>
                <a:gd name="T5" fmla="*/ 0 h 280"/>
                <a:gd name="T6" fmla="*/ 0 w 819"/>
                <a:gd name="T7" fmla="*/ 43 h 280"/>
                <a:gd name="T8" fmla="*/ 57 w 819"/>
                <a:gd name="T9" fmla="*/ 107 h 280"/>
                <a:gd name="T10" fmla="*/ 233 w 819"/>
                <a:gd name="T11" fmla="*/ 280 h 280"/>
                <a:gd name="T12" fmla="*/ 410 w 819"/>
                <a:gd name="T13" fmla="*/ 280 h 280"/>
                <a:gd name="T14" fmla="*/ 586 w 819"/>
                <a:gd name="T15" fmla="*/ 280 h 280"/>
                <a:gd name="T16" fmla="*/ 762 w 819"/>
                <a:gd name="T17" fmla="*/ 107 h 280"/>
                <a:gd name="T18" fmla="*/ 819 w 819"/>
                <a:gd name="T19" fmla="*/ 43 h 280"/>
                <a:gd name="T20" fmla="*/ 765 w 819"/>
                <a:gd name="T21" fmla="*/ 0 h 280"/>
                <a:gd name="connsiteX0" fmla="*/ 9488 w 10147"/>
                <a:gd name="connsiteY0" fmla="*/ 14 h 10014"/>
                <a:gd name="connsiteX1" fmla="*/ 5153 w 10147"/>
                <a:gd name="connsiteY1" fmla="*/ 1693 h 10014"/>
                <a:gd name="connsiteX2" fmla="*/ 806 w 10147"/>
                <a:gd name="connsiteY2" fmla="*/ 14 h 10014"/>
                <a:gd name="connsiteX3" fmla="*/ 0 w 10147"/>
                <a:gd name="connsiteY3" fmla="*/ 1156 h 10014"/>
                <a:gd name="connsiteX4" fmla="*/ 843 w 10147"/>
                <a:gd name="connsiteY4" fmla="*/ 3835 h 10014"/>
                <a:gd name="connsiteX5" fmla="*/ 2992 w 10147"/>
                <a:gd name="connsiteY5" fmla="*/ 10014 h 10014"/>
                <a:gd name="connsiteX6" fmla="*/ 5153 w 10147"/>
                <a:gd name="connsiteY6" fmla="*/ 10014 h 10014"/>
                <a:gd name="connsiteX7" fmla="*/ 7302 w 10147"/>
                <a:gd name="connsiteY7" fmla="*/ 10014 h 10014"/>
                <a:gd name="connsiteX8" fmla="*/ 9451 w 10147"/>
                <a:gd name="connsiteY8" fmla="*/ 3835 h 10014"/>
                <a:gd name="connsiteX9" fmla="*/ 10147 w 10147"/>
                <a:gd name="connsiteY9" fmla="*/ 1550 h 10014"/>
                <a:gd name="connsiteX10" fmla="*/ 9488 w 10147"/>
                <a:gd name="connsiteY10" fmla="*/ 14 h 10014"/>
                <a:gd name="connsiteX0" fmla="*/ 9493 w 10152"/>
                <a:gd name="connsiteY0" fmla="*/ 9 h 10009"/>
                <a:gd name="connsiteX1" fmla="*/ 5158 w 10152"/>
                <a:gd name="connsiteY1" fmla="*/ 1688 h 10009"/>
                <a:gd name="connsiteX2" fmla="*/ 811 w 10152"/>
                <a:gd name="connsiteY2" fmla="*/ 9 h 10009"/>
                <a:gd name="connsiteX3" fmla="*/ 5 w 10152"/>
                <a:gd name="connsiteY3" fmla="*/ 1151 h 10009"/>
                <a:gd name="connsiteX4" fmla="*/ 904 w 10152"/>
                <a:gd name="connsiteY4" fmla="*/ 3844 h 10009"/>
                <a:gd name="connsiteX5" fmla="*/ 2997 w 10152"/>
                <a:gd name="connsiteY5" fmla="*/ 10009 h 10009"/>
                <a:gd name="connsiteX6" fmla="*/ 5158 w 10152"/>
                <a:gd name="connsiteY6" fmla="*/ 10009 h 10009"/>
                <a:gd name="connsiteX7" fmla="*/ 7307 w 10152"/>
                <a:gd name="connsiteY7" fmla="*/ 10009 h 10009"/>
                <a:gd name="connsiteX8" fmla="*/ 9456 w 10152"/>
                <a:gd name="connsiteY8" fmla="*/ 3830 h 10009"/>
                <a:gd name="connsiteX9" fmla="*/ 10152 w 10152"/>
                <a:gd name="connsiteY9" fmla="*/ 1545 h 10009"/>
                <a:gd name="connsiteX10" fmla="*/ 9493 w 10152"/>
                <a:gd name="connsiteY10" fmla="*/ 9 h 10009"/>
                <a:gd name="connsiteX0" fmla="*/ 9499 w 10158"/>
                <a:gd name="connsiteY0" fmla="*/ 9 h 10009"/>
                <a:gd name="connsiteX1" fmla="*/ 5164 w 10158"/>
                <a:gd name="connsiteY1" fmla="*/ 1688 h 10009"/>
                <a:gd name="connsiteX2" fmla="*/ 817 w 10158"/>
                <a:gd name="connsiteY2" fmla="*/ 9 h 10009"/>
                <a:gd name="connsiteX3" fmla="*/ 11 w 10158"/>
                <a:gd name="connsiteY3" fmla="*/ 1151 h 10009"/>
                <a:gd name="connsiteX4" fmla="*/ 1022 w 10158"/>
                <a:gd name="connsiteY4" fmla="*/ 3872 h 10009"/>
                <a:gd name="connsiteX5" fmla="*/ 3003 w 10158"/>
                <a:gd name="connsiteY5" fmla="*/ 10009 h 10009"/>
                <a:gd name="connsiteX6" fmla="*/ 5164 w 10158"/>
                <a:gd name="connsiteY6" fmla="*/ 10009 h 10009"/>
                <a:gd name="connsiteX7" fmla="*/ 7313 w 10158"/>
                <a:gd name="connsiteY7" fmla="*/ 10009 h 10009"/>
                <a:gd name="connsiteX8" fmla="*/ 9462 w 10158"/>
                <a:gd name="connsiteY8" fmla="*/ 3830 h 10009"/>
                <a:gd name="connsiteX9" fmla="*/ 10158 w 10158"/>
                <a:gd name="connsiteY9" fmla="*/ 1545 h 10009"/>
                <a:gd name="connsiteX10" fmla="*/ 9499 w 10158"/>
                <a:gd name="connsiteY10" fmla="*/ 9 h 10009"/>
                <a:gd name="connsiteX0" fmla="*/ 9522 w 10181"/>
                <a:gd name="connsiteY0" fmla="*/ 7 h 10007"/>
                <a:gd name="connsiteX1" fmla="*/ 5187 w 10181"/>
                <a:gd name="connsiteY1" fmla="*/ 1686 h 10007"/>
                <a:gd name="connsiteX2" fmla="*/ 840 w 10181"/>
                <a:gd name="connsiteY2" fmla="*/ 7 h 10007"/>
                <a:gd name="connsiteX3" fmla="*/ 34 w 10181"/>
                <a:gd name="connsiteY3" fmla="*/ 1149 h 10007"/>
                <a:gd name="connsiteX4" fmla="*/ 236 w 10181"/>
                <a:gd name="connsiteY4" fmla="*/ 2401 h 10007"/>
                <a:gd name="connsiteX5" fmla="*/ 1045 w 10181"/>
                <a:gd name="connsiteY5" fmla="*/ 3870 h 10007"/>
                <a:gd name="connsiteX6" fmla="*/ 3026 w 10181"/>
                <a:gd name="connsiteY6" fmla="*/ 10007 h 10007"/>
                <a:gd name="connsiteX7" fmla="*/ 5187 w 10181"/>
                <a:gd name="connsiteY7" fmla="*/ 10007 h 10007"/>
                <a:gd name="connsiteX8" fmla="*/ 7336 w 10181"/>
                <a:gd name="connsiteY8" fmla="*/ 10007 h 10007"/>
                <a:gd name="connsiteX9" fmla="*/ 9485 w 10181"/>
                <a:gd name="connsiteY9" fmla="*/ 3828 h 10007"/>
                <a:gd name="connsiteX10" fmla="*/ 10181 w 10181"/>
                <a:gd name="connsiteY10" fmla="*/ 1543 h 10007"/>
                <a:gd name="connsiteX11" fmla="*/ 9522 w 10181"/>
                <a:gd name="connsiteY11" fmla="*/ 7 h 10007"/>
                <a:gd name="connsiteX0" fmla="*/ 9519 w 10178"/>
                <a:gd name="connsiteY0" fmla="*/ 35 h 10035"/>
                <a:gd name="connsiteX1" fmla="*/ 5184 w 10178"/>
                <a:gd name="connsiteY1" fmla="*/ 1714 h 10035"/>
                <a:gd name="connsiteX2" fmla="*/ 837 w 10178"/>
                <a:gd name="connsiteY2" fmla="*/ 35 h 10035"/>
                <a:gd name="connsiteX3" fmla="*/ 36 w 10178"/>
                <a:gd name="connsiteY3" fmla="*/ 718 h 10035"/>
                <a:gd name="connsiteX4" fmla="*/ 233 w 10178"/>
                <a:gd name="connsiteY4" fmla="*/ 2429 h 10035"/>
                <a:gd name="connsiteX5" fmla="*/ 1042 w 10178"/>
                <a:gd name="connsiteY5" fmla="*/ 3898 h 10035"/>
                <a:gd name="connsiteX6" fmla="*/ 3023 w 10178"/>
                <a:gd name="connsiteY6" fmla="*/ 10035 h 10035"/>
                <a:gd name="connsiteX7" fmla="*/ 5184 w 10178"/>
                <a:gd name="connsiteY7" fmla="*/ 10035 h 10035"/>
                <a:gd name="connsiteX8" fmla="*/ 7333 w 10178"/>
                <a:gd name="connsiteY8" fmla="*/ 10035 h 10035"/>
                <a:gd name="connsiteX9" fmla="*/ 9482 w 10178"/>
                <a:gd name="connsiteY9" fmla="*/ 3856 h 10035"/>
                <a:gd name="connsiteX10" fmla="*/ 10178 w 10178"/>
                <a:gd name="connsiteY10" fmla="*/ 1571 h 10035"/>
                <a:gd name="connsiteX11" fmla="*/ 9519 w 10178"/>
                <a:gd name="connsiteY11" fmla="*/ 35 h 10035"/>
                <a:gd name="connsiteX0" fmla="*/ 9522 w 10181"/>
                <a:gd name="connsiteY0" fmla="*/ 53 h 10053"/>
                <a:gd name="connsiteX1" fmla="*/ 5187 w 10181"/>
                <a:gd name="connsiteY1" fmla="*/ 1732 h 10053"/>
                <a:gd name="connsiteX2" fmla="*/ 840 w 10181"/>
                <a:gd name="connsiteY2" fmla="*/ 53 h 10053"/>
                <a:gd name="connsiteX3" fmla="*/ 34 w 10181"/>
                <a:gd name="connsiteY3" fmla="*/ 606 h 10053"/>
                <a:gd name="connsiteX4" fmla="*/ 236 w 10181"/>
                <a:gd name="connsiteY4" fmla="*/ 2447 h 10053"/>
                <a:gd name="connsiteX5" fmla="*/ 1045 w 10181"/>
                <a:gd name="connsiteY5" fmla="*/ 3916 h 10053"/>
                <a:gd name="connsiteX6" fmla="*/ 3026 w 10181"/>
                <a:gd name="connsiteY6" fmla="*/ 10053 h 10053"/>
                <a:gd name="connsiteX7" fmla="*/ 5187 w 10181"/>
                <a:gd name="connsiteY7" fmla="*/ 10053 h 10053"/>
                <a:gd name="connsiteX8" fmla="*/ 7336 w 10181"/>
                <a:gd name="connsiteY8" fmla="*/ 10053 h 10053"/>
                <a:gd name="connsiteX9" fmla="*/ 9485 w 10181"/>
                <a:gd name="connsiteY9" fmla="*/ 3874 h 10053"/>
                <a:gd name="connsiteX10" fmla="*/ 10181 w 10181"/>
                <a:gd name="connsiteY10" fmla="*/ 1589 h 10053"/>
                <a:gd name="connsiteX11" fmla="*/ 9522 w 10181"/>
                <a:gd name="connsiteY11" fmla="*/ 53 h 10053"/>
                <a:gd name="connsiteX0" fmla="*/ 9528 w 10187"/>
                <a:gd name="connsiteY0" fmla="*/ 63 h 10063"/>
                <a:gd name="connsiteX1" fmla="*/ 5193 w 10187"/>
                <a:gd name="connsiteY1" fmla="*/ 1742 h 10063"/>
                <a:gd name="connsiteX2" fmla="*/ 923 w 10187"/>
                <a:gd name="connsiteY2" fmla="*/ 52 h 10063"/>
                <a:gd name="connsiteX3" fmla="*/ 40 w 10187"/>
                <a:gd name="connsiteY3" fmla="*/ 616 h 10063"/>
                <a:gd name="connsiteX4" fmla="*/ 242 w 10187"/>
                <a:gd name="connsiteY4" fmla="*/ 2457 h 10063"/>
                <a:gd name="connsiteX5" fmla="*/ 1051 w 10187"/>
                <a:gd name="connsiteY5" fmla="*/ 3926 h 10063"/>
                <a:gd name="connsiteX6" fmla="*/ 3032 w 10187"/>
                <a:gd name="connsiteY6" fmla="*/ 10063 h 10063"/>
                <a:gd name="connsiteX7" fmla="*/ 5193 w 10187"/>
                <a:gd name="connsiteY7" fmla="*/ 10063 h 10063"/>
                <a:gd name="connsiteX8" fmla="*/ 7342 w 10187"/>
                <a:gd name="connsiteY8" fmla="*/ 10063 h 10063"/>
                <a:gd name="connsiteX9" fmla="*/ 9491 w 10187"/>
                <a:gd name="connsiteY9" fmla="*/ 3884 h 10063"/>
                <a:gd name="connsiteX10" fmla="*/ 10187 w 10187"/>
                <a:gd name="connsiteY10" fmla="*/ 1599 h 10063"/>
                <a:gd name="connsiteX11" fmla="*/ 9528 w 10187"/>
                <a:gd name="connsiteY11" fmla="*/ 63 h 10063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077 w 10213"/>
                <a:gd name="connsiteY5" fmla="*/ 3925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123 w 10213"/>
                <a:gd name="connsiteY5" fmla="*/ 3962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123 w 10213"/>
                <a:gd name="connsiteY5" fmla="*/ 3962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123 w 10213"/>
                <a:gd name="connsiteY5" fmla="*/ 3962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115 w 10213"/>
                <a:gd name="connsiteY5" fmla="*/ 4050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616 w 10275"/>
                <a:gd name="connsiteY0" fmla="*/ 67 h 10067"/>
                <a:gd name="connsiteX1" fmla="*/ 5281 w 10275"/>
                <a:gd name="connsiteY1" fmla="*/ 1746 h 10067"/>
                <a:gd name="connsiteX2" fmla="*/ 1011 w 10275"/>
                <a:gd name="connsiteY2" fmla="*/ 56 h 10067"/>
                <a:gd name="connsiteX3" fmla="*/ 128 w 10275"/>
                <a:gd name="connsiteY3" fmla="*/ 620 h 10067"/>
                <a:gd name="connsiteX4" fmla="*/ 238 w 10275"/>
                <a:gd name="connsiteY4" fmla="*/ 2365 h 10067"/>
                <a:gd name="connsiteX5" fmla="*/ 1177 w 10275"/>
                <a:gd name="connsiteY5" fmla="*/ 4055 h 10067"/>
                <a:gd name="connsiteX6" fmla="*/ 3120 w 10275"/>
                <a:gd name="connsiteY6" fmla="*/ 10067 h 10067"/>
                <a:gd name="connsiteX7" fmla="*/ 5281 w 10275"/>
                <a:gd name="connsiteY7" fmla="*/ 10067 h 10067"/>
                <a:gd name="connsiteX8" fmla="*/ 7430 w 10275"/>
                <a:gd name="connsiteY8" fmla="*/ 10067 h 10067"/>
                <a:gd name="connsiteX9" fmla="*/ 9579 w 10275"/>
                <a:gd name="connsiteY9" fmla="*/ 3888 h 10067"/>
                <a:gd name="connsiteX10" fmla="*/ 10275 w 10275"/>
                <a:gd name="connsiteY10" fmla="*/ 1603 h 10067"/>
                <a:gd name="connsiteX11" fmla="*/ 9616 w 10275"/>
                <a:gd name="connsiteY11" fmla="*/ 67 h 10067"/>
                <a:gd name="connsiteX0" fmla="*/ 9574 w 10233"/>
                <a:gd name="connsiteY0" fmla="*/ 65 h 10065"/>
                <a:gd name="connsiteX1" fmla="*/ 5239 w 10233"/>
                <a:gd name="connsiteY1" fmla="*/ 1744 h 10065"/>
                <a:gd name="connsiteX2" fmla="*/ 969 w 10233"/>
                <a:gd name="connsiteY2" fmla="*/ 54 h 10065"/>
                <a:gd name="connsiteX3" fmla="*/ 86 w 10233"/>
                <a:gd name="connsiteY3" fmla="*/ 618 h 10065"/>
                <a:gd name="connsiteX4" fmla="*/ 196 w 10233"/>
                <a:gd name="connsiteY4" fmla="*/ 2363 h 10065"/>
                <a:gd name="connsiteX5" fmla="*/ 1135 w 10233"/>
                <a:gd name="connsiteY5" fmla="*/ 4053 h 10065"/>
                <a:gd name="connsiteX6" fmla="*/ 3078 w 10233"/>
                <a:gd name="connsiteY6" fmla="*/ 10065 h 10065"/>
                <a:gd name="connsiteX7" fmla="*/ 5239 w 10233"/>
                <a:gd name="connsiteY7" fmla="*/ 10065 h 10065"/>
                <a:gd name="connsiteX8" fmla="*/ 7388 w 10233"/>
                <a:gd name="connsiteY8" fmla="*/ 10065 h 10065"/>
                <a:gd name="connsiteX9" fmla="*/ 9537 w 10233"/>
                <a:gd name="connsiteY9" fmla="*/ 3886 h 10065"/>
                <a:gd name="connsiteX10" fmla="*/ 10233 w 10233"/>
                <a:gd name="connsiteY10" fmla="*/ 1601 h 10065"/>
                <a:gd name="connsiteX11" fmla="*/ 9574 w 10233"/>
                <a:gd name="connsiteY11" fmla="*/ 65 h 10065"/>
                <a:gd name="connsiteX0" fmla="*/ 9574 w 10233"/>
                <a:gd name="connsiteY0" fmla="*/ 34 h 10034"/>
                <a:gd name="connsiteX1" fmla="*/ 5239 w 10233"/>
                <a:gd name="connsiteY1" fmla="*/ 1713 h 10034"/>
                <a:gd name="connsiteX2" fmla="*/ 969 w 10233"/>
                <a:gd name="connsiteY2" fmla="*/ 23 h 10034"/>
                <a:gd name="connsiteX3" fmla="*/ 86 w 10233"/>
                <a:gd name="connsiteY3" fmla="*/ 587 h 10034"/>
                <a:gd name="connsiteX4" fmla="*/ 196 w 10233"/>
                <a:gd name="connsiteY4" fmla="*/ 2332 h 10034"/>
                <a:gd name="connsiteX5" fmla="*/ 1135 w 10233"/>
                <a:gd name="connsiteY5" fmla="*/ 4022 h 10034"/>
                <a:gd name="connsiteX6" fmla="*/ 3078 w 10233"/>
                <a:gd name="connsiteY6" fmla="*/ 10034 h 10034"/>
                <a:gd name="connsiteX7" fmla="*/ 5239 w 10233"/>
                <a:gd name="connsiteY7" fmla="*/ 10034 h 10034"/>
                <a:gd name="connsiteX8" fmla="*/ 7388 w 10233"/>
                <a:gd name="connsiteY8" fmla="*/ 10034 h 10034"/>
                <a:gd name="connsiteX9" fmla="*/ 9537 w 10233"/>
                <a:gd name="connsiteY9" fmla="*/ 3855 h 10034"/>
                <a:gd name="connsiteX10" fmla="*/ 10233 w 10233"/>
                <a:gd name="connsiteY10" fmla="*/ 1570 h 10034"/>
                <a:gd name="connsiteX11" fmla="*/ 9574 w 10233"/>
                <a:gd name="connsiteY11" fmla="*/ 34 h 10034"/>
                <a:gd name="connsiteX0" fmla="*/ 9537 w 10196"/>
                <a:gd name="connsiteY0" fmla="*/ 60 h 10060"/>
                <a:gd name="connsiteX1" fmla="*/ 5202 w 10196"/>
                <a:gd name="connsiteY1" fmla="*/ 1739 h 10060"/>
                <a:gd name="connsiteX2" fmla="*/ 932 w 10196"/>
                <a:gd name="connsiteY2" fmla="*/ 49 h 10060"/>
                <a:gd name="connsiteX3" fmla="*/ 49 w 10196"/>
                <a:gd name="connsiteY3" fmla="*/ 613 h 10060"/>
                <a:gd name="connsiteX4" fmla="*/ 159 w 10196"/>
                <a:gd name="connsiteY4" fmla="*/ 2358 h 10060"/>
                <a:gd name="connsiteX5" fmla="*/ 1098 w 10196"/>
                <a:gd name="connsiteY5" fmla="*/ 4048 h 10060"/>
                <a:gd name="connsiteX6" fmla="*/ 3041 w 10196"/>
                <a:gd name="connsiteY6" fmla="*/ 10060 h 10060"/>
                <a:gd name="connsiteX7" fmla="*/ 5202 w 10196"/>
                <a:gd name="connsiteY7" fmla="*/ 10060 h 10060"/>
                <a:gd name="connsiteX8" fmla="*/ 7351 w 10196"/>
                <a:gd name="connsiteY8" fmla="*/ 10060 h 10060"/>
                <a:gd name="connsiteX9" fmla="*/ 9500 w 10196"/>
                <a:gd name="connsiteY9" fmla="*/ 3881 h 10060"/>
                <a:gd name="connsiteX10" fmla="*/ 10196 w 10196"/>
                <a:gd name="connsiteY10" fmla="*/ 1596 h 10060"/>
                <a:gd name="connsiteX11" fmla="*/ 9537 w 10196"/>
                <a:gd name="connsiteY11" fmla="*/ 60 h 10060"/>
                <a:gd name="connsiteX0" fmla="*/ 9564 w 10223"/>
                <a:gd name="connsiteY0" fmla="*/ 132 h 10132"/>
                <a:gd name="connsiteX1" fmla="*/ 5229 w 10223"/>
                <a:gd name="connsiteY1" fmla="*/ 1811 h 10132"/>
                <a:gd name="connsiteX2" fmla="*/ 959 w 10223"/>
                <a:gd name="connsiteY2" fmla="*/ 121 h 10132"/>
                <a:gd name="connsiteX3" fmla="*/ 39 w 10223"/>
                <a:gd name="connsiteY3" fmla="*/ 581 h 10132"/>
                <a:gd name="connsiteX4" fmla="*/ 186 w 10223"/>
                <a:gd name="connsiteY4" fmla="*/ 2430 h 10132"/>
                <a:gd name="connsiteX5" fmla="*/ 1125 w 10223"/>
                <a:gd name="connsiteY5" fmla="*/ 4120 h 10132"/>
                <a:gd name="connsiteX6" fmla="*/ 3068 w 10223"/>
                <a:gd name="connsiteY6" fmla="*/ 10132 h 10132"/>
                <a:gd name="connsiteX7" fmla="*/ 5229 w 10223"/>
                <a:gd name="connsiteY7" fmla="*/ 10132 h 10132"/>
                <a:gd name="connsiteX8" fmla="*/ 7378 w 10223"/>
                <a:gd name="connsiteY8" fmla="*/ 10132 h 10132"/>
                <a:gd name="connsiteX9" fmla="*/ 9527 w 10223"/>
                <a:gd name="connsiteY9" fmla="*/ 3953 h 10132"/>
                <a:gd name="connsiteX10" fmla="*/ 10223 w 10223"/>
                <a:gd name="connsiteY10" fmla="*/ 1668 h 10132"/>
                <a:gd name="connsiteX11" fmla="*/ 9564 w 10223"/>
                <a:gd name="connsiteY11" fmla="*/ 132 h 10132"/>
                <a:gd name="connsiteX0" fmla="*/ 9607 w 10266"/>
                <a:gd name="connsiteY0" fmla="*/ 102 h 10102"/>
                <a:gd name="connsiteX1" fmla="*/ 5272 w 10266"/>
                <a:gd name="connsiteY1" fmla="*/ 1781 h 10102"/>
                <a:gd name="connsiteX2" fmla="*/ 1002 w 10266"/>
                <a:gd name="connsiteY2" fmla="*/ 91 h 10102"/>
                <a:gd name="connsiteX3" fmla="*/ 30 w 10266"/>
                <a:gd name="connsiteY3" fmla="*/ 646 h 10102"/>
                <a:gd name="connsiteX4" fmla="*/ 229 w 10266"/>
                <a:gd name="connsiteY4" fmla="*/ 2400 h 10102"/>
                <a:gd name="connsiteX5" fmla="*/ 1168 w 10266"/>
                <a:gd name="connsiteY5" fmla="*/ 4090 h 10102"/>
                <a:gd name="connsiteX6" fmla="*/ 3111 w 10266"/>
                <a:gd name="connsiteY6" fmla="*/ 10102 h 10102"/>
                <a:gd name="connsiteX7" fmla="*/ 5272 w 10266"/>
                <a:gd name="connsiteY7" fmla="*/ 10102 h 10102"/>
                <a:gd name="connsiteX8" fmla="*/ 7421 w 10266"/>
                <a:gd name="connsiteY8" fmla="*/ 10102 h 10102"/>
                <a:gd name="connsiteX9" fmla="*/ 9570 w 10266"/>
                <a:gd name="connsiteY9" fmla="*/ 3923 h 10102"/>
                <a:gd name="connsiteX10" fmla="*/ 10266 w 10266"/>
                <a:gd name="connsiteY10" fmla="*/ 1638 h 10102"/>
                <a:gd name="connsiteX11" fmla="*/ 9607 w 10266"/>
                <a:gd name="connsiteY11" fmla="*/ 102 h 10102"/>
                <a:gd name="connsiteX0" fmla="*/ 9623 w 10282"/>
                <a:gd name="connsiteY0" fmla="*/ 103 h 10103"/>
                <a:gd name="connsiteX1" fmla="*/ 5288 w 10282"/>
                <a:gd name="connsiteY1" fmla="*/ 1782 h 10103"/>
                <a:gd name="connsiteX2" fmla="*/ 1018 w 10282"/>
                <a:gd name="connsiteY2" fmla="*/ 92 h 10103"/>
                <a:gd name="connsiteX3" fmla="*/ 46 w 10282"/>
                <a:gd name="connsiteY3" fmla="*/ 647 h 10103"/>
                <a:gd name="connsiteX4" fmla="*/ 245 w 10282"/>
                <a:gd name="connsiteY4" fmla="*/ 2401 h 10103"/>
                <a:gd name="connsiteX5" fmla="*/ 1184 w 10282"/>
                <a:gd name="connsiteY5" fmla="*/ 4091 h 10103"/>
                <a:gd name="connsiteX6" fmla="*/ 3127 w 10282"/>
                <a:gd name="connsiteY6" fmla="*/ 10103 h 10103"/>
                <a:gd name="connsiteX7" fmla="*/ 5288 w 10282"/>
                <a:gd name="connsiteY7" fmla="*/ 10103 h 10103"/>
                <a:gd name="connsiteX8" fmla="*/ 7437 w 10282"/>
                <a:gd name="connsiteY8" fmla="*/ 10103 h 10103"/>
                <a:gd name="connsiteX9" fmla="*/ 9586 w 10282"/>
                <a:gd name="connsiteY9" fmla="*/ 3924 h 10103"/>
                <a:gd name="connsiteX10" fmla="*/ 10282 w 10282"/>
                <a:gd name="connsiteY10" fmla="*/ 1639 h 10103"/>
                <a:gd name="connsiteX11" fmla="*/ 9623 w 10282"/>
                <a:gd name="connsiteY11" fmla="*/ 103 h 10103"/>
                <a:gd name="connsiteX0" fmla="*/ 9621 w 10280"/>
                <a:gd name="connsiteY0" fmla="*/ 128 h 10128"/>
                <a:gd name="connsiteX1" fmla="*/ 5286 w 10280"/>
                <a:gd name="connsiteY1" fmla="*/ 1807 h 10128"/>
                <a:gd name="connsiteX2" fmla="*/ 1016 w 10280"/>
                <a:gd name="connsiteY2" fmla="*/ 117 h 10128"/>
                <a:gd name="connsiteX3" fmla="*/ 44 w 10280"/>
                <a:gd name="connsiteY3" fmla="*/ 672 h 10128"/>
                <a:gd name="connsiteX4" fmla="*/ 243 w 10280"/>
                <a:gd name="connsiteY4" fmla="*/ 2426 h 10128"/>
                <a:gd name="connsiteX5" fmla="*/ 1182 w 10280"/>
                <a:gd name="connsiteY5" fmla="*/ 4116 h 10128"/>
                <a:gd name="connsiteX6" fmla="*/ 3125 w 10280"/>
                <a:gd name="connsiteY6" fmla="*/ 10128 h 10128"/>
                <a:gd name="connsiteX7" fmla="*/ 5286 w 10280"/>
                <a:gd name="connsiteY7" fmla="*/ 10128 h 10128"/>
                <a:gd name="connsiteX8" fmla="*/ 7435 w 10280"/>
                <a:gd name="connsiteY8" fmla="*/ 10128 h 10128"/>
                <a:gd name="connsiteX9" fmla="*/ 9584 w 10280"/>
                <a:gd name="connsiteY9" fmla="*/ 3949 h 10128"/>
                <a:gd name="connsiteX10" fmla="*/ 10280 w 10280"/>
                <a:gd name="connsiteY10" fmla="*/ 1664 h 10128"/>
                <a:gd name="connsiteX11" fmla="*/ 9621 w 10280"/>
                <a:gd name="connsiteY11" fmla="*/ 128 h 10128"/>
                <a:gd name="connsiteX0" fmla="*/ 9623 w 10282"/>
                <a:gd name="connsiteY0" fmla="*/ 124 h 10124"/>
                <a:gd name="connsiteX1" fmla="*/ 5288 w 10282"/>
                <a:gd name="connsiteY1" fmla="*/ 1803 h 10124"/>
                <a:gd name="connsiteX2" fmla="*/ 1016 w 10282"/>
                <a:gd name="connsiteY2" fmla="*/ 48 h 10124"/>
                <a:gd name="connsiteX3" fmla="*/ 46 w 10282"/>
                <a:gd name="connsiteY3" fmla="*/ 668 h 10124"/>
                <a:gd name="connsiteX4" fmla="*/ 245 w 10282"/>
                <a:gd name="connsiteY4" fmla="*/ 2422 h 10124"/>
                <a:gd name="connsiteX5" fmla="*/ 1184 w 10282"/>
                <a:gd name="connsiteY5" fmla="*/ 4112 h 10124"/>
                <a:gd name="connsiteX6" fmla="*/ 3127 w 10282"/>
                <a:gd name="connsiteY6" fmla="*/ 10124 h 10124"/>
                <a:gd name="connsiteX7" fmla="*/ 5288 w 10282"/>
                <a:gd name="connsiteY7" fmla="*/ 10124 h 10124"/>
                <a:gd name="connsiteX8" fmla="*/ 7437 w 10282"/>
                <a:gd name="connsiteY8" fmla="*/ 10124 h 10124"/>
                <a:gd name="connsiteX9" fmla="*/ 9586 w 10282"/>
                <a:gd name="connsiteY9" fmla="*/ 3945 h 10124"/>
                <a:gd name="connsiteX10" fmla="*/ 10282 w 10282"/>
                <a:gd name="connsiteY10" fmla="*/ 1660 h 10124"/>
                <a:gd name="connsiteX11" fmla="*/ 9623 w 10282"/>
                <a:gd name="connsiteY11" fmla="*/ 124 h 10124"/>
                <a:gd name="connsiteX0" fmla="*/ 9623 w 10282"/>
                <a:gd name="connsiteY0" fmla="*/ 181 h 10181"/>
                <a:gd name="connsiteX1" fmla="*/ 5288 w 10282"/>
                <a:gd name="connsiteY1" fmla="*/ 1860 h 10181"/>
                <a:gd name="connsiteX2" fmla="*/ 1016 w 10282"/>
                <a:gd name="connsiteY2" fmla="*/ 105 h 10181"/>
                <a:gd name="connsiteX3" fmla="*/ 46 w 10282"/>
                <a:gd name="connsiteY3" fmla="*/ 725 h 10181"/>
                <a:gd name="connsiteX4" fmla="*/ 245 w 10282"/>
                <a:gd name="connsiteY4" fmla="*/ 2479 h 10181"/>
                <a:gd name="connsiteX5" fmla="*/ 1184 w 10282"/>
                <a:gd name="connsiteY5" fmla="*/ 4169 h 10181"/>
                <a:gd name="connsiteX6" fmla="*/ 3127 w 10282"/>
                <a:gd name="connsiteY6" fmla="*/ 10181 h 10181"/>
                <a:gd name="connsiteX7" fmla="*/ 5288 w 10282"/>
                <a:gd name="connsiteY7" fmla="*/ 10181 h 10181"/>
                <a:gd name="connsiteX8" fmla="*/ 7437 w 10282"/>
                <a:gd name="connsiteY8" fmla="*/ 10181 h 10181"/>
                <a:gd name="connsiteX9" fmla="*/ 9586 w 10282"/>
                <a:gd name="connsiteY9" fmla="*/ 4002 h 10181"/>
                <a:gd name="connsiteX10" fmla="*/ 10282 w 10282"/>
                <a:gd name="connsiteY10" fmla="*/ 1717 h 10181"/>
                <a:gd name="connsiteX11" fmla="*/ 9623 w 10282"/>
                <a:gd name="connsiteY11" fmla="*/ 181 h 10181"/>
                <a:gd name="connsiteX0" fmla="*/ 9623 w 10282"/>
                <a:gd name="connsiteY0" fmla="*/ 181 h 10181"/>
                <a:gd name="connsiteX1" fmla="*/ 5288 w 10282"/>
                <a:gd name="connsiteY1" fmla="*/ 1860 h 10181"/>
                <a:gd name="connsiteX2" fmla="*/ 1016 w 10282"/>
                <a:gd name="connsiteY2" fmla="*/ 105 h 10181"/>
                <a:gd name="connsiteX3" fmla="*/ 46 w 10282"/>
                <a:gd name="connsiteY3" fmla="*/ 725 h 10181"/>
                <a:gd name="connsiteX4" fmla="*/ 245 w 10282"/>
                <a:gd name="connsiteY4" fmla="*/ 2479 h 10181"/>
                <a:gd name="connsiteX5" fmla="*/ 1184 w 10282"/>
                <a:gd name="connsiteY5" fmla="*/ 4169 h 10181"/>
                <a:gd name="connsiteX6" fmla="*/ 3127 w 10282"/>
                <a:gd name="connsiteY6" fmla="*/ 10181 h 10181"/>
                <a:gd name="connsiteX7" fmla="*/ 5288 w 10282"/>
                <a:gd name="connsiteY7" fmla="*/ 10181 h 10181"/>
                <a:gd name="connsiteX8" fmla="*/ 7437 w 10282"/>
                <a:gd name="connsiteY8" fmla="*/ 10181 h 10181"/>
                <a:gd name="connsiteX9" fmla="*/ 9586 w 10282"/>
                <a:gd name="connsiteY9" fmla="*/ 4002 h 10181"/>
                <a:gd name="connsiteX10" fmla="*/ 10282 w 10282"/>
                <a:gd name="connsiteY10" fmla="*/ 1717 h 10181"/>
                <a:gd name="connsiteX11" fmla="*/ 9623 w 10282"/>
                <a:gd name="connsiteY11" fmla="*/ 181 h 10181"/>
                <a:gd name="connsiteX0" fmla="*/ 9628 w 10287"/>
                <a:gd name="connsiteY0" fmla="*/ 288 h 10288"/>
                <a:gd name="connsiteX1" fmla="*/ 5293 w 10287"/>
                <a:gd name="connsiteY1" fmla="*/ 1967 h 10288"/>
                <a:gd name="connsiteX2" fmla="*/ 1083 w 10287"/>
                <a:gd name="connsiteY2" fmla="*/ 94 h 10288"/>
                <a:gd name="connsiteX3" fmla="*/ 51 w 10287"/>
                <a:gd name="connsiteY3" fmla="*/ 832 h 10288"/>
                <a:gd name="connsiteX4" fmla="*/ 250 w 10287"/>
                <a:gd name="connsiteY4" fmla="*/ 2586 h 10288"/>
                <a:gd name="connsiteX5" fmla="*/ 1189 w 10287"/>
                <a:gd name="connsiteY5" fmla="*/ 4276 h 10288"/>
                <a:gd name="connsiteX6" fmla="*/ 3132 w 10287"/>
                <a:gd name="connsiteY6" fmla="*/ 10288 h 10288"/>
                <a:gd name="connsiteX7" fmla="*/ 5293 w 10287"/>
                <a:gd name="connsiteY7" fmla="*/ 10288 h 10288"/>
                <a:gd name="connsiteX8" fmla="*/ 7442 w 10287"/>
                <a:gd name="connsiteY8" fmla="*/ 10288 h 10288"/>
                <a:gd name="connsiteX9" fmla="*/ 9591 w 10287"/>
                <a:gd name="connsiteY9" fmla="*/ 4109 h 10288"/>
                <a:gd name="connsiteX10" fmla="*/ 10287 w 10287"/>
                <a:gd name="connsiteY10" fmla="*/ 1824 h 10288"/>
                <a:gd name="connsiteX11" fmla="*/ 9628 w 10287"/>
                <a:gd name="connsiteY11" fmla="*/ 288 h 10288"/>
                <a:gd name="connsiteX0" fmla="*/ 9628 w 10287"/>
                <a:gd name="connsiteY0" fmla="*/ 314 h 10314"/>
                <a:gd name="connsiteX1" fmla="*/ 5293 w 10287"/>
                <a:gd name="connsiteY1" fmla="*/ 1993 h 10314"/>
                <a:gd name="connsiteX2" fmla="*/ 1083 w 10287"/>
                <a:gd name="connsiteY2" fmla="*/ 120 h 10314"/>
                <a:gd name="connsiteX3" fmla="*/ 51 w 10287"/>
                <a:gd name="connsiteY3" fmla="*/ 858 h 10314"/>
                <a:gd name="connsiteX4" fmla="*/ 250 w 10287"/>
                <a:gd name="connsiteY4" fmla="*/ 2612 h 10314"/>
                <a:gd name="connsiteX5" fmla="*/ 1189 w 10287"/>
                <a:gd name="connsiteY5" fmla="*/ 4302 h 10314"/>
                <a:gd name="connsiteX6" fmla="*/ 3132 w 10287"/>
                <a:gd name="connsiteY6" fmla="*/ 10314 h 10314"/>
                <a:gd name="connsiteX7" fmla="*/ 5293 w 10287"/>
                <a:gd name="connsiteY7" fmla="*/ 10314 h 10314"/>
                <a:gd name="connsiteX8" fmla="*/ 7442 w 10287"/>
                <a:gd name="connsiteY8" fmla="*/ 10314 h 10314"/>
                <a:gd name="connsiteX9" fmla="*/ 9591 w 10287"/>
                <a:gd name="connsiteY9" fmla="*/ 4135 h 10314"/>
                <a:gd name="connsiteX10" fmla="*/ 10287 w 10287"/>
                <a:gd name="connsiteY10" fmla="*/ 1850 h 10314"/>
                <a:gd name="connsiteX11" fmla="*/ 9628 w 10287"/>
                <a:gd name="connsiteY11" fmla="*/ 314 h 10314"/>
                <a:gd name="connsiteX0" fmla="*/ 9603 w 10262"/>
                <a:gd name="connsiteY0" fmla="*/ 316 h 10316"/>
                <a:gd name="connsiteX1" fmla="*/ 5268 w 10262"/>
                <a:gd name="connsiteY1" fmla="*/ 1995 h 10316"/>
                <a:gd name="connsiteX2" fmla="*/ 1058 w 10262"/>
                <a:gd name="connsiteY2" fmla="*/ 122 h 10316"/>
                <a:gd name="connsiteX3" fmla="*/ 26 w 10262"/>
                <a:gd name="connsiteY3" fmla="*/ 860 h 10316"/>
                <a:gd name="connsiteX4" fmla="*/ 225 w 10262"/>
                <a:gd name="connsiteY4" fmla="*/ 2614 h 10316"/>
                <a:gd name="connsiteX5" fmla="*/ 1164 w 10262"/>
                <a:gd name="connsiteY5" fmla="*/ 4304 h 10316"/>
                <a:gd name="connsiteX6" fmla="*/ 3107 w 10262"/>
                <a:gd name="connsiteY6" fmla="*/ 10316 h 10316"/>
                <a:gd name="connsiteX7" fmla="*/ 5268 w 10262"/>
                <a:gd name="connsiteY7" fmla="*/ 10316 h 10316"/>
                <a:gd name="connsiteX8" fmla="*/ 7417 w 10262"/>
                <a:gd name="connsiteY8" fmla="*/ 10316 h 10316"/>
                <a:gd name="connsiteX9" fmla="*/ 9566 w 10262"/>
                <a:gd name="connsiteY9" fmla="*/ 4137 h 10316"/>
                <a:gd name="connsiteX10" fmla="*/ 10262 w 10262"/>
                <a:gd name="connsiteY10" fmla="*/ 1852 h 10316"/>
                <a:gd name="connsiteX11" fmla="*/ 9603 w 10262"/>
                <a:gd name="connsiteY11" fmla="*/ 316 h 10316"/>
                <a:gd name="connsiteX0" fmla="*/ 9603 w 10262"/>
                <a:gd name="connsiteY0" fmla="*/ 316 h 10316"/>
                <a:gd name="connsiteX1" fmla="*/ 8161 w 10262"/>
                <a:gd name="connsiteY1" fmla="*/ 1033 h 10316"/>
                <a:gd name="connsiteX2" fmla="*/ 5268 w 10262"/>
                <a:gd name="connsiteY2" fmla="*/ 1995 h 10316"/>
                <a:gd name="connsiteX3" fmla="*/ 1058 w 10262"/>
                <a:gd name="connsiteY3" fmla="*/ 122 h 10316"/>
                <a:gd name="connsiteX4" fmla="*/ 26 w 10262"/>
                <a:gd name="connsiteY4" fmla="*/ 860 h 10316"/>
                <a:gd name="connsiteX5" fmla="*/ 225 w 10262"/>
                <a:gd name="connsiteY5" fmla="*/ 2614 h 10316"/>
                <a:gd name="connsiteX6" fmla="*/ 1164 w 10262"/>
                <a:gd name="connsiteY6" fmla="*/ 4304 h 10316"/>
                <a:gd name="connsiteX7" fmla="*/ 3107 w 10262"/>
                <a:gd name="connsiteY7" fmla="*/ 10316 h 10316"/>
                <a:gd name="connsiteX8" fmla="*/ 5268 w 10262"/>
                <a:gd name="connsiteY8" fmla="*/ 10316 h 10316"/>
                <a:gd name="connsiteX9" fmla="*/ 7417 w 10262"/>
                <a:gd name="connsiteY9" fmla="*/ 10316 h 10316"/>
                <a:gd name="connsiteX10" fmla="*/ 9566 w 10262"/>
                <a:gd name="connsiteY10" fmla="*/ 4137 h 10316"/>
                <a:gd name="connsiteX11" fmla="*/ 10262 w 10262"/>
                <a:gd name="connsiteY11" fmla="*/ 1852 h 10316"/>
                <a:gd name="connsiteX12" fmla="*/ 9603 w 10262"/>
                <a:gd name="connsiteY12" fmla="*/ 316 h 10316"/>
                <a:gd name="connsiteX0" fmla="*/ 9603 w 10262"/>
                <a:gd name="connsiteY0" fmla="*/ 316 h 10316"/>
                <a:gd name="connsiteX1" fmla="*/ 8161 w 10262"/>
                <a:gd name="connsiteY1" fmla="*/ 1033 h 10316"/>
                <a:gd name="connsiteX2" fmla="*/ 5268 w 10262"/>
                <a:gd name="connsiteY2" fmla="*/ 1995 h 10316"/>
                <a:gd name="connsiteX3" fmla="*/ 1058 w 10262"/>
                <a:gd name="connsiteY3" fmla="*/ 122 h 10316"/>
                <a:gd name="connsiteX4" fmla="*/ 26 w 10262"/>
                <a:gd name="connsiteY4" fmla="*/ 860 h 10316"/>
                <a:gd name="connsiteX5" fmla="*/ 225 w 10262"/>
                <a:gd name="connsiteY5" fmla="*/ 2614 h 10316"/>
                <a:gd name="connsiteX6" fmla="*/ 1164 w 10262"/>
                <a:gd name="connsiteY6" fmla="*/ 4304 h 10316"/>
                <a:gd name="connsiteX7" fmla="*/ 3107 w 10262"/>
                <a:gd name="connsiteY7" fmla="*/ 10316 h 10316"/>
                <a:gd name="connsiteX8" fmla="*/ 5268 w 10262"/>
                <a:gd name="connsiteY8" fmla="*/ 10316 h 10316"/>
                <a:gd name="connsiteX9" fmla="*/ 7417 w 10262"/>
                <a:gd name="connsiteY9" fmla="*/ 10316 h 10316"/>
                <a:gd name="connsiteX10" fmla="*/ 9566 w 10262"/>
                <a:gd name="connsiteY10" fmla="*/ 4137 h 10316"/>
                <a:gd name="connsiteX11" fmla="*/ 10262 w 10262"/>
                <a:gd name="connsiteY11" fmla="*/ 1852 h 10316"/>
                <a:gd name="connsiteX12" fmla="*/ 9754 w 10262"/>
                <a:gd name="connsiteY12" fmla="*/ 207 h 10316"/>
                <a:gd name="connsiteX0" fmla="*/ 9603 w 10454"/>
                <a:gd name="connsiteY0" fmla="*/ 316 h 10316"/>
                <a:gd name="connsiteX1" fmla="*/ 8161 w 10454"/>
                <a:gd name="connsiteY1" fmla="*/ 1033 h 10316"/>
                <a:gd name="connsiteX2" fmla="*/ 5268 w 10454"/>
                <a:gd name="connsiteY2" fmla="*/ 1995 h 10316"/>
                <a:gd name="connsiteX3" fmla="*/ 1058 w 10454"/>
                <a:gd name="connsiteY3" fmla="*/ 122 h 10316"/>
                <a:gd name="connsiteX4" fmla="*/ 26 w 10454"/>
                <a:gd name="connsiteY4" fmla="*/ 860 h 10316"/>
                <a:gd name="connsiteX5" fmla="*/ 225 w 10454"/>
                <a:gd name="connsiteY5" fmla="*/ 2614 h 10316"/>
                <a:gd name="connsiteX6" fmla="*/ 1164 w 10454"/>
                <a:gd name="connsiteY6" fmla="*/ 4304 h 10316"/>
                <a:gd name="connsiteX7" fmla="*/ 3107 w 10454"/>
                <a:gd name="connsiteY7" fmla="*/ 10316 h 10316"/>
                <a:gd name="connsiteX8" fmla="*/ 5268 w 10454"/>
                <a:gd name="connsiteY8" fmla="*/ 10316 h 10316"/>
                <a:gd name="connsiteX9" fmla="*/ 7417 w 10454"/>
                <a:gd name="connsiteY9" fmla="*/ 10316 h 10316"/>
                <a:gd name="connsiteX10" fmla="*/ 9566 w 10454"/>
                <a:gd name="connsiteY10" fmla="*/ 4137 h 10316"/>
                <a:gd name="connsiteX11" fmla="*/ 10262 w 10454"/>
                <a:gd name="connsiteY11" fmla="*/ 1852 h 10316"/>
                <a:gd name="connsiteX12" fmla="*/ 10429 w 10454"/>
                <a:gd name="connsiteY12" fmla="*/ 888 h 10316"/>
                <a:gd name="connsiteX13" fmla="*/ 9754 w 10454"/>
                <a:gd name="connsiteY13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9566 w 10455"/>
                <a:gd name="connsiteY10" fmla="*/ 4137 h 10316"/>
                <a:gd name="connsiteX11" fmla="*/ 10275 w 10455"/>
                <a:gd name="connsiteY11" fmla="*/ 2221 h 10316"/>
                <a:gd name="connsiteX12" fmla="*/ 10429 w 10455"/>
                <a:gd name="connsiteY12" fmla="*/ 888 h 10316"/>
                <a:gd name="connsiteX13" fmla="*/ 9754 w 10455"/>
                <a:gd name="connsiteY13" fmla="*/ 207 h 10316"/>
                <a:gd name="connsiteX0" fmla="*/ 9603 w 10455"/>
                <a:gd name="connsiteY0" fmla="*/ 316 h 10754"/>
                <a:gd name="connsiteX1" fmla="*/ 8161 w 10455"/>
                <a:gd name="connsiteY1" fmla="*/ 1033 h 10754"/>
                <a:gd name="connsiteX2" fmla="*/ 5268 w 10455"/>
                <a:gd name="connsiteY2" fmla="*/ 1995 h 10754"/>
                <a:gd name="connsiteX3" fmla="*/ 1058 w 10455"/>
                <a:gd name="connsiteY3" fmla="*/ 122 h 10754"/>
                <a:gd name="connsiteX4" fmla="*/ 26 w 10455"/>
                <a:gd name="connsiteY4" fmla="*/ 860 h 10754"/>
                <a:gd name="connsiteX5" fmla="*/ 225 w 10455"/>
                <a:gd name="connsiteY5" fmla="*/ 2614 h 10754"/>
                <a:gd name="connsiteX6" fmla="*/ 1164 w 10455"/>
                <a:gd name="connsiteY6" fmla="*/ 4304 h 10754"/>
                <a:gd name="connsiteX7" fmla="*/ 3107 w 10455"/>
                <a:gd name="connsiteY7" fmla="*/ 10316 h 10754"/>
                <a:gd name="connsiteX8" fmla="*/ 5268 w 10455"/>
                <a:gd name="connsiteY8" fmla="*/ 10316 h 10754"/>
                <a:gd name="connsiteX9" fmla="*/ 7417 w 10455"/>
                <a:gd name="connsiteY9" fmla="*/ 10316 h 10754"/>
                <a:gd name="connsiteX10" fmla="*/ 9426 w 10455"/>
                <a:gd name="connsiteY10" fmla="*/ 4393 h 10754"/>
                <a:gd name="connsiteX11" fmla="*/ 9566 w 10455"/>
                <a:gd name="connsiteY11" fmla="*/ 4137 h 10754"/>
                <a:gd name="connsiteX12" fmla="*/ 10275 w 10455"/>
                <a:gd name="connsiteY12" fmla="*/ 2221 h 10754"/>
                <a:gd name="connsiteX13" fmla="*/ 10429 w 10455"/>
                <a:gd name="connsiteY13" fmla="*/ 888 h 10754"/>
                <a:gd name="connsiteX14" fmla="*/ 9754 w 10455"/>
                <a:gd name="connsiteY14" fmla="*/ 207 h 10754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9426 w 10455"/>
                <a:gd name="connsiteY10" fmla="*/ 4393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9426 w 10455"/>
                <a:gd name="connsiteY10" fmla="*/ 4393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9426 w 10455"/>
                <a:gd name="connsiteY10" fmla="*/ 4393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82 w 10455"/>
                <a:gd name="connsiteY10" fmla="*/ 5880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71 w 10455"/>
                <a:gd name="connsiteY10" fmla="*/ 6493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45 w 10455"/>
                <a:gd name="connsiteY10" fmla="*/ 6387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45 w 10455"/>
                <a:gd name="connsiteY10" fmla="*/ 6387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45 w 10455"/>
                <a:gd name="connsiteY10" fmla="*/ 6387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45 w 10455"/>
                <a:gd name="connsiteY10" fmla="*/ 6387 h 10316"/>
                <a:gd name="connsiteX11" fmla="*/ 9575 w 10455"/>
                <a:gd name="connsiteY11" fmla="*/ 4070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607"/>
                <a:gd name="connsiteY0" fmla="*/ 316 h 10316"/>
                <a:gd name="connsiteX1" fmla="*/ 8161 w 10607"/>
                <a:gd name="connsiteY1" fmla="*/ 1033 h 10316"/>
                <a:gd name="connsiteX2" fmla="*/ 5268 w 10607"/>
                <a:gd name="connsiteY2" fmla="*/ 1995 h 10316"/>
                <a:gd name="connsiteX3" fmla="*/ 1058 w 10607"/>
                <a:gd name="connsiteY3" fmla="*/ 122 h 10316"/>
                <a:gd name="connsiteX4" fmla="*/ 26 w 10607"/>
                <a:gd name="connsiteY4" fmla="*/ 860 h 10316"/>
                <a:gd name="connsiteX5" fmla="*/ 225 w 10607"/>
                <a:gd name="connsiteY5" fmla="*/ 2614 h 10316"/>
                <a:gd name="connsiteX6" fmla="*/ 1164 w 10607"/>
                <a:gd name="connsiteY6" fmla="*/ 4304 h 10316"/>
                <a:gd name="connsiteX7" fmla="*/ 3107 w 10607"/>
                <a:gd name="connsiteY7" fmla="*/ 10316 h 10316"/>
                <a:gd name="connsiteX8" fmla="*/ 5268 w 10607"/>
                <a:gd name="connsiteY8" fmla="*/ 10316 h 10316"/>
                <a:gd name="connsiteX9" fmla="*/ 7417 w 10607"/>
                <a:gd name="connsiteY9" fmla="*/ 10316 h 10316"/>
                <a:gd name="connsiteX10" fmla="*/ 8445 w 10607"/>
                <a:gd name="connsiteY10" fmla="*/ 6387 h 10316"/>
                <a:gd name="connsiteX11" fmla="*/ 9575 w 10607"/>
                <a:gd name="connsiteY11" fmla="*/ 4070 h 10316"/>
                <a:gd name="connsiteX12" fmla="*/ 10575 w 10607"/>
                <a:gd name="connsiteY12" fmla="*/ 1938 h 10316"/>
                <a:gd name="connsiteX13" fmla="*/ 10429 w 10607"/>
                <a:gd name="connsiteY13" fmla="*/ 888 h 10316"/>
                <a:gd name="connsiteX14" fmla="*/ 9754 w 10607"/>
                <a:gd name="connsiteY14" fmla="*/ 207 h 10316"/>
                <a:gd name="connsiteX0" fmla="*/ 9603 w 10607"/>
                <a:gd name="connsiteY0" fmla="*/ 316 h 10316"/>
                <a:gd name="connsiteX1" fmla="*/ 8161 w 10607"/>
                <a:gd name="connsiteY1" fmla="*/ 1033 h 10316"/>
                <a:gd name="connsiteX2" fmla="*/ 5268 w 10607"/>
                <a:gd name="connsiteY2" fmla="*/ 1995 h 10316"/>
                <a:gd name="connsiteX3" fmla="*/ 1058 w 10607"/>
                <a:gd name="connsiteY3" fmla="*/ 122 h 10316"/>
                <a:gd name="connsiteX4" fmla="*/ 26 w 10607"/>
                <a:gd name="connsiteY4" fmla="*/ 860 h 10316"/>
                <a:gd name="connsiteX5" fmla="*/ 225 w 10607"/>
                <a:gd name="connsiteY5" fmla="*/ 2614 h 10316"/>
                <a:gd name="connsiteX6" fmla="*/ 1164 w 10607"/>
                <a:gd name="connsiteY6" fmla="*/ 4304 h 10316"/>
                <a:gd name="connsiteX7" fmla="*/ 3107 w 10607"/>
                <a:gd name="connsiteY7" fmla="*/ 10316 h 10316"/>
                <a:gd name="connsiteX8" fmla="*/ 5268 w 10607"/>
                <a:gd name="connsiteY8" fmla="*/ 10316 h 10316"/>
                <a:gd name="connsiteX9" fmla="*/ 7417 w 10607"/>
                <a:gd name="connsiteY9" fmla="*/ 10316 h 10316"/>
                <a:gd name="connsiteX10" fmla="*/ 8445 w 10607"/>
                <a:gd name="connsiteY10" fmla="*/ 6387 h 10316"/>
                <a:gd name="connsiteX11" fmla="*/ 9575 w 10607"/>
                <a:gd name="connsiteY11" fmla="*/ 4070 h 10316"/>
                <a:gd name="connsiteX12" fmla="*/ 10575 w 10607"/>
                <a:gd name="connsiteY12" fmla="*/ 1938 h 10316"/>
                <a:gd name="connsiteX13" fmla="*/ 10429 w 10607"/>
                <a:gd name="connsiteY13" fmla="*/ 888 h 10316"/>
                <a:gd name="connsiteX14" fmla="*/ 9754 w 10607"/>
                <a:gd name="connsiteY14" fmla="*/ 207 h 10316"/>
                <a:gd name="connsiteX0" fmla="*/ 9603 w 10575"/>
                <a:gd name="connsiteY0" fmla="*/ 316 h 10316"/>
                <a:gd name="connsiteX1" fmla="*/ 8161 w 10575"/>
                <a:gd name="connsiteY1" fmla="*/ 1033 h 10316"/>
                <a:gd name="connsiteX2" fmla="*/ 5268 w 10575"/>
                <a:gd name="connsiteY2" fmla="*/ 1995 h 10316"/>
                <a:gd name="connsiteX3" fmla="*/ 1058 w 10575"/>
                <a:gd name="connsiteY3" fmla="*/ 122 h 10316"/>
                <a:gd name="connsiteX4" fmla="*/ 26 w 10575"/>
                <a:gd name="connsiteY4" fmla="*/ 860 h 10316"/>
                <a:gd name="connsiteX5" fmla="*/ 225 w 10575"/>
                <a:gd name="connsiteY5" fmla="*/ 2614 h 10316"/>
                <a:gd name="connsiteX6" fmla="*/ 1164 w 10575"/>
                <a:gd name="connsiteY6" fmla="*/ 4304 h 10316"/>
                <a:gd name="connsiteX7" fmla="*/ 3107 w 10575"/>
                <a:gd name="connsiteY7" fmla="*/ 10316 h 10316"/>
                <a:gd name="connsiteX8" fmla="*/ 5268 w 10575"/>
                <a:gd name="connsiteY8" fmla="*/ 10316 h 10316"/>
                <a:gd name="connsiteX9" fmla="*/ 7417 w 10575"/>
                <a:gd name="connsiteY9" fmla="*/ 10316 h 10316"/>
                <a:gd name="connsiteX10" fmla="*/ 8445 w 10575"/>
                <a:gd name="connsiteY10" fmla="*/ 6387 h 10316"/>
                <a:gd name="connsiteX11" fmla="*/ 9575 w 10575"/>
                <a:gd name="connsiteY11" fmla="*/ 4070 h 10316"/>
                <a:gd name="connsiteX12" fmla="*/ 10575 w 10575"/>
                <a:gd name="connsiteY12" fmla="*/ 1938 h 10316"/>
                <a:gd name="connsiteX13" fmla="*/ 10429 w 10575"/>
                <a:gd name="connsiteY13" fmla="*/ 888 h 10316"/>
                <a:gd name="connsiteX14" fmla="*/ 9754 w 10575"/>
                <a:gd name="connsiteY14" fmla="*/ 207 h 10316"/>
                <a:gd name="connsiteX0" fmla="*/ 9603 w 10575"/>
                <a:gd name="connsiteY0" fmla="*/ 316 h 10316"/>
                <a:gd name="connsiteX1" fmla="*/ 8161 w 10575"/>
                <a:gd name="connsiteY1" fmla="*/ 1033 h 10316"/>
                <a:gd name="connsiteX2" fmla="*/ 5268 w 10575"/>
                <a:gd name="connsiteY2" fmla="*/ 1995 h 10316"/>
                <a:gd name="connsiteX3" fmla="*/ 1058 w 10575"/>
                <a:gd name="connsiteY3" fmla="*/ 122 h 10316"/>
                <a:gd name="connsiteX4" fmla="*/ 26 w 10575"/>
                <a:gd name="connsiteY4" fmla="*/ 860 h 10316"/>
                <a:gd name="connsiteX5" fmla="*/ 225 w 10575"/>
                <a:gd name="connsiteY5" fmla="*/ 2614 h 10316"/>
                <a:gd name="connsiteX6" fmla="*/ 1164 w 10575"/>
                <a:gd name="connsiteY6" fmla="*/ 4304 h 10316"/>
                <a:gd name="connsiteX7" fmla="*/ 3107 w 10575"/>
                <a:gd name="connsiteY7" fmla="*/ 10316 h 10316"/>
                <a:gd name="connsiteX8" fmla="*/ 5268 w 10575"/>
                <a:gd name="connsiteY8" fmla="*/ 10316 h 10316"/>
                <a:gd name="connsiteX9" fmla="*/ 7417 w 10575"/>
                <a:gd name="connsiteY9" fmla="*/ 10316 h 10316"/>
                <a:gd name="connsiteX10" fmla="*/ 8445 w 10575"/>
                <a:gd name="connsiteY10" fmla="*/ 6387 h 10316"/>
                <a:gd name="connsiteX11" fmla="*/ 9575 w 10575"/>
                <a:gd name="connsiteY11" fmla="*/ 4070 h 10316"/>
                <a:gd name="connsiteX12" fmla="*/ 10575 w 10575"/>
                <a:gd name="connsiteY12" fmla="*/ 1938 h 10316"/>
                <a:gd name="connsiteX13" fmla="*/ 10445 w 10575"/>
                <a:gd name="connsiteY13" fmla="*/ 711 h 10316"/>
                <a:gd name="connsiteX14" fmla="*/ 9754 w 10575"/>
                <a:gd name="connsiteY14" fmla="*/ 207 h 10316"/>
                <a:gd name="connsiteX0" fmla="*/ 9603 w 10575"/>
                <a:gd name="connsiteY0" fmla="*/ 316 h 10316"/>
                <a:gd name="connsiteX1" fmla="*/ 8161 w 10575"/>
                <a:gd name="connsiteY1" fmla="*/ 1033 h 10316"/>
                <a:gd name="connsiteX2" fmla="*/ 5268 w 10575"/>
                <a:gd name="connsiteY2" fmla="*/ 1995 h 10316"/>
                <a:gd name="connsiteX3" fmla="*/ 1058 w 10575"/>
                <a:gd name="connsiteY3" fmla="*/ 122 h 10316"/>
                <a:gd name="connsiteX4" fmla="*/ 26 w 10575"/>
                <a:gd name="connsiteY4" fmla="*/ 860 h 10316"/>
                <a:gd name="connsiteX5" fmla="*/ 225 w 10575"/>
                <a:gd name="connsiteY5" fmla="*/ 2614 h 10316"/>
                <a:gd name="connsiteX6" fmla="*/ 1164 w 10575"/>
                <a:gd name="connsiteY6" fmla="*/ 4304 h 10316"/>
                <a:gd name="connsiteX7" fmla="*/ 3107 w 10575"/>
                <a:gd name="connsiteY7" fmla="*/ 10316 h 10316"/>
                <a:gd name="connsiteX8" fmla="*/ 5268 w 10575"/>
                <a:gd name="connsiteY8" fmla="*/ 10316 h 10316"/>
                <a:gd name="connsiteX9" fmla="*/ 7417 w 10575"/>
                <a:gd name="connsiteY9" fmla="*/ 10316 h 10316"/>
                <a:gd name="connsiteX10" fmla="*/ 8445 w 10575"/>
                <a:gd name="connsiteY10" fmla="*/ 6387 h 10316"/>
                <a:gd name="connsiteX11" fmla="*/ 9575 w 10575"/>
                <a:gd name="connsiteY11" fmla="*/ 4070 h 10316"/>
                <a:gd name="connsiteX12" fmla="*/ 10575 w 10575"/>
                <a:gd name="connsiteY12" fmla="*/ 1938 h 10316"/>
                <a:gd name="connsiteX13" fmla="*/ 10445 w 10575"/>
                <a:gd name="connsiteY13" fmla="*/ 711 h 10316"/>
                <a:gd name="connsiteX14" fmla="*/ 9911 w 10575"/>
                <a:gd name="connsiteY14" fmla="*/ 250 h 10316"/>
                <a:gd name="connsiteX0" fmla="*/ 9603 w 10575"/>
                <a:gd name="connsiteY0" fmla="*/ 316 h 10316"/>
                <a:gd name="connsiteX1" fmla="*/ 8161 w 10575"/>
                <a:gd name="connsiteY1" fmla="*/ 1033 h 10316"/>
                <a:gd name="connsiteX2" fmla="*/ 5268 w 10575"/>
                <a:gd name="connsiteY2" fmla="*/ 1995 h 10316"/>
                <a:gd name="connsiteX3" fmla="*/ 1058 w 10575"/>
                <a:gd name="connsiteY3" fmla="*/ 122 h 10316"/>
                <a:gd name="connsiteX4" fmla="*/ 26 w 10575"/>
                <a:gd name="connsiteY4" fmla="*/ 860 h 10316"/>
                <a:gd name="connsiteX5" fmla="*/ 225 w 10575"/>
                <a:gd name="connsiteY5" fmla="*/ 2614 h 10316"/>
                <a:gd name="connsiteX6" fmla="*/ 1164 w 10575"/>
                <a:gd name="connsiteY6" fmla="*/ 4304 h 10316"/>
                <a:gd name="connsiteX7" fmla="*/ 3107 w 10575"/>
                <a:gd name="connsiteY7" fmla="*/ 10316 h 10316"/>
                <a:gd name="connsiteX8" fmla="*/ 5268 w 10575"/>
                <a:gd name="connsiteY8" fmla="*/ 10316 h 10316"/>
                <a:gd name="connsiteX9" fmla="*/ 7417 w 10575"/>
                <a:gd name="connsiteY9" fmla="*/ 10316 h 10316"/>
                <a:gd name="connsiteX10" fmla="*/ 8445 w 10575"/>
                <a:gd name="connsiteY10" fmla="*/ 6387 h 10316"/>
                <a:gd name="connsiteX11" fmla="*/ 9575 w 10575"/>
                <a:gd name="connsiteY11" fmla="*/ 4070 h 10316"/>
                <a:gd name="connsiteX12" fmla="*/ 10575 w 10575"/>
                <a:gd name="connsiteY12" fmla="*/ 1938 h 10316"/>
                <a:gd name="connsiteX13" fmla="*/ 10445 w 10575"/>
                <a:gd name="connsiteY13" fmla="*/ 711 h 10316"/>
                <a:gd name="connsiteX14" fmla="*/ 9911 w 10575"/>
                <a:gd name="connsiteY14" fmla="*/ 250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9911 w 10531"/>
                <a:gd name="connsiteY14" fmla="*/ 250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9911 w 10531"/>
                <a:gd name="connsiteY14" fmla="*/ 250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8229 w 10531"/>
                <a:gd name="connsiteY1" fmla="*/ 1067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7345 w 10531"/>
                <a:gd name="connsiteY1" fmla="*/ 1454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8921 w 10531"/>
                <a:gd name="connsiteY1" fmla="*/ 577 h 10316"/>
                <a:gd name="connsiteX2" fmla="*/ 7345 w 10531"/>
                <a:gd name="connsiteY2" fmla="*/ 1454 h 10316"/>
                <a:gd name="connsiteX3" fmla="*/ 5268 w 10531"/>
                <a:gd name="connsiteY3" fmla="*/ 1995 h 10316"/>
                <a:gd name="connsiteX4" fmla="*/ 1058 w 10531"/>
                <a:gd name="connsiteY4" fmla="*/ 122 h 10316"/>
                <a:gd name="connsiteX5" fmla="*/ 26 w 10531"/>
                <a:gd name="connsiteY5" fmla="*/ 860 h 10316"/>
                <a:gd name="connsiteX6" fmla="*/ 225 w 10531"/>
                <a:gd name="connsiteY6" fmla="*/ 2614 h 10316"/>
                <a:gd name="connsiteX7" fmla="*/ 1164 w 10531"/>
                <a:gd name="connsiteY7" fmla="*/ 4304 h 10316"/>
                <a:gd name="connsiteX8" fmla="*/ 3107 w 10531"/>
                <a:gd name="connsiteY8" fmla="*/ 10316 h 10316"/>
                <a:gd name="connsiteX9" fmla="*/ 5268 w 10531"/>
                <a:gd name="connsiteY9" fmla="*/ 10316 h 10316"/>
                <a:gd name="connsiteX10" fmla="*/ 7417 w 10531"/>
                <a:gd name="connsiteY10" fmla="*/ 10316 h 10316"/>
                <a:gd name="connsiteX11" fmla="*/ 8445 w 10531"/>
                <a:gd name="connsiteY11" fmla="*/ 6387 h 10316"/>
                <a:gd name="connsiteX12" fmla="*/ 9575 w 10531"/>
                <a:gd name="connsiteY12" fmla="*/ 4070 h 10316"/>
                <a:gd name="connsiteX13" fmla="*/ 10530 w 10531"/>
                <a:gd name="connsiteY13" fmla="*/ 1923 h 10316"/>
                <a:gd name="connsiteX14" fmla="*/ 10445 w 10531"/>
                <a:gd name="connsiteY14" fmla="*/ 711 h 10316"/>
                <a:gd name="connsiteX15" fmla="*/ 10050 w 10531"/>
                <a:gd name="connsiteY15" fmla="*/ 121 h 10316"/>
                <a:gd name="connsiteX0" fmla="*/ 10028 w 10531"/>
                <a:gd name="connsiteY0" fmla="*/ 0 h 10213"/>
                <a:gd name="connsiteX1" fmla="*/ 8921 w 10531"/>
                <a:gd name="connsiteY1" fmla="*/ 474 h 10213"/>
                <a:gd name="connsiteX2" fmla="*/ 7345 w 10531"/>
                <a:gd name="connsiteY2" fmla="*/ 1351 h 10213"/>
                <a:gd name="connsiteX3" fmla="*/ 5268 w 10531"/>
                <a:gd name="connsiteY3" fmla="*/ 1892 h 10213"/>
                <a:gd name="connsiteX4" fmla="*/ 3063 w 10531"/>
                <a:gd name="connsiteY4" fmla="*/ 1302 h 10213"/>
                <a:gd name="connsiteX5" fmla="*/ 1058 w 10531"/>
                <a:gd name="connsiteY5" fmla="*/ 19 h 10213"/>
                <a:gd name="connsiteX6" fmla="*/ 26 w 10531"/>
                <a:gd name="connsiteY6" fmla="*/ 757 h 10213"/>
                <a:gd name="connsiteX7" fmla="*/ 225 w 10531"/>
                <a:gd name="connsiteY7" fmla="*/ 2511 h 10213"/>
                <a:gd name="connsiteX8" fmla="*/ 1164 w 10531"/>
                <a:gd name="connsiteY8" fmla="*/ 4201 h 10213"/>
                <a:gd name="connsiteX9" fmla="*/ 3107 w 10531"/>
                <a:gd name="connsiteY9" fmla="*/ 10213 h 10213"/>
                <a:gd name="connsiteX10" fmla="*/ 5268 w 10531"/>
                <a:gd name="connsiteY10" fmla="*/ 10213 h 10213"/>
                <a:gd name="connsiteX11" fmla="*/ 7417 w 10531"/>
                <a:gd name="connsiteY11" fmla="*/ 10213 h 10213"/>
                <a:gd name="connsiteX12" fmla="*/ 8445 w 10531"/>
                <a:gd name="connsiteY12" fmla="*/ 6284 h 10213"/>
                <a:gd name="connsiteX13" fmla="*/ 9575 w 10531"/>
                <a:gd name="connsiteY13" fmla="*/ 3967 h 10213"/>
                <a:gd name="connsiteX14" fmla="*/ 10530 w 10531"/>
                <a:gd name="connsiteY14" fmla="*/ 1820 h 10213"/>
                <a:gd name="connsiteX15" fmla="*/ 10445 w 10531"/>
                <a:gd name="connsiteY15" fmla="*/ 608 h 10213"/>
                <a:gd name="connsiteX16" fmla="*/ 10050 w 10531"/>
                <a:gd name="connsiteY16" fmla="*/ 18 h 10213"/>
                <a:gd name="connsiteX0" fmla="*/ 10028 w 10531"/>
                <a:gd name="connsiteY0" fmla="*/ 0 h 10213"/>
                <a:gd name="connsiteX1" fmla="*/ 8921 w 10531"/>
                <a:gd name="connsiteY1" fmla="*/ 474 h 10213"/>
                <a:gd name="connsiteX2" fmla="*/ 7345 w 10531"/>
                <a:gd name="connsiteY2" fmla="*/ 1351 h 10213"/>
                <a:gd name="connsiteX3" fmla="*/ 5268 w 10531"/>
                <a:gd name="connsiteY3" fmla="*/ 1892 h 10213"/>
                <a:gd name="connsiteX4" fmla="*/ 3060 w 10531"/>
                <a:gd name="connsiteY4" fmla="*/ 1215 h 10213"/>
                <a:gd name="connsiteX5" fmla="*/ 1058 w 10531"/>
                <a:gd name="connsiteY5" fmla="*/ 19 h 10213"/>
                <a:gd name="connsiteX6" fmla="*/ 26 w 10531"/>
                <a:gd name="connsiteY6" fmla="*/ 757 h 10213"/>
                <a:gd name="connsiteX7" fmla="*/ 225 w 10531"/>
                <a:gd name="connsiteY7" fmla="*/ 2511 h 10213"/>
                <a:gd name="connsiteX8" fmla="*/ 1164 w 10531"/>
                <a:gd name="connsiteY8" fmla="*/ 4201 h 10213"/>
                <a:gd name="connsiteX9" fmla="*/ 3107 w 10531"/>
                <a:gd name="connsiteY9" fmla="*/ 10213 h 10213"/>
                <a:gd name="connsiteX10" fmla="*/ 5268 w 10531"/>
                <a:gd name="connsiteY10" fmla="*/ 10213 h 10213"/>
                <a:gd name="connsiteX11" fmla="*/ 7417 w 10531"/>
                <a:gd name="connsiteY11" fmla="*/ 10213 h 10213"/>
                <a:gd name="connsiteX12" fmla="*/ 8445 w 10531"/>
                <a:gd name="connsiteY12" fmla="*/ 6284 h 10213"/>
                <a:gd name="connsiteX13" fmla="*/ 9575 w 10531"/>
                <a:gd name="connsiteY13" fmla="*/ 3967 h 10213"/>
                <a:gd name="connsiteX14" fmla="*/ 10530 w 10531"/>
                <a:gd name="connsiteY14" fmla="*/ 1820 h 10213"/>
                <a:gd name="connsiteX15" fmla="*/ 10445 w 10531"/>
                <a:gd name="connsiteY15" fmla="*/ 608 h 10213"/>
                <a:gd name="connsiteX16" fmla="*/ 10050 w 10531"/>
                <a:gd name="connsiteY16" fmla="*/ 18 h 10213"/>
                <a:gd name="connsiteX0" fmla="*/ 10028 w 10531"/>
                <a:gd name="connsiteY0" fmla="*/ 0 h 10213"/>
                <a:gd name="connsiteX1" fmla="*/ 8921 w 10531"/>
                <a:gd name="connsiteY1" fmla="*/ 474 h 10213"/>
                <a:gd name="connsiteX2" fmla="*/ 7345 w 10531"/>
                <a:gd name="connsiteY2" fmla="*/ 1351 h 10213"/>
                <a:gd name="connsiteX3" fmla="*/ 5244 w 10531"/>
                <a:gd name="connsiteY3" fmla="*/ 1852 h 10213"/>
                <a:gd name="connsiteX4" fmla="*/ 3060 w 10531"/>
                <a:gd name="connsiteY4" fmla="*/ 1215 h 10213"/>
                <a:gd name="connsiteX5" fmla="*/ 1058 w 10531"/>
                <a:gd name="connsiteY5" fmla="*/ 19 h 10213"/>
                <a:gd name="connsiteX6" fmla="*/ 26 w 10531"/>
                <a:gd name="connsiteY6" fmla="*/ 757 h 10213"/>
                <a:gd name="connsiteX7" fmla="*/ 225 w 10531"/>
                <a:gd name="connsiteY7" fmla="*/ 2511 h 10213"/>
                <a:gd name="connsiteX8" fmla="*/ 1164 w 10531"/>
                <a:gd name="connsiteY8" fmla="*/ 4201 h 10213"/>
                <a:gd name="connsiteX9" fmla="*/ 3107 w 10531"/>
                <a:gd name="connsiteY9" fmla="*/ 10213 h 10213"/>
                <a:gd name="connsiteX10" fmla="*/ 5268 w 10531"/>
                <a:gd name="connsiteY10" fmla="*/ 10213 h 10213"/>
                <a:gd name="connsiteX11" fmla="*/ 7417 w 10531"/>
                <a:gd name="connsiteY11" fmla="*/ 10213 h 10213"/>
                <a:gd name="connsiteX12" fmla="*/ 8445 w 10531"/>
                <a:gd name="connsiteY12" fmla="*/ 6284 h 10213"/>
                <a:gd name="connsiteX13" fmla="*/ 9575 w 10531"/>
                <a:gd name="connsiteY13" fmla="*/ 3967 h 10213"/>
                <a:gd name="connsiteX14" fmla="*/ 10530 w 10531"/>
                <a:gd name="connsiteY14" fmla="*/ 1820 h 10213"/>
                <a:gd name="connsiteX15" fmla="*/ 10445 w 10531"/>
                <a:gd name="connsiteY15" fmla="*/ 608 h 10213"/>
                <a:gd name="connsiteX16" fmla="*/ 10050 w 10531"/>
                <a:gd name="connsiteY16" fmla="*/ 18 h 10213"/>
                <a:gd name="connsiteX0" fmla="*/ 10028 w 10531"/>
                <a:gd name="connsiteY0" fmla="*/ 75 h 10288"/>
                <a:gd name="connsiteX1" fmla="*/ 8921 w 10531"/>
                <a:gd name="connsiteY1" fmla="*/ 549 h 10288"/>
                <a:gd name="connsiteX2" fmla="*/ 7345 w 10531"/>
                <a:gd name="connsiteY2" fmla="*/ 1426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28 w 10531"/>
                <a:gd name="connsiteY0" fmla="*/ 75 h 10288"/>
                <a:gd name="connsiteX1" fmla="*/ 8921 w 10531"/>
                <a:gd name="connsiteY1" fmla="*/ 549 h 10288"/>
                <a:gd name="connsiteX2" fmla="*/ 7223 w 10531"/>
                <a:gd name="connsiteY2" fmla="*/ 1421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28 w 10531"/>
                <a:gd name="connsiteY0" fmla="*/ 75 h 10288"/>
                <a:gd name="connsiteX1" fmla="*/ 8921 w 10531"/>
                <a:gd name="connsiteY1" fmla="*/ 549 h 10288"/>
                <a:gd name="connsiteX2" fmla="*/ 7215 w 10531"/>
                <a:gd name="connsiteY2" fmla="*/ 1509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28 w 10531"/>
                <a:gd name="connsiteY0" fmla="*/ 75 h 10288"/>
                <a:gd name="connsiteX1" fmla="*/ 8883 w 10531"/>
                <a:gd name="connsiteY1" fmla="*/ 423 h 10288"/>
                <a:gd name="connsiteX2" fmla="*/ 7215 w 10531"/>
                <a:gd name="connsiteY2" fmla="*/ 1509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81 w 10531"/>
                <a:gd name="connsiteY0" fmla="*/ 2 h 10288"/>
                <a:gd name="connsiteX1" fmla="*/ 8883 w 10531"/>
                <a:gd name="connsiteY1" fmla="*/ 423 h 10288"/>
                <a:gd name="connsiteX2" fmla="*/ 7215 w 10531"/>
                <a:gd name="connsiteY2" fmla="*/ 1509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81 w 10531"/>
                <a:gd name="connsiteY0" fmla="*/ 16 h 10302"/>
                <a:gd name="connsiteX1" fmla="*/ 8883 w 10531"/>
                <a:gd name="connsiteY1" fmla="*/ 437 h 10302"/>
                <a:gd name="connsiteX2" fmla="*/ 7215 w 10531"/>
                <a:gd name="connsiteY2" fmla="*/ 1523 h 10302"/>
                <a:gd name="connsiteX3" fmla="*/ 5244 w 10531"/>
                <a:gd name="connsiteY3" fmla="*/ 1941 h 10302"/>
                <a:gd name="connsiteX4" fmla="*/ 3060 w 10531"/>
                <a:gd name="connsiteY4" fmla="*/ 1304 h 10302"/>
                <a:gd name="connsiteX5" fmla="*/ 1058 w 10531"/>
                <a:gd name="connsiteY5" fmla="*/ 108 h 10302"/>
                <a:gd name="connsiteX6" fmla="*/ 26 w 10531"/>
                <a:gd name="connsiteY6" fmla="*/ 846 h 10302"/>
                <a:gd name="connsiteX7" fmla="*/ 225 w 10531"/>
                <a:gd name="connsiteY7" fmla="*/ 2600 h 10302"/>
                <a:gd name="connsiteX8" fmla="*/ 1164 w 10531"/>
                <a:gd name="connsiteY8" fmla="*/ 4290 h 10302"/>
                <a:gd name="connsiteX9" fmla="*/ 3107 w 10531"/>
                <a:gd name="connsiteY9" fmla="*/ 10302 h 10302"/>
                <a:gd name="connsiteX10" fmla="*/ 5268 w 10531"/>
                <a:gd name="connsiteY10" fmla="*/ 10302 h 10302"/>
                <a:gd name="connsiteX11" fmla="*/ 7417 w 10531"/>
                <a:gd name="connsiteY11" fmla="*/ 10302 h 10302"/>
                <a:gd name="connsiteX12" fmla="*/ 8445 w 10531"/>
                <a:gd name="connsiteY12" fmla="*/ 6373 h 10302"/>
                <a:gd name="connsiteX13" fmla="*/ 9575 w 10531"/>
                <a:gd name="connsiteY13" fmla="*/ 4056 h 10302"/>
                <a:gd name="connsiteX14" fmla="*/ 10530 w 10531"/>
                <a:gd name="connsiteY14" fmla="*/ 1909 h 10302"/>
                <a:gd name="connsiteX15" fmla="*/ 10445 w 10531"/>
                <a:gd name="connsiteY15" fmla="*/ 697 h 10302"/>
                <a:gd name="connsiteX16" fmla="*/ 10050 w 10531"/>
                <a:gd name="connsiteY16" fmla="*/ 107 h 10302"/>
                <a:gd name="connsiteX0" fmla="*/ 10081 w 10531"/>
                <a:gd name="connsiteY0" fmla="*/ 16 h 10302"/>
                <a:gd name="connsiteX1" fmla="*/ 8883 w 10531"/>
                <a:gd name="connsiteY1" fmla="*/ 437 h 10302"/>
                <a:gd name="connsiteX2" fmla="*/ 7215 w 10531"/>
                <a:gd name="connsiteY2" fmla="*/ 1523 h 10302"/>
                <a:gd name="connsiteX3" fmla="*/ 5244 w 10531"/>
                <a:gd name="connsiteY3" fmla="*/ 1941 h 10302"/>
                <a:gd name="connsiteX4" fmla="*/ 3060 w 10531"/>
                <a:gd name="connsiteY4" fmla="*/ 1304 h 10302"/>
                <a:gd name="connsiteX5" fmla="*/ 1058 w 10531"/>
                <a:gd name="connsiteY5" fmla="*/ 108 h 10302"/>
                <a:gd name="connsiteX6" fmla="*/ 26 w 10531"/>
                <a:gd name="connsiteY6" fmla="*/ 846 h 10302"/>
                <a:gd name="connsiteX7" fmla="*/ 225 w 10531"/>
                <a:gd name="connsiteY7" fmla="*/ 2600 h 10302"/>
                <a:gd name="connsiteX8" fmla="*/ 1164 w 10531"/>
                <a:gd name="connsiteY8" fmla="*/ 4290 h 10302"/>
                <a:gd name="connsiteX9" fmla="*/ 3107 w 10531"/>
                <a:gd name="connsiteY9" fmla="*/ 10302 h 10302"/>
                <a:gd name="connsiteX10" fmla="*/ 5268 w 10531"/>
                <a:gd name="connsiteY10" fmla="*/ 10302 h 10302"/>
                <a:gd name="connsiteX11" fmla="*/ 7417 w 10531"/>
                <a:gd name="connsiteY11" fmla="*/ 10302 h 10302"/>
                <a:gd name="connsiteX12" fmla="*/ 8445 w 10531"/>
                <a:gd name="connsiteY12" fmla="*/ 6373 h 10302"/>
                <a:gd name="connsiteX13" fmla="*/ 9575 w 10531"/>
                <a:gd name="connsiteY13" fmla="*/ 4056 h 10302"/>
                <a:gd name="connsiteX14" fmla="*/ 10530 w 10531"/>
                <a:gd name="connsiteY14" fmla="*/ 1909 h 10302"/>
                <a:gd name="connsiteX15" fmla="*/ 10445 w 10531"/>
                <a:gd name="connsiteY15" fmla="*/ 697 h 10302"/>
                <a:gd name="connsiteX16" fmla="*/ 10092 w 10531"/>
                <a:gd name="connsiteY16" fmla="*/ 36 h 10302"/>
                <a:gd name="connsiteX0" fmla="*/ 10081 w 10542"/>
                <a:gd name="connsiteY0" fmla="*/ 16 h 10302"/>
                <a:gd name="connsiteX1" fmla="*/ 8883 w 10542"/>
                <a:gd name="connsiteY1" fmla="*/ 437 h 10302"/>
                <a:gd name="connsiteX2" fmla="*/ 7215 w 10542"/>
                <a:gd name="connsiteY2" fmla="*/ 1523 h 10302"/>
                <a:gd name="connsiteX3" fmla="*/ 5244 w 10542"/>
                <a:gd name="connsiteY3" fmla="*/ 1941 h 10302"/>
                <a:gd name="connsiteX4" fmla="*/ 3060 w 10542"/>
                <a:gd name="connsiteY4" fmla="*/ 1304 h 10302"/>
                <a:gd name="connsiteX5" fmla="*/ 1058 w 10542"/>
                <a:gd name="connsiteY5" fmla="*/ 108 h 10302"/>
                <a:gd name="connsiteX6" fmla="*/ 26 w 10542"/>
                <a:gd name="connsiteY6" fmla="*/ 846 h 10302"/>
                <a:gd name="connsiteX7" fmla="*/ 225 w 10542"/>
                <a:gd name="connsiteY7" fmla="*/ 2600 h 10302"/>
                <a:gd name="connsiteX8" fmla="*/ 1164 w 10542"/>
                <a:gd name="connsiteY8" fmla="*/ 4290 h 10302"/>
                <a:gd name="connsiteX9" fmla="*/ 3107 w 10542"/>
                <a:gd name="connsiteY9" fmla="*/ 10302 h 10302"/>
                <a:gd name="connsiteX10" fmla="*/ 5268 w 10542"/>
                <a:gd name="connsiteY10" fmla="*/ 10302 h 10302"/>
                <a:gd name="connsiteX11" fmla="*/ 7417 w 10542"/>
                <a:gd name="connsiteY11" fmla="*/ 10302 h 10302"/>
                <a:gd name="connsiteX12" fmla="*/ 8445 w 10542"/>
                <a:gd name="connsiteY12" fmla="*/ 6373 h 10302"/>
                <a:gd name="connsiteX13" fmla="*/ 9575 w 10542"/>
                <a:gd name="connsiteY13" fmla="*/ 4056 h 10302"/>
                <a:gd name="connsiteX14" fmla="*/ 10530 w 10542"/>
                <a:gd name="connsiteY14" fmla="*/ 1909 h 10302"/>
                <a:gd name="connsiteX15" fmla="*/ 10488 w 10542"/>
                <a:gd name="connsiteY15" fmla="*/ 669 h 10302"/>
                <a:gd name="connsiteX16" fmla="*/ 10092 w 10542"/>
                <a:gd name="connsiteY16" fmla="*/ 36 h 10302"/>
                <a:gd name="connsiteX0" fmla="*/ 10081 w 10542"/>
                <a:gd name="connsiteY0" fmla="*/ 16 h 10302"/>
                <a:gd name="connsiteX1" fmla="*/ 8883 w 10542"/>
                <a:gd name="connsiteY1" fmla="*/ 437 h 10302"/>
                <a:gd name="connsiteX2" fmla="*/ 7215 w 10542"/>
                <a:gd name="connsiteY2" fmla="*/ 1523 h 10302"/>
                <a:gd name="connsiteX3" fmla="*/ 5244 w 10542"/>
                <a:gd name="connsiteY3" fmla="*/ 1941 h 10302"/>
                <a:gd name="connsiteX4" fmla="*/ 3060 w 10542"/>
                <a:gd name="connsiteY4" fmla="*/ 1304 h 10302"/>
                <a:gd name="connsiteX5" fmla="*/ 1058 w 10542"/>
                <a:gd name="connsiteY5" fmla="*/ 108 h 10302"/>
                <a:gd name="connsiteX6" fmla="*/ 26 w 10542"/>
                <a:gd name="connsiteY6" fmla="*/ 846 h 10302"/>
                <a:gd name="connsiteX7" fmla="*/ 225 w 10542"/>
                <a:gd name="connsiteY7" fmla="*/ 2600 h 10302"/>
                <a:gd name="connsiteX8" fmla="*/ 1164 w 10542"/>
                <a:gd name="connsiteY8" fmla="*/ 4290 h 10302"/>
                <a:gd name="connsiteX9" fmla="*/ 3107 w 10542"/>
                <a:gd name="connsiteY9" fmla="*/ 10302 h 10302"/>
                <a:gd name="connsiteX10" fmla="*/ 5268 w 10542"/>
                <a:gd name="connsiteY10" fmla="*/ 10302 h 10302"/>
                <a:gd name="connsiteX11" fmla="*/ 7417 w 10542"/>
                <a:gd name="connsiteY11" fmla="*/ 10302 h 10302"/>
                <a:gd name="connsiteX12" fmla="*/ 8445 w 10542"/>
                <a:gd name="connsiteY12" fmla="*/ 6373 h 10302"/>
                <a:gd name="connsiteX13" fmla="*/ 9596 w 10542"/>
                <a:gd name="connsiteY13" fmla="*/ 4031 h 10302"/>
                <a:gd name="connsiteX14" fmla="*/ 10530 w 10542"/>
                <a:gd name="connsiteY14" fmla="*/ 1909 h 10302"/>
                <a:gd name="connsiteX15" fmla="*/ 10488 w 10542"/>
                <a:gd name="connsiteY15" fmla="*/ 669 h 10302"/>
                <a:gd name="connsiteX16" fmla="*/ 10092 w 10542"/>
                <a:gd name="connsiteY16" fmla="*/ 36 h 10302"/>
                <a:gd name="connsiteX0" fmla="*/ 10081 w 10542"/>
                <a:gd name="connsiteY0" fmla="*/ 16 h 10302"/>
                <a:gd name="connsiteX1" fmla="*/ 8883 w 10542"/>
                <a:gd name="connsiteY1" fmla="*/ 437 h 10302"/>
                <a:gd name="connsiteX2" fmla="*/ 7215 w 10542"/>
                <a:gd name="connsiteY2" fmla="*/ 1523 h 10302"/>
                <a:gd name="connsiteX3" fmla="*/ 5244 w 10542"/>
                <a:gd name="connsiteY3" fmla="*/ 1941 h 10302"/>
                <a:gd name="connsiteX4" fmla="*/ 3060 w 10542"/>
                <a:gd name="connsiteY4" fmla="*/ 1304 h 10302"/>
                <a:gd name="connsiteX5" fmla="*/ 1058 w 10542"/>
                <a:gd name="connsiteY5" fmla="*/ 108 h 10302"/>
                <a:gd name="connsiteX6" fmla="*/ 26 w 10542"/>
                <a:gd name="connsiteY6" fmla="*/ 846 h 10302"/>
                <a:gd name="connsiteX7" fmla="*/ 225 w 10542"/>
                <a:gd name="connsiteY7" fmla="*/ 2600 h 10302"/>
                <a:gd name="connsiteX8" fmla="*/ 1164 w 10542"/>
                <a:gd name="connsiteY8" fmla="*/ 4290 h 10302"/>
                <a:gd name="connsiteX9" fmla="*/ 3107 w 10542"/>
                <a:gd name="connsiteY9" fmla="*/ 10302 h 10302"/>
                <a:gd name="connsiteX10" fmla="*/ 5268 w 10542"/>
                <a:gd name="connsiteY10" fmla="*/ 10302 h 10302"/>
                <a:gd name="connsiteX11" fmla="*/ 7417 w 10542"/>
                <a:gd name="connsiteY11" fmla="*/ 10302 h 10302"/>
                <a:gd name="connsiteX12" fmla="*/ 8445 w 10542"/>
                <a:gd name="connsiteY12" fmla="*/ 6373 h 10302"/>
                <a:gd name="connsiteX13" fmla="*/ 9573 w 10542"/>
                <a:gd name="connsiteY13" fmla="*/ 4012 h 10302"/>
                <a:gd name="connsiteX14" fmla="*/ 10530 w 10542"/>
                <a:gd name="connsiteY14" fmla="*/ 1909 h 10302"/>
                <a:gd name="connsiteX15" fmla="*/ 10488 w 10542"/>
                <a:gd name="connsiteY15" fmla="*/ 669 h 10302"/>
                <a:gd name="connsiteX16" fmla="*/ 10092 w 10542"/>
                <a:gd name="connsiteY16" fmla="*/ 36 h 10302"/>
                <a:gd name="connsiteX0" fmla="*/ 10081 w 10540"/>
                <a:gd name="connsiteY0" fmla="*/ 16 h 10302"/>
                <a:gd name="connsiteX1" fmla="*/ 8883 w 10540"/>
                <a:gd name="connsiteY1" fmla="*/ 437 h 10302"/>
                <a:gd name="connsiteX2" fmla="*/ 7215 w 10540"/>
                <a:gd name="connsiteY2" fmla="*/ 1523 h 10302"/>
                <a:gd name="connsiteX3" fmla="*/ 5244 w 10540"/>
                <a:gd name="connsiteY3" fmla="*/ 1941 h 10302"/>
                <a:gd name="connsiteX4" fmla="*/ 3060 w 10540"/>
                <a:gd name="connsiteY4" fmla="*/ 1304 h 10302"/>
                <a:gd name="connsiteX5" fmla="*/ 1058 w 10540"/>
                <a:gd name="connsiteY5" fmla="*/ 108 h 10302"/>
                <a:gd name="connsiteX6" fmla="*/ 26 w 10540"/>
                <a:gd name="connsiteY6" fmla="*/ 846 h 10302"/>
                <a:gd name="connsiteX7" fmla="*/ 225 w 10540"/>
                <a:gd name="connsiteY7" fmla="*/ 2600 h 10302"/>
                <a:gd name="connsiteX8" fmla="*/ 1164 w 10540"/>
                <a:gd name="connsiteY8" fmla="*/ 4290 h 10302"/>
                <a:gd name="connsiteX9" fmla="*/ 3107 w 10540"/>
                <a:gd name="connsiteY9" fmla="*/ 10302 h 10302"/>
                <a:gd name="connsiteX10" fmla="*/ 5268 w 10540"/>
                <a:gd name="connsiteY10" fmla="*/ 10302 h 10302"/>
                <a:gd name="connsiteX11" fmla="*/ 7417 w 10540"/>
                <a:gd name="connsiteY11" fmla="*/ 10302 h 10302"/>
                <a:gd name="connsiteX12" fmla="*/ 8445 w 10540"/>
                <a:gd name="connsiteY12" fmla="*/ 6373 h 10302"/>
                <a:gd name="connsiteX13" fmla="*/ 9573 w 10540"/>
                <a:gd name="connsiteY13" fmla="*/ 4012 h 10302"/>
                <a:gd name="connsiteX14" fmla="*/ 10526 w 10540"/>
                <a:gd name="connsiteY14" fmla="*/ 2106 h 10302"/>
                <a:gd name="connsiteX15" fmla="*/ 10488 w 10540"/>
                <a:gd name="connsiteY15" fmla="*/ 669 h 10302"/>
                <a:gd name="connsiteX16" fmla="*/ 10092 w 10540"/>
                <a:gd name="connsiteY16" fmla="*/ 36 h 10302"/>
                <a:gd name="connsiteX0" fmla="*/ 10081 w 10522"/>
                <a:gd name="connsiteY0" fmla="*/ 16 h 10302"/>
                <a:gd name="connsiteX1" fmla="*/ 8883 w 10522"/>
                <a:gd name="connsiteY1" fmla="*/ 437 h 10302"/>
                <a:gd name="connsiteX2" fmla="*/ 7215 w 10522"/>
                <a:gd name="connsiteY2" fmla="*/ 1523 h 10302"/>
                <a:gd name="connsiteX3" fmla="*/ 5244 w 10522"/>
                <a:gd name="connsiteY3" fmla="*/ 1941 h 10302"/>
                <a:gd name="connsiteX4" fmla="*/ 3060 w 10522"/>
                <a:gd name="connsiteY4" fmla="*/ 1304 h 10302"/>
                <a:gd name="connsiteX5" fmla="*/ 1058 w 10522"/>
                <a:gd name="connsiteY5" fmla="*/ 108 h 10302"/>
                <a:gd name="connsiteX6" fmla="*/ 26 w 10522"/>
                <a:gd name="connsiteY6" fmla="*/ 846 h 10302"/>
                <a:gd name="connsiteX7" fmla="*/ 225 w 10522"/>
                <a:gd name="connsiteY7" fmla="*/ 2600 h 10302"/>
                <a:gd name="connsiteX8" fmla="*/ 1164 w 10522"/>
                <a:gd name="connsiteY8" fmla="*/ 4290 h 10302"/>
                <a:gd name="connsiteX9" fmla="*/ 3107 w 10522"/>
                <a:gd name="connsiteY9" fmla="*/ 10302 h 10302"/>
                <a:gd name="connsiteX10" fmla="*/ 5268 w 10522"/>
                <a:gd name="connsiteY10" fmla="*/ 10302 h 10302"/>
                <a:gd name="connsiteX11" fmla="*/ 7417 w 10522"/>
                <a:gd name="connsiteY11" fmla="*/ 10302 h 10302"/>
                <a:gd name="connsiteX12" fmla="*/ 8445 w 10522"/>
                <a:gd name="connsiteY12" fmla="*/ 6373 h 10302"/>
                <a:gd name="connsiteX13" fmla="*/ 9573 w 10522"/>
                <a:gd name="connsiteY13" fmla="*/ 4012 h 10302"/>
                <a:gd name="connsiteX14" fmla="*/ 10472 w 10522"/>
                <a:gd name="connsiteY14" fmla="*/ 2136 h 10302"/>
                <a:gd name="connsiteX15" fmla="*/ 10488 w 10522"/>
                <a:gd name="connsiteY15" fmla="*/ 669 h 10302"/>
                <a:gd name="connsiteX16" fmla="*/ 10092 w 10522"/>
                <a:gd name="connsiteY16" fmla="*/ 36 h 10302"/>
                <a:gd name="connsiteX0" fmla="*/ 10081 w 10522"/>
                <a:gd name="connsiteY0" fmla="*/ 16 h 10302"/>
                <a:gd name="connsiteX1" fmla="*/ 8883 w 10522"/>
                <a:gd name="connsiteY1" fmla="*/ 437 h 10302"/>
                <a:gd name="connsiteX2" fmla="*/ 7215 w 10522"/>
                <a:gd name="connsiteY2" fmla="*/ 1523 h 10302"/>
                <a:gd name="connsiteX3" fmla="*/ 5244 w 10522"/>
                <a:gd name="connsiteY3" fmla="*/ 1941 h 10302"/>
                <a:gd name="connsiteX4" fmla="*/ 3060 w 10522"/>
                <a:gd name="connsiteY4" fmla="*/ 1304 h 10302"/>
                <a:gd name="connsiteX5" fmla="*/ 1058 w 10522"/>
                <a:gd name="connsiteY5" fmla="*/ 108 h 10302"/>
                <a:gd name="connsiteX6" fmla="*/ 26 w 10522"/>
                <a:gd name="connsiteY6" fmla="*/ 846 h 10302"/>
                <a:gd name="connsiteX7" fmla="*/ 225 w 10522"/>
                <a:gd name="connsiteY7" fmla="*/ 2600 h 10302"/>
                <a:gd name="connsiteX8" fmla="*/ 1164 w 10522"/>
                <a:gd name="connsiteY8" fmla="*/ 4290 h 10302"/>
                <a:gd name="connsiteX9" fmla="*/ 3107 w 10522"/>
                <a:gd name="connsiteY9" fmla="*/ 10302 h 10302"/>
                <a:gd name="connsiteX10" fmla="*/ 5268 w 10522"/>
                <a:gd name="connsiteY10" fmla="*/ 10302 h 10302"/>
                <a:gd name="connsiteX11" fmla="*/ 7417 w 10522"/>
                <a:gd name="connsiteY11" fmla="*/ 10302 h 10302"/>
                <a:gd name="connsiteX12" fmla="*/ 8445 w 10522"/>
                <a:gd name="connsiteY12" fmla="*/ 6373 h 10302"/>
                <a:gd name="connsiteX13" fmla="*/ 9573 w 10522"/>
                <a:gd name="connsiteY13" fmla="*/ 4012 h 10302"/>
                <a:gd name="connsiteX14" fmla="*/ 10472 w 10522"/>
                <a:gd name="connsiteY14" fmla="*/ 2136 h 10302"/>
                <a:gd name="connsiteX15" fmla="*/ 10488 w 10522"/>
                <a:gd name="connsiteY15" fmla="*/ 669 h 10302"/>
                <a:gd name="connsiteX16" fmla="*/ 10092 w 10522"/>
                <a:gd name="connsiteY16" fmla="*/ 36 h 10302"/>
                <a:gd name="connsiteX0" fmla="*/ 10081 w 10546"/>
                <a:gd name="connsiteY0" fmla="*/ 16 h 10302"/>
                <a:gd name="connsiteX1" fmla="*/ 8883 w 10546"/>
                <a:gd name="connsiteY1" fmla="*/ 437 h 10302"/>
                <a:gd name="connsiteX2" fmla="*/ 7215 w 10546"/>
                <a:gd name="connsiteY2" fmla="*/ 1523 h 10302"/>
                <a:gd name="connsiteX3" fmla="*/ 5244 w 10546"/>
                <a:gd name="connsiteY3" fmla="*/ 1941 h 10302"/>
                <a:gd name="connsiteX4" fmla="*/ 3060 w 10546"/>
                <a:gd name="connsiteY4" fmla="*/ 1304 h 10302"/>
                <a:gd name="connsiteX5" fmla="*/ 1058 w 10546"/>
                <a:gd name="connsiteY5" fmla="*/ 108 h 10302"/>
                <a:gd name="connsiteX6" fmla="*/ 26 w 10546"/>
                <a:gd name="connsiteY6" fmla="*/ 846 h 10302"/>
                <a:gd name="connsiteX7" fmla="*/ 225 w 10546"/>
                <a:gd name="connsiteY7" fmla="*/ 2600 h 10302"/>
                <a:gd name="connsiteX8" fmla="*/ 1164 w 10546"/>
                <a:gd name="connsiteY8" fmla="*/ 4290 h 10302"/>
                <a:gd name="connsiteX9" fmla="*/ 3107 w 10546"/>
                <a:gd name="connsiteY9" fmla="*/ 10302 h 10302"/>
                <a:gd name="connsiteX10" fmla="*/ 5268 w 10546"/>
                <a:gd name="connsiteY10" fmla="*/ 10302 h 10302"/>
                <a:gd name="connsiteX11" fmla="*/ 7417 w 10546"/>
                <a:gd name="connsiteY11" fmla="*/ 10302 h 10302"/>
                <a:gd name="connsiteX12" fmla="*/ 8445 w 10546"/>
                <a:gd name="connsiteY12" fmla="*/ 6373 h 10302"/>
                <a:gd name="connsiteX13" fmla="*/ 9573 w 10546"/>
                <a:gd name="connsiteY13" fmla="*/ 4012 h 10302"/>
                <a:gd name="connsiteX14" fmla="*/ 10472 w 10546"/>
                <a:gd name="connsiteY14" fmla="*/ 2136 h 10302"/>
                <a:gd name="connsiteX15" fmla="*/ 10488 w 10546"/>
                <a:gd name="connsiteY15" fmla="*/ 669 h 10302"/>
                <a:gd name="connsiteX16" fmla="*/ 10092 w 10546"/>
                <a:gd name="connsiteY16" fmla="*/ 36 h 10302"/>
                <a:gd name="connsiteX0" fmla="*/ 10081 w 10546"/>
                <a:gd name="connsiteY0" fmla="*/ 16 h 10302"/>
                <a:gd name="connsiteX1" fmla="*/ 8883 w 10546"/>
                <a:gd name="connsiteY1" fmla="*/ 437 h 10302"/>
                <a:gd name="connsiteX2" fmla="*/ 7215 w 10546"/>
                <a:gd name="connsiteY2" fmla="*/ 1523 h 10302"/>
                <a:gd name="connsiteX3" fmla="*/ 5244 w 10546"/>
                <a:gd name="connsiteY3" fmla="*/ 1941 h 10302"/>
                <a:gd name="connsiteX4" fmla="*/ 3060 w 10546"/>
                <a:gd name="connsiteY4" fmla="*/ 1304 h 10302"/>
                <a:gd name="connsiteX5" fmla="*/ 1058 w 10546"/>
                <a:gd name="connsiteY5" fmla="*/ 108 h 10302"/>
                <a:gd name="connsiteX6" fmla="*/ 26 w 10546"/>
                <a:gd name="connsiteY6" fmla="*/ 846 h 10302"/>
                <a:gd name="connsiteX7" fmla="*/ 225 w 10546"/>
                <a:gd name="connsiteY7" fmla="*/ 2600 h 10302"/>
                <a:gd name="connsiteX8" fmla="*/ 1164 w 10546"/>
                <a:gd name="connsiteY8" fmla="*/ 4290 h 10302"/>
                <a:gd name="connsiteX9" fmla="*/ 3107 w 10546"/>
                <a:gd name="connsiteY9" fmla="*/ 10302 h 10302"/>
                <a:gd name="connsiteX10" fmla="*/ 5268 w 10546"/>
                <a:gd name="connsiteY10" fmla="*/ 10302 h 10302"/>
                <a:gd name="connsiteX11" fmla="*/ 7417 w 10546"/>
                <a:gd name="connsiteY11" fmla="*/ 10302 h 10302"/>
                <a:gd name="connsiteX12" fmla="*/ 8445 w 10546"/>
                <a:gd name="connsiteY12" fmla="*/ 6373 h 10302"/>
                <a:gd name="connsiteX13" fmla="*/ 9573 w 10546"/>
                <a:gd name="connsiteY13" fmla="*/ 4012 h 10302"/>
                <a:gd name="connsiteX14" fmla="*/ 10472 w 10546"/>
                <a:gd name="connsiteY14" fmla="*/ 2136 h 10302"/>
                <a:gd name="connsiteX15" fmla="*/ 10488 w 10546"/>
                <a:gd name="connsiteY15" fmla="*/ 669 h 10302"/>
                <a:gd name="connsiteX16" fmla="*/ 10092 w 10546"/>
                <a:gd name="connsiteY16" fmla="*/ 36 h 10302"/>
                <a:gd name="connsiteX0" fmla="*/ 10081 w 10580"/>
                <a:gd name="connsiteY0" fmla="*/ 16 h 10302"/>
                <a:gd name="connsiteX1" fmla="*/ 8883 w 10580"/>
                <a:gd name="connsiteY1" fmla="*/ 437 h 10302"/>
                <a:gd name="connsiteX2" fmla="*/ 7215 w 10580"/>
                <a:gd name="connsiteY2" fmla="*/ 1523 h 10302"/>
                <a:gd name="connsiteX3" fmla="*/ 5244 w 10580"/>
                <a:gd name="connsiteY3" fmla="*/ 1941 h 10302"/>
                <a:gd name="connsiteX4" fmla="*/ 3060 w 10580"/>
                <a:gd name="connsiteY4" fmla="*/ 1304 h 10302"/>
                <a:gd name="connsiteX5" fmla="*/ 1058 w 10580"/>
                <a:gd name="connsiteY5" fmla="*/ 108 h 10302"/>
                <a:gd name="connsiteX6" fmla="*/ 26 w 10580"/>
                <a:gd name="connsiteY6" fmla="*/ 846 h 10302"/>
                <a:gd name="connsiteX7" fmla="*/ 225 w 10580"/>
                <a:gd name="connsiteY7" fmla="*/ 2600 h 10302"/>
                <a:gd name="connsiteX8" fmla="*/ 1164 w 10580"/>
                <a:gd name="connsiteY8" fmla="*/ 4290 h 10302"/>
                <a:gd name="connsiteX9" fmla="*/ 3107 w 10580"/>
                <a:gd name="connsiteY9" fmla="*/ 10302 h 10302"/>
                <a:gd name="connsiteX10" fmla="*/ 5268 w 10580"/>
                <a:gd name="connsiteY10" fmla="*/ 10302 h 10302"/>
                <a:gd name="connsiteX11" fmla="*/ 7417 w 10580"/>
                <a:gd name="connsiteY11" fmla="*/ 10302 h 10302"/>
                <a:gd name="connsiteX12" fmla="*/ 8445 w 10580"/>
                <a:gd name="connsiteY12" fmla="*/ 6373 h 10302"/>
                <a:gd name="connsiteX13" fmla="*/ 9573 w 10580"/>
                <a:gd name="connsiteY13" fmla="*/ 4012 h 10302"/>
                <a:gd name="connsiteX14" fmla="*/ 10472 w 10580"/>
                <a:gd name="connsiteY14" fmla="*/ 2136 h 10302"/>
                <a:gd name="connsiteX15" fmla="*/ 10488 w 10580"/>
                <a:gd name="connsiteY15" fmla="*/ 669 h 10302"/>
                <a:gd name="connsiteX16" fmla="*/ 10092 w 10580"/>
                <a:gd name="connsiteY16" fmla="*/ 36 h 10302"/>
                <a:gd name="connsiteX0" fmla="*/ 10081 w 10580"/>
                <a:gd name="connsiteY0" fmla="*/ 16 h 10302"/>
                <a:gd name="connsiteX1" fmla="*/ 8883 w 10580"/>
                <a:gd name="connsiteY1" fmla="*/ 437 h 10302"/>
                <a:gd name="connsiteX2" fmla="*/ 7215 w 10580"/>
                <a:gd name="connsiteY2" fmla="*/ 1523 h 10302"/>
                <a:gd name="connsiteX3" fmla="*/ 5244 w 10580"/>
                <a:gd name="connsiteY3" fmla="*/ 1941 h 10302"/>
                <a:gd name="connsiteX4" fmla="*/ 3060 w 10580"/>
                <a:gd name="connsiteY4" fmla="*/ 1304 h 10302"/>
                <a:gd name="connsiteX5" fmla="*/ 1058 w 10580"/>
                <a:gd name="connsiteY5" fmla="*/ 108 h 10302"/>
                <a:gd name="connsiteX6" fmla="*/ 26 w 10580"/>
                <a:gd name="connsiteY6" fmla="*/ 846 h 10302"/>
                <a:gd name="connsiteX7" fmla="*/ 225 w 10580"/>
                <a:gd name="connsiteY7" fmla="*/ 2600 h 10302"/>
                <a:gd name="connsiteX8" fmla="*/ 1164 w 10580"/>
                <a:gd name="connsiteY8" fmla="*/ 4290 h 10302"/>
                <a:gd name="connsiteX9" fmla="*/ 3107 w 10580"/>
                <a:gd name="connsiteY9" fmla="*/ 10302 h 10302"/>
                <a:gd name="connsiteX10" fmla="*/ 5268 w 10580"/>
                <a:gd name="connsiteY10" fmla="*/ 10302 h 10302"/>
                <a:gd name="connsiteX11" fmla="*/ 7417 w 10580"/>
                <a:gd name="connsiteY11" fmla="*/ 10302 h 10302"/>
                <a:gd name="connsiteX12" fmla="*/ 8445 w 10580"/>
                <a:gd name="connsiteY12" fmla="*/ 6373 h 10302"/>
                <a:gd name="connsiteX13" fmla="*/ 9573 w 10580"/>
                <a:gd name="connsiteY13" fmla="*/ 4012 h 10302"/>
                <a:gd name="connsiteX14" fmla="*/ 10472 w 10580"/>
                <a:gd name="connsiteY14" fmla="*/ 2136 h 10302"/>
                <a:gd name="connsiteX15" fmla="*/ 10488 w 10580"/>
                <a:gd name="connsiteY15" fmla="*/ 669 h 10302"/>
                <a:gd name="connsiteX16" fmla="*/ 10092 w 10580"/>
                <a:gd name="connsiteY16" fmla="*/ 36 h 10302"/>
                <a:gd name="connsiteX0" fmla="*/ 10081 w 10580"/>
                <a:gd name="connsiteY0" fmla="*/ 16 h 10302"/>
                <a:gd name="connsiteX1" fmla="*/ 8883 w 10580"/>
                <a:gd name="connsiteY1" fmla="*/ 437 h 10302"/>
                <a:gd name="connsiteX2" fmla="*/ 7215 w 10580"/>
                <a:gd name="connsiteY2" fmla="*/ 1523 h 10302"/>
                <a:gd name="connsiteX3" fmla="*/ 5244 w 10580"/>
                <a:gd name="connsiteY3" fmla="*/ 1941 h 10302"/>
                <a:gd name="connsiteX4" fmla="*/ 3060 w 10580"/>
                <a:gd name="connsiteY4" fmla="*/ 1304 h 10302"/>
                <a:gd name="connsiteX5" fmla="*/ 1058 w 10580"/>
                <a:gd name="connsiteY5" fmla="*/ 108 h 10302"/>
                <a:gd name="connsiteX6" fmla="*/ 26 w 10580"/>
                <a:gd name="connsiteY6" fmla="*/ 846 h 10302"/>
                <a:gd name="connsiteX7" fmla="*/ 225 w 10580"/>
                <a:gd name="connsiteY7" fmla="*/ 2600 h 10302"/>
                <a:gd name="connsiteX8" fmla="*/ 1164 w 10580"/>
                <a:gd name="connsiteY8" fmla="*/ 4290 h 10302"/>
                <a:gd name="connsiteX9" fmla="*/ 3107 w 10580"/>
                <a:gd name="connsiteY9" fmla="*/ 10302 h 10302"/>
                <a:gd name="connsiteX10" fmla="*/ 5268 w 10580"/>
                <a:gd name="connsiteY10" fmla="*/ 10302 h 10302"/>
                <a:gd name="connsiteX11" fmla="*/ 7417 w 10580"/>
                <a:gd name="connsiteY11" fmla="*/ 10302 h 10302"/>
                <a:gd name="connsiteX12" fmla="*/ 8445 w 10580"/>
                <a:gd name="connsiteY12" fmla="*/ 6373 h 10302"/>
                <a:gd name="connsiteX13" fmla="*/ 9573 w 10580"/>
                <a:gd name="connsiteY13" fmla="*/ 4012 h 10302"/>
                <a:gd name="connsiteX14" fmla="*/ 10472 w 10580"/>
                <a:gd name="connsiteY14" fmla="*/ 2136 h 10302"/>
                <a:gd name="connsiteX15" fmla="*/ 10509 w 10580"/>
                <a:gd name="connsiteY15" fmla="*/ 644 h 10302"/>
                <a:gd name="connsiteX16" fmla="*/ 10092 w 10580"/>
                <a:gd name="connsiteY16" fmla="*/ 36 h 10302"/>
                <a:gd name="connsiteX0" fmla="*/ 10081 w 10561"/>
                <a:gd name="connsiteY0" fmla="*/ 16 h 10302"/>
                <a:gd name="connsiteX1" fmla="*/ 8883 w 10561"/>
                <a:gd name="connsiteY1" fmla="*/ 437 h 10302"/>
                <a:gd name="connsiteX2" fmla="*/ 7215 w 10561"/>
                <a:gd name="connsiteY2" fmla="*/ 1523 h 10302"/>
                <a:gd name="connsiteX3" fmla="*/ 5244 w 10561"/>
                <a:gd name="connsiteY3" fmla="*/ 1941 h 10302"/>
                <a:gd name="connsiteX4" fmla="*/ 3060 w 10561"/>
                <a:gd name="connsiteY4" fmla="*/ 1304 h 10302"/>
                <a:gd name="connsiteX5" fmla="*/ 1058 w 10561"/>
                <a:gd name="connsiteY5" fmla="*/ 108 h 10302"/>
                <a:gd name="connsiteX6" fmla="*/ 26 w 10561"/>
                <a:gd name="connsiteY6" fmla="*/ 846 h 10302"/>
                <a:gd name="connsiteX7" fmla="*/ 225 w 10561"/>
                <a:gd name="connsiteY7" fmla="*/ 2600 h 10302"/>
                <a:gd name="connsiteX8" fmla="*/ 1164 w 10561"/>
                <a:gd name="connsiteY8" fmla="*/ 4290 h 10302"/>
                <a:gd name="connsiteX9" fmla="*/ 3107 w 10561"/>
                <a:gd name="connsiteY9" fmla="*/ 10302 h 10302"/>
                <a:gd name="connsiteX10" fmla="*/ 5268 w 10561"/>
                <a:gd name="connsiteY10" fmla="*/ 10302 h 10302"/>
                <a:gd name="connsiteX11" fmla="*/ 7417 w 10561"/>
                <a:gd name="connsiteY11" fmla="*/ 10302 h 10302"/>
                <a:gd name="connsiteX12" fmla="*/ 8445 w 10561"/>
                <a:gd name="connsiteY12" fmla="*/ 6373 h 10302"/>
                <a:gd name="connsiteX13" fmla="*/ 9573 w 10561"/>
                <a:gd name="connsiteY13" fmla="*/ 4012 h 10302"/>
                <a:gd name="connsiteX14" fmla="*/ 10452 w 10561"/>
                <a:gd name="connsiteY14" fmla="*/ 2183 h 10302"/>
                <a:gd name="connsiteX15" fmla="*/ 10509 w 10561"/>
                <a:gd name="connsiteY15" fmla="*/ 644 h 10302"/>
                <a:gd name="connsiteX16" fmla="*/ 10092 w 10561"/>
                <a:gd name="connsiteY16" fmla="*/ 36 h 10302"/>
                <a:gd name="connsiteX0" fmla="*/ 10081 w 10561"/>
                <a:gd name="connsiteY0" fmla="*/ 16 h 10302"/>
                <a:gd name="connsiteX1" fmla="*/ 8883 w 10561"/>
                <a:gd name="connsiteY1" fmla="*/ 437 h 10302"/>
                <a:gd name="connsiteX2" fmla="*/ 7215 w 10561"/>
                <a:gd name="connsiteY2" fmla="*/ 1523 h 10302"/>
                <a:gd name="connsiteX3" fmla="*/ 5244 w 10561"/>
                <a:gd name="connsiteY3" fmla="*/ 1941 h 10302"/>
                <a:gd name="connsiteX4" fmla="*/ 3060 w 10561"/>
                <a:gd name="connsiteY4" fmla="*/ 1304 h 10302"/>
                <a:gd name="connsiteX5" fmla="*/ 1058 w 10561"/>
                <a:gd name="connsiteY5" fmla="*/ 108 h 10302"/>
                <a:gd name="connsiteX6" fmla="*/ 26 w 10561"/>
                <a:gd name="connsiteY6" fmla="*/ 846 h 10302"/>
                <a:gd name="connsiteX7" fmla="*/ 225 w 10561"/>
                <a:gd name="connsiteY7" fmla="*/ 2600 h 10302"/>
                <a:gd name="connsiteX8" fmla="*/ 1164 w 10561"/>
                <a:gd name="connsiteY8" fmla="*/ 4290 h 10302"/>
                <a:gd name="connsiteX9" fmla="*/ 3107 w 10561"/>
                <a:gd name="connsiteY9" fmla="*/ 10302 h 10302"/>
                <a:gd name="connsiteX10" fmla="*/ 5268 w 10561"/>
                <a:gd name="connsiteY10" fmla="*/ 10302 h 10302"/>
                <a:gd name="connsiteX11" fmla="*/ 7417 w 10561"/>
                <a:gd name="connsiteY11" fmla="*/ 10302 h 10302"/>
                <a:gd name="connsiteX12" fmla="*/ 8445 w 10561"/>
                <a:gd name="connsiteY12" fmla="*/ 6373 h 10302"/>
                <a:gd name="connsiteX13" fmla="*/ 9573 w 10561"/>
                <a:gd name="connsiteY13" fmla="*/ 4012 h 10302"/>
                <a:gd name="connsiteX14" fmla="*/ 10452 w 10561"/>
                <a:gd name="connsiteY14" fmla="*/ 2183 h 10302"/>
                <a:gd name="connsiteX15" fmla="*/ 10509 w 10561"/>
                <a:gd name="connsiteY15" fmla="*/ 644 h 10302"/>
                <a:gd name="connsiteX16" fmla="*/ 10092 w 10561"/>
                <a:gd name="connsiteY16" fmla="*/ 36 h 10302"/>
                <a:gd name="connsiteX0" fmla="*/ 10081 w 10561"/>
                <a:gd name="connsiteY0" fmla="*/ 16 h 10302"/>
                <a:gd name="connsiteX1" fmla="*/ 8883 w 10561"/>
                <a:gd name="connsiteY1" fmla="*/ 437 h 10302"/>
                <a:gd name="connsiteX2" fmla="*/ 7215 w 10561"/>
                <a:gd name="connsiteY2" fmla="*/ 1523 h 10302"/>
                <a:gd name="connsiteX3" fmla="*/ 5244 w 10561"/>
                <a:gd name="connsiteY3" fmla="*/ 1941 h 10302"/>
                <a:gd name="connsiteX4" fmla="*/ 3060 w 10561"/>
                <a:gd name="connsiteY4" fmla="*/ 1304 h 10302"/>
                <a:gd name="connsiteX5" fmla="*/ 1058 w 10561"/>
                <a:gd name="connsiteY5" fmla="*/ 108 h 10302"/>
                <a:gd name="connsiteX6" fmla="*/ 26 w 10561"/>
                <a:gd name="connsiteY6" fmla="*/ 846 h 10302"/>
                <a:gd name="connsiteX7" fmla="*/ 225 w 10561"/>
                <a:gd name="connsiteY7" fmla="*/ 2600 h 10302"/>
                <a:gd name="connsiteX8" fmla="*/ 1164 w 10561"/>
                <a:gd name="connsiteY8" fmla="*/ 4290 h 10302"/>
                <a:gd name="connsiteX9" fmla="*/ 3107 w 10561"/>
                <a:gd name="connsiteY9" fmla="*/ 10302 h 10302"/>
                <a:gd name="connsiteX10" fmla="*/ 5268 w 10561"/>
                <a:gd name="connsiteY10" fmla="*/ 10302 h 10302"/>
                <a:gd name="connsiteX11" fmla="*/ 7417 w 10561"/>
                <a:gd name="connsiteY11" fmla="*/ 10302 h 10302"/>
                <a:gd name="connsiteX12" fmla="*/ 8445 w 10561"/>
                <a:gd name="connsiteY12" fmla="*/ 6373 h 10302"/>
                <a:gd name="connsiteX13" fmla="*/ 9573 w 10561"/>
                <a:gd name="connsiteY13" fmla="*/ 4012 h 10302"/>
                <a:gd name="connsiteX14" fmla="*/ 10452 w 10561"/>
                <a:gd name="connsiteY14" fmla="*/ 2183 h 10302"/>
                <a:gd name="connsiteX15" fmla="*/ 10509 w 10561"/>
                <a:gd name="connsiteY15" fmla="*/ 644 h 10302"/>
                <a:gd name="connsiteX16" fmla="*/ 10092 w 10561"/>
                <a:gd name="connsiteY16" fmla="*/ 36 h 10302"/>
                <a:gd name="connsiteX0" fmla="*/ 10081 w 10561"/>
                <a:gd name="connsiteY0" fmla="*/ 16 h 10302"/>
                <a:gd name="connsiteX1" fmla="*/ 8883 w 10561"/>
                <a:gd name="connsiteY1" fmla="*/ 437 h 10302"/>
                <a:gd name="connsiteX2" fmla="*/ 7215 w 10561"/>
                <a:gd name="connsiteY2" fmla="*/ 1523 h 10302"/>
                <a:gd name="connsiteX3" fmla="*/ 5244 w 10561"/>
                <a:gd name="connsiteY3" fmla="*/ 1941 h 10302"/>
                <a:gd name="connsiteX4" fmla="*/ 3060 w 10561"/>
                <a:gd name="connsiteY4" fmla="*/ 1304 h 10302"/>
                <a:gd name="connsiteX5" fmla="*/ 1058 w 10561"/>
                <a:gd name="connsiteY5" fmla="*/ 108 h 10302"/>
                <a:gd name="connsiteX6" fmla="*/ 26 w 10561"/>
                <a:gd name="connsiteY6" fmla="*/ 846 h 10302"/>
                <a:gd name="connsiteX7" fmla="*/ 225 w 10561"/>
                <a:gd name="connsiteY7" fmla="*/ 2600 h 10302"/>
                <a:gd name="connsiteX8" fmla="*/ 1164 w 10561"/>
                <a:gd name="connsiteY8" fmla="*/ 4290 h 10302"/>
                <a:gd name="connsiteX9" fmla="*/ 3107 w 10561"/>
                <a:gd name="connsiteY9" fmla="*/ 10302 h 10302"/>
                <a:gd name="connsiteX10" fmla="*/ 5268 w 10561"/>
                <a:gd name="connsiteY10" fmla="*/ 10302 h 10302"/>
                <a:gd name="connsiteX11" fmla="*/ 7417 w 10561"/>
                <a:gd name="connsiteY11" fmla="*/ 10302 h 10302"/>
                <a:gd name="connsiteX12" fmla="*/ 8445 w 10561"/>
                <a:gd name="connsiteY12" fmla="*/ 6373 h 10302"/>
                <a:gd name="connsiteX13" fmla="*/ 9573 w 10561"/>
                <a:gd name="connsiteY13" fmla="*/ 4012 h 10302"/>
                <a:gd name="connsiteX14" fmla="*/ 10452 w 10561"/>
                <a:gd name="connsiteY14" fmla="*/ 2183 h 10302"/>
                <a:gd name="connsiteX15" fmla="*/ 10509 w 10561"/>
                <a:gd name="connsiteY15" fmla="*/ 644 h 10302"/>
                <a:gd name="connsiteX16" fmla="*/ 10092 w 10561"/>
                <a:gd name="connsiteY16" fmla="*/ 36 h 10302"/>
                <a:gd name="connsiteX0" fmla="*/ 10081 w 10562"/>
                <a:gd name="connsiteY0" fmla="*/ 16 h 10302"/>
                <a:gd name="connsiteX1" fmla="*/ 8883 w 10562"/>
                <a:gd name="connsiteY1" fmla="*/ 437 h 10302"/>
                <a:gd name="connsiteX2" fmla="*/ 7215 w 10562"/>
                <a:gd name="connsiteY2" fmla="*/ 1523 h 10302"/>
                <a:gd name="connsiteX3" fmla="*/ 5244 w 10562"/>
                <a:gd name="connsiteY3" fmla="*/ 1941 h 10302"/>
                <a:gd name="connsiteX4" fmla="*/ 3060 w 10562"/>
                <a:gd name="connsiteY4" fmla="*/ 1304 h 10302"/>
                <a:gd name="connsiteX5" fmla="*/ 1058 w 10562"/>
                <a:gd name="connsiteY5" fmla="*/ 108 h 10302"/>
                <a:gd name="connsiteX6" fmla="*/ 26 w 10562"/>
                <a:gd name="connsiteY6" fmla="*/ 846 h 10302"/>
                <a:gd name="connsiteX7" fmla="*/ 225 w 10562"/>
                <a:gd name="connsiteY7" fmla="*/ 2600 h 10302"/>
                <a:gd name="connsiteX8" fmla="*/ 1164 w 10562"/>
                <a:gd name="connsiteY8" fmla="*/ 4290 h 10302"/>
                <a:gd name="connsiteX9" fmla="*/ 3107 w 10562"/>
                <a:gd name="connsiteY9" fmla="*/ 10302 h 10302"/>
                <a:gd name="connsiteX10" fmla="*/ 5268 w 10562"/>
                <a:gd name="connsiteY10" fmla="*/ 10302 h 10302"/>
                <a:gd name="connsiteX11" fmla="*/ 7417 w 10562"/>
                <a:gd name="connsiteY11" fmla="*/ 10302 h 10302"/>
                <a:gd name="connsiteX12" fmla="*/ 8445 w 10562"/>
                <a:gd name="connsiteY12" fmla="*/ 6373 h 10302"/>
                <a:gd name="connsiteX13" fmla="*/ 9573 w 10562"/>
                <a:gd name="connsiteY13" fmla="*/ 4012 h 10302"/>
                <a:gd name="connsiteX14" fmla="*/ 10452 w 10562"/>
                <a:gd name="connsiteY14" fmla="*/ 2183 h 10302"/>
                <a:gd name="connsiteX15" fmla="*/ 10509 w 10562"/>
                <a:gd name="connsiteY15" fmla="*/ 644 h 10302"/>
                <a:gd name="connsiteX16" fmla="*/ 10080 w 10562"/>
                <a:gd name="connsiteY16" fmla="*/ 16 h 1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62" h="10302">
                  <a:moveTo>
                    <a:pt x="10081" y="16"/>
                  </a:moveTo>
                  <a:cubicBezTo>
                    <a:pt x="9854" y="-74"/>
                    <a:pt x="9330" y="212"/>
                    <a:pt x="8883" y="437"/>
                  </a:cubicBezTo>
                  <a:cubicBezTo>
                    <a:pt x="8436" y="662"/>
                    <a:pt x="7831" y="1286"/>
                    <a:pt x="7215" y="1523"/>
                  </a:cubicBezTo>
                  <a:cubicBezTo>
                    <a:pt x="6599" y="1760"/>
                    <a:pt x="5937" y="1978"/>
                    <a:pt x="5244" y="1941"/>
                  </a:cubicBezTo>
                  <a:cubicBezTo>
                    <a:pt x="4552" y="1905"/>
                    <a:pt x="3762" y="1616"/>
                    <a:pt x="3060" y="1304"/>
                  </a:cubicBezTo>
                  <a:cubicBezTo>
                    <a:pt x="2358" y="992"/>
                    <a:pt x="1532" y="301"/>
                    <a:pt x="1058" y="108"/>
                  </a:cubicBezTo>
                  <a:cubicBezTo>
                    <a:pt x="232" y="-229"/>
                    <a:pt x="84" y="412"/>
                    <a:pt x="26" y="846"/>
                  </a:cubicBezTo>
                  <a:cubicBezTo>
                    <a:pt x="-52" y="1427"/>
                    <a:pt x="57" y="2147"/>
                    <a:pt x="225" y="2600"/>
                  </a:cubicBezTo>
                  <a:cubicBezTo>
                    <a:pt x="394" y="3054"/>
                    <a:pt x="874" y="3678"/>
                    <a:pt x="1164" y="4290"/>
                  </a:cubicBezTo>
                  <a:cubicBezTo>
                    <a:pt x="1751" y="5529"/>
                    <a:pt x="2448" y="6873"/>
                    <a:pt x="3107" y="10302"/>
                  </a:cubicBezTo>
                  <a:lnTo>
                    <a:pt x="5268" y="10302"/>
                  </a:lnTo>
                  <a:lnTo>
                    <a:pt x="7417" y="10302"/>
                  </a:lnTo>
                  <a:cubicBezTo>
                    <a:pt x="7813" y="8463"/>
                    <a:pt x="8087" y="7403"/>
                    <a:pt x="8445" y="6373"/>
                  </a:cubicBezTo>
                  <a:cubicBezTo>
                    <a:pt x="8803" y="5343"/>
                    <a:pt x="9441" y="4343"/>
                    <a:pt x="9573" y="4012"/>
                  </a:cubicBezTo>
                  <a:cubicBezTo>
                    <a:pt x="9939" y="3441"/>
                    <a:pt x="10296" y="2744"/>
                    <a:pt x="10452" y="2183"/>
                  </a:cubicBezTo>
                  <a:cubicBezTo>
                    <a:pt x="10608" y="1622"/>
                    <a:pt x="10571" y="1005"/>
                    <a:pt x="10509" y="644"/>
                  </a:cubicBezTo>
                  <a:cubicBezTo>
                    <a:pt x="10447" y="283"/>
                    <a:pt x="10354" y="216"/>
                    <a:pt x="10080" y="1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15">
              <a:extLst>
                <a:ext uri="{FF2B5EF4-FFF2-40B4-BE49-F238E27FC236}">
                  <a16:creationId xmlns:a16="http://schemas.microsoft.com/office/drawing/2014/main" id="{1DE617AD-81F2-44BB-A29B-8B7EE872CDFD}"/>
                </a:ext>
              </a:extLst>
            </p:cNvPr>
            <p:cNvSpPr>
              <a:spLocks/>
            </p:cNvSpPr>
            <p:nvPr/>
          </p:nvSpPr>
          <p:spPr bwMode="auto">
            <a:xfrm rot="246323">
              <a:off x="1933875" y="3841627"/>
              <a:ext cx="2360344" cy="1229458"/>
            </a:xfrm>
            <a:custGeom>
              <a:avLst/>
              <a:gdLst>
                <a:gd name="T0" fmla="*/ 765 w 819"/>
                <a:gd name="T1" fmla="*/ 0 h 280"/>
                <a:gd name="T2" fmla="*/ 410 w 819"/>
                <a:gd name="T3" fmla="*/ 47 h 280"/>
                <a:gd name="T4" fmla="*/ 54 w 819"/>
                <a:gd name="T5" fmla="*/ 0 h 280"/>
                <a:gd name="T6" fmla="*/ 0 w 819"/>
                <a:gd name="T7" fmla="*/ 43 h 280"/>
                <a:gd name="T8" fmla="*/ 57 w 819"/>
                <a:gd name="T9" fmla="*/ 107 h 280"/>
                <a:gd name="T10" fmla="*/ 233 w 819"/>
                <a:gd name="T11" fmla="*/ 280 h 280"/>
                <a:gd name="T12" fmla="*/ 410 w 819"/>
                <a:gd name="T13" fmla="*/ 280 h 280"/>
                <a:gd name="T14" fmla="*/ 586 w 819"/>
                <a:gd name="T15" fmla="*/ 280 h 280"/>
                <a:gd name="T16" fmla="*/ 762 w 819"/>
                <a:gd name="T17" fmla="*/ 107 h 280"/>
                <a:gd name="T18" fmla="*/ 819 w 819"/>
                <a:gd name="T19" fmla="*/ 43 h 280"/>
                <a:gd name="T20" fmla="*/ 765 w 819"/>
                <a:gd name="T2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280">
                  <a:moveTo>
                    <a:pt x="765" y="0"/>
                  </a:moveTo>
                  <a:cubicBezTo>
                    <a:pt x="675" y="0"/>
                    <a:pt x="579" y="47"/>
                    <a:pt x="410" y="47"/>
                  </a:cubicBezTo>
                  <a:cubicBezTo>
                    <a:pt x="241" y="47"/>
                    <a:pt x="144" y="0"/>
                    <a:pt x="54" y="0"/>
                  </a:cubicBezTo>
                  <a:cubicBezTo>
                    <a:pt x="23" y="0"/>
                    <a:pt x="0" y="17"/>
                    <a:pt x="0" y="43"/>
                  </a:cubicBezTo>
                  <a:cubicBezTo>
                    <a:pt x="0" y="78"/>
                    <a:pt x="28" y="91"/>
                    <a:pt x="57" y="107"/>
                  </a:cubicBezTo>
                  <a:cubicBezTo>
                    <a:pt x="147" y="157"/>
                    <a:pt x="179" y="184"/>
                    <a:pt x="233" y="280"/>
                  </a:cubicBezTo>
                  <a:cubicBezTo>
                    <a:pt x="410" y="280"/>
                    <a:pt x="410" y="280"/>
                    <a:pt x="410" y="280"/>
                  </a:cubicBezTo>
                  <a:cubicBezTo>
                    <a:pt x="586" y="280"/>
                    <a:pt x="586" y="280"/>
                    <a:pt x="586" y="280"/>
                  </a:cubicBezTo>
                  <a:cubicBezTo>
                    <a:pt x="641" y="184"/>
                    <a:pt x="673" y="157"/>
                    <a:pt x="762" y="107"/>
                  </a:cubicBezTo>
                  <a:cubicBezTo>
                    <a:pt x="792" y="91"/>
                    <a:pt x="819" y="78"/>
                    <a:pt x="819" y="43"/>
                  </a:cubicBezTo>
                  <a:cubicBezTo>
                    <a:pt x="819" y="17"/>
                    <a:pt x="797" y="0"/>
                    <a:pt x="765" y="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4F09BE9A-9DD2-4110-ADD0-6D5666CBD273}"/>
              </a:ext>
            </a:extLst>
          </p:cNvPr>
          <p:cNvGrpSpPr/>
          <p:nvPr/>
        </p:nvGrpSpPr>
        <p:grpSpPr>
          <a:xfrm rot="20855702">
            <a:off x="5835694" y="5244239"/>
            <a:ext cx="2026624" cy="1229458"/>
            <a:chOff x="1933875" y="3841627"/>
            <a:chExt cx="2360344" cy="1229458"/>
          </a:xfrm>
        </p:grpSpPr>
        <p:sp>
          <p:nvSpPr>
            <p:cNvPr id="248" name="Freeform 15">
              <a:extLst>
                <a:ext uri="{FF2B5EF4-FFF2-40B4-BE49-F238E27FC236}">
                  <a16:creationId xmlns:a16="http://schemas.microsoft.com/office/drawing/2014/main" id="{87C1EBA8-319C-445A-B085-7D0C9E92F1BE}"/>
                </a:ext>
              </a:extLst>
            </p:cNvPr>
            <p:cNvSpPr>
              <a:spLocks/>
            </p:cNvSpPr>
            <p:nvPr/>
          </p:nvSpPr>
          <p:spPr bwMode="auto">
            <a:xfrm rot="246323">
              <a:off x="1981548" y="3886365"/>
              <a:ext cx="2274186" cy="1126205"/>
            </a:xfrm>
            <a:custGeom>
              <a:avLst/>
              <a:gdLst>
                <a:gd name="T0" fmla="*/ 765 w 819"/>
                <a:gd name="T1" fmla="*/ 0 h 280"/>
                <a:gd name="T2" fmla="*/ 410 w 819"/>
                <a:gd name="T3" fmla="*/ 47 h 280"/>
                <a:gd name="T4" fmla="*/ 54 w 819"/>
                <a:gd name="T5" fmla="*/ 0 h 280"/>
                <a:gd name="T6" fmla="*/ 0 w 819"/>
                <a:gd name="T7" fmla="*/ 43 h 280"/>
                <a:gd name="T8" fmla="*/ 57 w 819"/>
                <a:gd name="T9" fmla="*/ 107 h 280"/>
                <a:gd name="T10" fmla="*/ 233 w 819"/>
                <a:gd name="T11" fmla="*/ 280 h 280"/>
                <a:gd name="T12" fmla="*/ 410 w 819"/>
                <a:gd name="T13" fmla="*/ 280 h 280"/>
                <a:gd name="T14" fmla="*/ 586 w 819"/>
                <a:gd name="T15" fmla="*/ 280 h 280"/>
                <a:gd name="T16" fmla="*/ 762 w 819"/>
                <a:gd name="T17" fmla="*/ 107 h 280"/>
                <a:gd name="T18" fmla="*/ 819 w 819"/>
                <a:gd name="T19" fmla="*/ 43 h 280"/>
                <a:gd name="T20" fmla="*/ 765 w 819"/>
                <a:gd name="T21" fmla="*/ 0 h 280"/>
                <a:gd name="connsiteX0" fmla="*/ 9488 w 10147"/>
                <a:gd name="connsiteY0" fmla="*/ 14 h 10014"/>
                <a:gd name="connsiteX1" fmla="*/ 5153 w 10147"/>
                <a:gd name="connsiteY1" fmla="*/ 1693 h 10014"/>
                <a:gd name="connsiteX2" fmla="*/ 806 w 10147"/>
                <a:gd name="connsiteY2" fmla="*/ 14 h 10014"/>
                <a:gd name="connsiteX3" fmla="*/ 0 w 10147"/>
                <a:gd name="connsiteY3" fmla="*/ 1156 h 10014"/>
                <a:gd name="connsiteX4" fmla="*/ 843 w 10147"/>
                <a:gd name="connsiteY4" fmla="*/ 3835 h 10014"/>
                <a:gd name="connsiteX5" fmla="*/ 2992 w 10147"/>
                <a:gd name="connsiteY5" fmla="*/ 10014 h 10014"/>
                <a:gd name="connsiteX6" fmla="*/ 5153 w 10147"/>
                <a:gd name="connsiteY6" fmla="*/ 10014 h 10014"/>
                <a:gd name="connsiteX7" fmla="*/ 7302 w 10147"/>
                <a:gd name="connsiteY7" fmla="*/ 10014 h 10014"/>
                <a:gd name="connsiteX8" fmla="*/ 9451 w 10147"/>
                <a:gd name="connsiteY8" fmla="*/ 3835 h 10014"/>
                <a:gd name="connsiteX9" fmla="*/ 10147 w 10147"/>
                <a:gd name="connsiteY9" fmla="*/ 1550 h 10014"/>
                <a:gd name="connsiteX10" fmla="*/ 9488 w 10147"/>
                <a:gd name="connsiteY10" fmla="*/ 14 h 10014"/>
                <a:gd name="connsiteX0" fmla="*/ 9493 w 10152"/>
                <a:gd name="connsiteY0" fmla="*/ 9 h 10009"/>
                <a:gd name="connsiteX1" fmla="*/ 5158 w 10152"/>
                <a:gd name="connsiteY1" fmla="*/ 1688 h 10009"/>
                <a:gd name="connsiteX2" fmla="*/ 811 w 10152"/>
                <a:gd name="connsiteY2" fmla="*/ 9 h 10009"/>
                <a:gd name="connsiteX3" fmla="*/ 5 w 10152"/>
                <a:gd name="connsiteY3" fmla="*/ 1151 h 10009"/>
                <a:gd name="connsiteX4" fmla="*/ 904 w 10152"/>
                <a:gd name="connsiteY4" fmla="*/ 3844 h 10009"/>
                <a:gd name="connsiteX5" fmla="*/ 2997 w 10152"/>
                <a:gd name="connsiteY5" fmla="*/ 10009 h 10009"/>
                <a:gd name="connsiteX6" fmla="*/ 5158 w 10152"/>
                <a:gd name="connsiteY6" fmla="*/ 10009 h 10009"/>
                <a:gd name="connsiteX7" fmla="*/ 7307 w 10152"/>
                <a:gd name="connsiteY7" fmla="*/ 10009 h 10009"/>
                <a:gd name="connsiteX8" fmla="*/ 9456 w 10152"/>
                <a:gd name="connsiteY8" fmla="*/ 3830 h 10009"/>
                <a:gd name="connsiteX9" fmla="*/ 10152 w 10152"/>
                <a:gd name="connsiteY9" fmla="*/ 1545 h 10009"/>
                <a:gd name="connsiteX10" fmla="*/ 9493 w 10152"/>
                <a:gd name="connsiteY10" fmla="*/ 9 h 10009"/>
                <a:gd name="connsiteX0" fmla="*/ 9499 w 10158"/>
                <a:gd name="connsiteY0" fmla="*/ 9 h 10009"/>
                <a:gd name="connsiteX1" fmla="*/ 5164 w 10158"/>
                <a:gd name="connsiteY1" fmla="*/ 1688 h 10009"/>
                <a:gd name="connsiteX2" fmla="*/ 817 w 10158"/>
                <a:gd name="connsiteY2" fmla="*/ 9 h 10009"/>
                <a:gd name="connsiteX3" fmla="*/ 11 w 10158"/>
                <a:gd name="connsiteY3" fmla="*/ 1151 h 10009"/>
                <a:gd name="connsiteX4" fmla="*/ 1022 w 10158"/>
                <a:gd name="connsiteY4" fmla="*/ 3872 h 10009"/>
                <a:gd name="connsiteX5" fmla="*/ 3003 w 10158"/>
                <a:gd name="connsiteY5" fmla="*/ 10009 h 10009"/>
                <a:gd name="connsiteX6" fmla="*/ 5164 w 10158"/>
                <a:gd name="connsiteY6" fmla="*/ 10009 h 10009"/>
                <a:gd name="connsiteX7" fmla="*/ 7313 w 10158"/>
                <a:gd name="connsiteY7" fmla="*/ 10009 h 10009"/>
                <a:gd name="connsiteX8" fmla="*/ 9462 w 10158"/>
                <a:gd name="connsiteY8" fmla="*/ 3830 h 10009"/>
                <a:gd name="connsiteX9" fmla="*/ 10158 w 10158"/>
                <a:gd name="connsiteY9" fmla="*/ 1545 h 10009"/>
                <a:gd name="connsiteX10" fmla="*/ 9499 w 10158"/>
                <a:gd name="connsiteY10" fmla="*/ 9 h 10009"/>
                <a:gd name="connsiteX0" fmla="*/ 9522 w 10181"/>
                <a:gd name="connsiteY0" fmla="*/ 7 h 10007"/>
                <a:gd name="connsiteX1" fmla="*/ 5187 w 10181"/>
                <a:gd name="connsiteY1" fmla="*/ 1686 h 10007"/>
                <a:gd name="connsiteX2" fmla="*/ 840 w 10181"/>
                <a:gd name="connsiteY2" fmla="*/ 7 h 10007"/>
                <a:gd name="connsiteX3" fmla="*/ 34 w 10181"/>
                <a:gd name="connsiteY3" fmla="*/ 1149 h 10007"/>
                <a:gd name="connsiteX4" fmla="*/ 236 w 10181"/>
                <a:gd name="connsiteY4" fmla="*/ 2401 h 10007"/>
                <a:gd name="connsiteX5" fmla="*/ 1045 w 10181"/>
                <a:gd name="connsiteY5" fmla="*/ 3870 h 10007"/>
                <a:gd name="connsiteX6" fmla="*/ 3026 w 10181"/>
                <a:gd name="connsiteY6" fmla="*/ 10007 h 10007"/>
                <a:gd name="connsiteX7" fmla="*/ 5187 w 10181"/>
                <a:gd name="connsiteY7" fmla="*/ 10007 h 10007"/>
                <a:gd name="connsiteX8" fmla="*/ 7336 w 10181"/>
                <a:gd name="connsiteY8" fmla="*/ 10007 h 10007"/>
                <a:gd name="connsiteX9" fmla="*/ 9485 w 10181"/>
                <a:gd name="connsiteY9" fmla="*/ 3828 h 10007"/>
                <a:gd name="connsiteX10" fmla="*/ 10181 w 10181"/>
                <a:gd name="connsiteY10" fmla="*/ 1543 h 10007"/>
                <a:gd name="connsiteX11" fmla="*/ 9522 w 10181"/>
                <a:gd name="connsiteY11" fmla="*/ 7 h 10007"/>
                <a:gd name="connsiteX0" fmla="*/ 9519 w 10178"/>
                <a:gd name="connsiteY0" fmla="*/ 35 h 10035"/>
                <a:gd name="connsiteX1" fmla="*/ 5184 w 10178"/>
                <a:gd name="connsiteY1" fmla="*/ 1714 h 10035"/>
                <a:gd name="connsiteX2" fmla="*/ 837 w 10178"/>
                <a:gd name="connsiteY2" fmla="*/ 35 h 10035"/>
                <a:gd name="connsiteX3" fmla="*/ 36 w 10178"/>
                <a:gd name="connsiteY3" fmla="*/ 718 h 10035"/>
                <a:gd name="connsiteX4" fmla="*/ 233 w 10178"/>
                <a:gd name="connsiteY4" fmla="*/ 2429 h 10035"/>
                <a:gd name="connsiteX5" fmla="*/ 1042 w 10178"/>
                <a:gd name="connsiteY5" fmla="*/ 3898 h 10035"/>
                <a:gd name="connsiteX6" fmla="*/ 3023 w 10178"/>
                <a:gd name="connsiteY6" fmla="*/ 10035 h 10035"/>
                <a:gd name="connsiteX7" fmla="*/ 5184 w 10178"/>
                <a:gd name="connsiteY7" fmla="*/ 10035 h 10035"/>
                <a:gd name="connsiteX8" fmla="*/ 7333 w 10178"/>
                <a:gd name="connsiteY8" fmla="*/ 10035 h 10035"/>
                <a:gd name="connsiteX9" fmla="*/ 9482 w 10178"/>
                <a:gd name="connsiteY9" fmla="*/ 3856 h 10035"/>
                <a:gd name="connsiteX10" fmla="*/ 10178 w 10178"/>
                <a:gd name="connsiteY10" fmla="*/ 1571 h 10035"/>
                <a:gd name="connsiteX11" fmla="*/ 9519 w 10178"/>
                <a:gd name="connsiteY11" fmla="*/ 35 h 10035"/>
                <a:gd name="connsiteX0" fmla="*/ 9522 w 10181"/>
                <a:gd name="connsiteY0" fmla="*/ 53 h 10053"/>
                <a:gd name="connsiteX1" fmla="*/ 5187 w 10181"/>
                <a:gd name="connsiteY1" fmla="*/ 1732 h 10053"/>
                <a:gd name="connsiteX2" fmla="*/ 840 w 10181"/>
                <a:gd name="connsiteY2" fmla="*/ 53 h 10053"/>
                <a:gd name="connsiteX3" fmla="*/ 34 w 10181"/>
                <a:gd name="connsiteY3" fmla="*/ 606 h 10053"/>
                <a:gd name="connsiteX4" fmla="*/ 236 w 10181"/>
                <a:gd name="connsiteY4" fmla="*/ 2447 h 10053"/>
                <a:gd name="connsiteX5" fmla="*/ 1045 w 10181"/>
                <a:gd name="connsiteY5" fmla="*/ 3916 h 10053"/>
                <a:gd name="connsiteX6" fmla="*/ 3026 w 10181"/>
                <a:gd name="connsiteY6" fmla="*/ 10053 h 10053"/>
                <a:gd name="connsiteX7" fmla="*/ 5187 w 10181"/>
                <a:gd name="connsiteY7" fmla="*/ 10053 h 10053"/>
                <a:gd name="connsiteX8" fmla="*/ 7336 w 10181"/>
                <a:gd name="connsiteY8" fmla="*/ 10053 h 10053"/>
                <a:gd name="connsiteX9" fmla="*/ 9485 w 10181"/>
                <a:gd name="connsiteY9" fmla="*/ 3874 h 10053"/>
                <a:gd name="connsiteX10" fmla="*/ 10181 w 10181"/>
                <a:gd name="connsiteY10" fmla="*/ 1589 h 10053"/>
                <a:gd name="connsiteX11" fmla="*/ 9522 w 10181"/>
                <a:gd name="connsiteY11" fmla="*/ 53 h 10053"/>
                <a:gd name="connsiteX0" fmla="*/ 9528 w 10187"/>
                <a:gd name="connsiteY0" fmla="*/ 63 h 10063"/>
                <a:gd name="connsiteX1" fmla="*/ 5193 w 10187"/>
                <a:gd name="connsiteY1" fmla="*/ 1742 h 10063"/>
                <a:gd name="connsiteX2" fmla="*/ 923 w 10187"/>
                <a:gd name="connsiteY2" fmla="*/ 52 h 10063"/>
                <a:gd name="connsiteX3" fmla="*/ 40 w 10187"/>
                <a:gd name="connsiteY3" fmla="*/ 616 h 10063"/>
                <a:gd name="connsiteX4" fmla="*/ 242 w 10187"/>
                <a:gd name="connsiteY4" fmla="*/ 2457 h 10063"/>
                <a:gd name="connsiteX5" fmla="*/ 1051 w 10187"/>
                <a:gd name="connsiteY5" fmla="*/ 3926 h 10063"/>
                <a:gd name="connsiteX6" fmla="*/ 3032 w 10187"/>
                <a:gd name="connsiteY6" fmla="*/ 10063 h 10063"/>
                <a:gd name="connsiteX7" fmla="*/ 5193 w 10187"/>
                <a:gd name="connsiteY7" fmla="*/ 10063 h 10063"/>
                <a:gd name="connsiteX8" fmla="*/ 7342 w 10187"/>
                <a:gd name="connsiteY8" fmla="*/ 10063 h 10063"/>
                <a:gd name="connsiteX9" fmla="*/ 9491 w 10187"/>
                <a:gd name="connsiteY9" fmla="*/ 3884 h 10063"/>
                <a:gd name="connsiteX10" fmla="*/ 10187 w 10187"/>
                <a:gd name="connsiteY10" fmla="*/ 1599 h 10063"/>
                <a:gd name="connsiteX11" fmla="*/ 9528 w 10187"/>
                <a:gd name="connsiteY11" fmla="*/ 63 h 10063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077 w 10213"/>
                <a:gd name="connsiteY5" fmla="*/ 3925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123 w 10213"/>
                <a:gd name="connsiteY5" fmla="*/ 3962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123 w 10213"/>
                <a:gd name="connsiteY5" fmla="*/ 3962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123 w 10213"/>
                <a:gd name="connsiteY5" fmla="*/ 3962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554 w 10213"/>
                <a:gd name="connsiteY0" fmla="*/ 62 h 10062"/>
                <a:gd name="connsiteX1" fmla="*/ 5219 w 10213"/>
                <a:gd name="connsiteY1" fmla="*/ 1741 h 10062"/>
                <a:gd name="connsiteX2" fmla="*/ 949 w 10213"/>
                <a:gd name="connsiteY2" fmla="*/ 51 h 10062"/>
                <a:gd name="connsiteX3" fmla="*/ 66 w 10213"/>
                <a:gd name="connsiteY3" fmla="*/ 615 h 10062"/>
                <a:gd name="connsiteX4" fmla="*/ 176 w 10213"/>
                <a:gd name="connsiteY4" fmla="*/ 2360 h 10062"/>
                <a:gd name="connsiteX5" fmla="*/ 1115 w 10213"/>
                <a:gd name="connsiteY5" fmla="*/ 4050 h 10062"/>
                <a:gd name="connsiteX6" fmla="*/ 3058 w 10213"/>
                <a:gd name="connsiteY6" fmla="*/ 10062 h 10062"/>
                <a:gd name="connsiteX7" fmla="*/ 5219 w 10213"/>
                <a:gd name="connsiteY7" fmla="*/ 10062 h 10062"/>
                <a:gd name="connsiteX8" fmla="*/ 7368 w 10213"/>
                <a:gd name="connsiteY8" fmla="*/ 10062 h 10062"/>
                <a:gd name="connsiteX9" fmla="*/ 9517 w 10213"/>
                <a:gd name="connsiteY9" fmla="*/ 3883 h 10062"/>
                <a:gd name="connsiteX10" fmla="*/ 10213 w 10213"/>
                <a:gd name="connsiteY10" fmla="*/ 1598 h 10062"/>
                <a:gd name="connsiteX11" fmla="*/ 9554 w 10213"/>
                <a:gd name="connsiteY11" fmla="*/ 62 h 10062"/>
                <a:gd name="connsiteX0" fmla="*/ 9616 w 10275"/>
                <a:gd name="connsiteY0" fmla="*/ 67 h 10067"/>
                <a:gd name="connsiteX1" fmla="*/ 5281 w 10275"/>
                <a:gd name="connsiteY1" fmla="*/ 1746 h 10067"/>
                <a:gd name="connsiteX2" fmla="*/ 1011 w 10275"/>
                <a:gd name="connsiteY2" fmla="*/ 56 h 10067"/>
                <a:gd name="connsiteX3" fmla="*/ 128 w 10275"/>
                <a:gd name="connsiteY3" fmla="*/ 620 h 10067"/>
                <a:gd name="connsiteX4" fmla="*/ 238 w 10275"/>
                <a:gd name="connsiteY4" fmla="*/ 2365 h 10067"/>
                <a:gd name="connsiteX5" fmla="*/ 1177 w 10275"/>
                <a:gd name="connsiteY5" fmla="*/ 4055 h 10067"/>
                <a:gd name="connsiteX6" fmla="*/ 3120 w 10275"/>
                <a:gd name="connsiteY6" fmla="*/ 10067 h 10067"/>
                <a:gd name="connsiteX7" fmla="*/ 5281 w 10275"/>
                <a:gd name="connsiteY7" fmla="*/ 10067 h 10067"/>
                <a:gd name="connsiteX8" fmla="*/ 7430 w 10275"/>
                <a:gd name="connsiteY8" fmla="*/ 10067 h 10067"/>
                <a:gd name="connsiteX9" fmla="*/ 9579 w 10275"/>
                <a:gd name="connsiteY9" fmla="*/ 3888 h 10067"/>
                <a:gd name="connsiteX10" fmla="*/ 10275 w 10275"/>
                <a:gd name="connsiteY10" fmla="*/ 1603 h 10067"/>
                <a:gd name="connsiteX11" fmla="*/ 9616 w 10275"/>
                <a:gd name="connsiteY11" fmla="*/ 67 h 10067"/>
                <a:gd name="connsiteX0" fmla="*/ 9574 w 10233"/>
                <a:gd name="connsiteY0" fmla="*/ 65 h 10065"/>
                <a:gd name="connsiteX1" fmla="*/ 5239 w 10233"/>
                <a:gd name="connsiteY1" fmla="*/ 1744 h 10065"/>
                <a:gd name="connsiteX2" fmla="*/ 969 w 10233"/>
                <a:gd name="connsiteY2" fmla="*/ 54 h 10065"/>
                <a:gd name="connsiteX3" fmla="*/ 86 w 10233"/>
                <a:gd name="connsiteY3" fmla="*/ 618 h 10065"/>
                <a:gd name="connsiteX4" fmla="*/ 196 w 10233"/>
                <a:gd name="connsiteY4" fmla="*/ 2363 h 10065"/>
                <a:gd name="connsiteX5" fmla="*/ 1135 w 10233"/>
                <a:gd name="connsiteY5" fmla="*/ 4053 h 10065"/>
                <a:gd name="connsiteX6" fmla="*/ 3078 w 10233"/>
                <a:gd name="connsiteY6" fmla="*/ 10065 h 10065"/>
                <a:gd name="connsiteX7" fmla="*/ 5239 w 10233"/>
                <a:gd name="connsiteY7" fmla="*/ 10065 h 10065"/>
                <a:gd name="connsiteX8" fmla="*/ 7388 w 10233"/>
                <a:gd name="connsiteY8" fmla="*/ 10065 h 10065"/>
                <a:gd name="connsiteX9" fmla="*/ 9537 w 10233"/>
                <a:gd name="connsiteY9" fmla="*/ 3886 h 10065"/>
                <a:gd name="connsiteX10" fmla="*/ 10233 w 10233"/>
                <a:gd name="connsiteY10" fmla="*/ 1601 h 10065"/>
                <a:gd name="connsiteX11" fmla="*/ 9574 w 10233"/>
                <a:gd name="connsiteY11" fmla="*/ 65 h 10065"/>
                <a:gd name="connsiteX0" fmla="*/ 9574 w 10233"/>
                <a:gd name="connsiteY0" fmla="*/ 34 h 10034"/>
                <a:gd name="connsiteX1" fmla="*/ 5239 w 10233"/>
                <a:gd name="connsiteY1" fmla="*/ 1713 h 10034"/>
                <a:gd name="connsiteX2" fmla="*/ 969 w 10233"/>
                <a:gd name="connsiteY2" fmla="*/ 23 h 10034"/>
                <a:gd name="connsiteX3" fmla="*/ 86 w 10233"/>
                <a:gd name="connsiteY3" fmla="*/ 587 h 10034"/>
                <a:gd name="connsiteX4" fmla="*/ 196 w 10233"/>
                <a:gd name="connsiteY4" fmla="*/ 2332 h 10034"/>
                <a:gd name="connsiteX5" fmla="*/ 1135 w 10233"/>
                <a:gd name="connsiteY5" fmla="*/ 4022 h 10034"/>
                <a:gd name="connsiteX6" fmla="*/ 3078 w 10233"/>
                <a:gd name="connsiteY6" fmla="*/ 10034 h 10034"/>
                <a:gd name="connsiteX7" fmla="*/ 5239 w 10233"/>
                <a:gd name="connsiteY7" fmla="*/ 10034 h 10034"/>
                <a:gd name="connsiteX8" fmla="*/ 7388 w 10233"/>
                <a:gd name="connsiteY8" fmla="*/ 10034 h 10034"/>
                <a:gd name="connsiteX9" fmla="*/ 9537 w 10233"/>
                <a:gd name="connsiteY9" fmla="*/ 3855 h 10034"/>
                <a:gd name="connsiteX10" fmla="*/ 10233 w 10233"/>
                <a:gd name="connsiteY10" fmla="*/ 1570 h 10034"/>
                <a:gd name="connsiteX11" fmla="*/ 9574 w 10233"/>
                <a:gd name="connsiteY11" fmla="*/ 34 h 10034"/>
                <a:gd name="connsiteX0" fmla="*/ 9537 w 10196"/>
                <a:gd name="connsiteY0" fmla="*/ 60 h 10060"/>
                <a:gd name="connsiteX1" fmla="*/ 5202 w 10196"/>
                <a:gd name="connsiteY1" fmla="*/ 1739 h 10060"/>
                <a:gd name="connsiteX2" fmla="*/ 932 w 10196"/>
                <a:gd name="connsiteY2" fmla="*/ 49 h 10060"/>
                <a:gd name="connsiteX3" fmla="*/ 49 w 10196"/>
                <a:gd name="connsiteY3" fmla="*/ 613 h 10060"/>
                <a:gd name="connsiteX4" fmla="*/ 159 w 10196"/>
                <a:gd name="connsiteY4" fmla="*/ 2358 h 10060"/>
                <a:gd name="connsiteX5" fmla="*/ 1098 w 10196"/>
                <a:gd name="connsiteY5" fmla="*/ 4048 h 10060"/>
                <a:gd name="connsiteX6" fmla="*/ 3041 w 10196"/>
                <a:gd name="connsiteY6" fmla="*/ 10060 h 10060"/>
                <a:gd name="connsiteX7" fmla="*/ 5202 w 10196"/>
                <a:gd name="connsiteY7" fmla="*/ 10060 h 10060"/>
                <a:gd name="connsiteX8" fmla="*/ 7351 w 10196"/>
                <a:gd name="connsiteY8" fmla="*/ 10060 h 10060"/>
                <a:gd name="connsiteX9" fmla="*/ 9500 w 10196"/>
                <a:gd name="connsiteY9" fmla="*/ 3881 h 10060"/>
                <a:gd name="connsiteX10" fmla="*/ 10196 w 10196"/>
                <a:gd name="connsiteY10" fmla="*/ 1596 h 10060"/>
                <a:gd name="connsiteX11" fmla="*/ 9537 w 10196"/>
                <a:gd name="connsiteY11" fmla="*/ 60 h 10060"/>
                <a:gd name="connsiteX0" fmla="*/ 9564 w 10223"/>
                <a:gd name="connsiteY0" fmla="*/ 132 h 10132"/>
                <a:gd name="connsiteX1" fmla="*/ 5229 w 10223"/>
                <a:gd name="connsiteY1" fmla="*/ 1811 h 10132"/>
                <a:gd name="connsiteX2" fmla="*/ 959 w 10223"/>
                <a:gd name="connsiteY2" fmla="*/ 121 h 10132"/>
                <a:gd name="connsiteX3" fmla="*/ 39 w 10223"/>
                <a:gd name="connsiteY3" fmla="*/ 581 h 10132"/>
                <a:gd name="connsiteX4" fmla="*/ 186 w 10223"/>
                <a:gd name="connsiteY4" fmla="*/ 2430 h 10132"/>
                <a:gd name="connsiteX5" fmla="*/ 1125 w 10223"/>
                <a:gd name="connsiteY5" fmla="*/ 4120 h 10132"/>
                <a:gd name="connsiteX6" fmla="*/ 3068 w 10223"/>
                <a:gd name="connsiteY6" fmla="*/ 10132 h 10132"/>
                <a:gd name="connsiteX7" fmla="*/ 5229 w 10223"/>
                <a:gd name="connsiteY7" fmla="*/ 10132 h 10132"/>
                <a:gd name="connsiteX8" fmla="*/ 7378 w 10223"/>
                <a:gd name="connsiteY8" fmla="*/ 10132 h 10132"/>
                <a:gd name="connsiteX9" fmla="*/ 9527 w 10223"/>
                <a:gd name="connsiteY9" fmla="*/ 3953 h 10132"/>
                <a:gd name="connsiteX10" fmla="*/ 10223 w 10223"/>
                <a:gd name="connsiteY10" fmla="*/ 1668 h 10132"/>
                <a:gd name="connsiteX11" fmla="*/ 9564 w 10223"/>
                <a:gd name="connsiteY11" fmla="*/ 132 h 10132"/>
                <a:gd name="connsiteX0" fmla="*/ 9607 w 10266"/>
                <a:gd name="connsiteY0" fmla="*/ 102 h 10102"/>
                <a:gd name="connsiteX1" fmla="*/ 5272 w 10266"/>
                <a:gd name="connsiteY1" fmla="*/ 1781 h 10102"/>
                <a:gd name="connsiteX2" fmla="*/ 1002 w 10266"/>
                <a:gd name="connsiteY2" fmla="*/ 91 h 10102"/>
                <a:gd name="connsiteX3" fmla="*/ 30 w 10266"/>
                <a:gd name="connsiteY3" fmla="*/ 646 h 10102"/>
                <a:gd name="connsiteX4" fmla="*/ 229 w 10266"/>
                <a:gd name="connsiteY4" fmla="*/ 2400 h 10102"/>
                <a:gd name="connsiteX5" fmla="*/ 1168 w 10266"/>
                <a:gd name="connsiteY5" fmla="*/ 4090 h 10102"/>
                <a:gd name="connsiteX6" fmla="*/ 3111 w 10266"/>
                <a:gd name="connsiteY6" fmla="*/ 10102 h 10102"/>
                <a:gd name="connsiteX7" fmla="*/ 5272 w 10266"/>
                <a:gd name="connsiteY7" fmla="*/ 10102 h 10102"/>
                <a:gd name="connsiteX8" fmla="*/ 7421 w 10266"/>
                <a:gd name="connsiteY8" fmla="*/ 10102 h 10102"/>
                <a:gd name="connsiteX9" fmla="*/ 9570 w 10266"/>
                <a:gd name="connsiteY9" fmla="*/ 3923 h 10102"/>
                <a:gd name="connsiteX10" fmla="*/ 10266 w 10266"/>
                <a:gd name="connsiteY10" fmla="*/ 1638 h 10102"/>
                <a:gd name="connsiteX11" fmla="*/ 9607 w 10266"/>
                <a:gd name="connsiteY11" fmla="*/ 102 h 10102"/>
                <a:gd name="connsiteX0" fmla="*/ 9623 w 10282"/>
                <a:gd name="connsiteY0" fmla="*/ 103 h 10103"/>
                <a:gd name="connsiteX1" fmla="*/ 5288 w 10282"/>
                <a:gd name="connsiteY1" fmla="*/ 1782 h 10103"/>
                <a:gd name="connsiteX2" fmla="*/ 1018 w 10282"/>
                <a:gd name="connsiteY2" fmla="*/ 92 h 10103"/>
                <a:gd name="connsiteX3" fmla="*/ 46 w 10282"/>
                <a:gd name="connsiteY3" fmla="*/ 647 h 10103"/>
                <a:gd name="connsiteX4" fmla="*/ 245 w 10282"/>
                <a:gd name="connsiteY4" fmla="*/ 2401 h 10103"/>
                <a:gd name="connsiteX5" fmla="*/ 1184 w 10282"/>
                <a:gd name="connsiteY5" fmla="*/ 4091 h 10103"/>
                <a:gd name="connsiteX6" fmla="*/ 3127 w 10282"/>
                <a:gd name="connsiteY6" fmla="*/ 10103 h 10103"/>
                <a:gd name="connsiteX7" fmla="*/ 5288 w 10282"/>
                <a:gd name="connsiteY7" fmla="*/ 10103 h 10103"/>
                <a:gd name="connsiteX8" fmla="*/ 7437 w 10282"/>
                <a:gd name="connsiteY8" fmla="*/ 10103 h 10103"/>
                <a:gd name="connsiteX9" fmla="*/ 9586 w 10282"/>
                <a:gd name="connsiteY9" fmla="*/ 3924 h 10103"/>
                <a:gd name="connsiteX10" fmla="*/ 10282 w 10282"/>
                <a:gd name="connsiteY10" fmla="*/ 1639 h 10103"/>
                <a:gd name="connsiteX11" fmla="*/ 9623 w 10282"/>
                <a:gd name="connsiteY11" fmla="*/ 103 h 10103"/>
                <a:gd name="connsiteX0" fmla="*/ 9621 w 10280"/>
                <a:gd name="connsiteY0" fmla="*/ 128 h 10128"/>
                <a:gd name="connsiteX1" fmla="*/ 5286 w 10280"/>
                <a:gd name="connsiteY1" fmla="*/ 1807 h 10128"/>
                <a:gd name="connsiteX2" fmla="*/ 1016 w 10280"/>
                <a:gd name="connsiteY2" fmla="*/ 117 h 10128"/>
                <a:gd name="connsiteX3" fmla="*/ 44 w 10280"/>
                <a:gd name="connsiteY3" fmla="*/ 672 h 10128"/>
                <a:gd name="connsiteX4" fmla="*/ 243 w 10280"/>
                <a:gd name="connsiteY4" fmla="*/ 2426 h 10128"/>
                <a:gd name="connsiteX5" fmla="*/ 1182 w 10280"/>
                <a:gd name="connsiteY5" fmla="*/ 4116 h 10128"/>
                <a:gd name="connsiteX6" fmla="*/ 3125 w 10280"/>
                <a:gd name="connsiteY6" fmla="*/ 10128 h 10128"/>
                <a:gd name="connsiteX7" fmla="*/ 5286 w 10280"/>
                <a:gd name="connsiteY7" fmla="*/ 10128 h 10128"/>
                <a:gd name="connsiteX8" fmla="*/ 7435 w 10280"/>
                <a:gd name="connsiteY8" fmla="*/ 10128 h 10128"/>
                <a:gd name="connsiteX9" fmla="*/ 9584 w 10280"/>
                <a:gd name="connsiteY9" fmla="*/ 3949 h 10128"/>
                <a:gd name="connsiteX10" fmla="*/ 10280 w 10280"/>
                <a:gd name="connsiteY10" fmla="*/ 1664 h 10128"/>
                <a:gd name="connsiteX11" fmla="*/ 9621 w 10280"/>
                <a:gd name="connsiteY11" fmla="*/ 128 h 10128"/>
                <a:gd name="connsiteX0" fmla="*/ 9623 w 10282"/>
                <a:gd name="connsiteY0" fmla="*/ 124 h 10124"/>
                <a:gd name="connsiteX1" fmla="*/ 5288 w 10282"/>
                <a:gd name="connsiteY1" fmla="*/ 1803 h 10124"/>
                <a:gd name="connsiteX2" fmla="*/ 1016 w 10282"/>
                <a:gd name="connsiteY2" fmla="*/ 48 h 10124"/>
                <a:gd name="connsiteX3" fmla="*/ 46 w 10282"/>
                <a:gd name="connsiteY3" fmla="*/ 668 h 10124"/>
                <a:gd name="connsiteX4" fmla="*/ 245 w 10282"/>
                <a:gd name="connsiteY4" fmla="*/ 2422 h 10124"/>
                <a:gd name="connsiteX5" fmla="*/ 1184 w 10282"/>
                <a:gd name="connsiteY5" fmla="*/ 4112 h 10124"/>
                <a:gd name="connsiteX6" fmla="*/ 3127 w 10282"/>
                <a:gd name="connsiteY6" fmla="*/ 10124 h 10124"/>
                <a:gd name="connsiteX7" fmla="*/ 5288 w 10282"/>
                <a:gd name="connsiteY7" fmla="*/ 10124 h 10124"/>
                <a:gd name="connsiteX8" fmla="*/ 7437 w 10282"/>
                <a:gd name="connsiteY8" fmla="*/ 10124 h 10124"/>
                <a:gd name="connsiteX9" fmla="*/ 9586 w 10282"/>
                <a:gd name="connsiteY9" fmla="*/ 3945 h 10124"/>
                <a:gd name="connsiteX10" fmla="*/ 10282 w 10282"/>
                <a:gd name="connsiteY10" fmla="*/ 1660 h 10124"/>
                <a:gd name="connsiteX11" fmla="*/ 9623 w 10282"/>
                <a:gd name="connsiteY11" fmla="*/ 124 h 10124"/>
                <a:gd name="connsiteX0" fmla="*/ 9623 w 10282"/>
                <a:gd name="connsiteY0" fmla="*/ 181 h 10181"/>
                <a:gd name="connsiteX1" fmla="*/ 5288 w 10282"/>
                <a:gd name="connsiteY1" fmla="*/ 1860 h 10181"/>
                <a:gd name="connsiteX2" fmla="*/ 1016 w 10282"/>
                <a:gd name="connsiteY2" fmla="*/ 105 h 10181"/>
                <a:gd name="connsiteX3" fmla="*/ 46 w 10282"/>
                <a:gd name="connsiteY3" fmla="*/ 725 h 10181"/>
                <a:gd name="connsiteX4" fmla="*/ 245 w 10282"/>
                <a:gd name="connsiteY4" fmla="*/ 2479 h 10181"/>
                <a:gd name="connsiteX5" fmla="*/ 1184 w 10282"/>
                <a:gd name="connsiteY5" fmla="*/ 4169 h 10181"/>
                <a:gd name="connsiteX6" fmla="*/ 3127 w 10282"/>
                <a:gd name="connsiteY6" fmla="*/ 10181 h 10181"/>
                <a:gd name="connsiteX7" fmla="*/ 5288 w 10282"/>
                <a:gd name="connsiteY7" fmla="*/ 10181 h 10181"/>
                <a:gd name="connsiteX8" fmla="*/ 7437 w 10282"/>
                <a:gd name="connsiteY8" fmla="*/ 10181 h 10181"/>
                <a:gd name="connsiteX9" fmla="*/ 9586 w 10282"/>
                <a:gd name="connsiteY9" fmla="*/ 4002 h 10181"/>
                <a:gd name="connsiteX10" fmla="*/ 10282 w 10282"/>
                <a:gd name="connsiteY10" fmla="*/ 1717 h 10181"/>
                <a:gd name="connsiteX11" fmla="*/ 9623 w 10282"/>
                <a:gd name="connsiteY11" fmla="*/ 181 h 10181"/>
                <a:gd name="connsiteX0" fmla="*/ 9623 w 10282"/>
                <a:gd name="connsiteY0" fmla="*/ 181 h 10181"/>
                <a:gd name="connsiteX1" fmla="*/ 5288 w 10282"/>
                <a:gd name="connsiteY1" fmla="*/ 1860 h 10181"/>
                <a:gd name="connsiteX2" fmla="*/ 1016 w 10282"/>
                <a:gd name="connsiteY2" fmla="*/ 105 h 10181"/>
                <a:gd name="connsiteX3" fmla="*/ 46 w 10282"/>
                <a:gd name="connsiteY3" fmla="*/ 725 h 10181"/>
                <a:gd name="connsiteX4" fmla="*/ 245 w 10282"/>
                <a:gd name="connsiteY4" fmla="*/ 2479 h 10181"/>
                <a:gd name="connsiteX5" fmla="*/ 1184 w 10282"/>
                <a:gd name="connsiteY5" fmla="*/ 4169 h 10181"/>
                <a:gd name="connsiteX6" fmla="*/ 3127 w 10282"/>
                <a:gd name="connsiteY6" fmla="*/ 10181 h 10181"/>
                <a:gd name="connsiteX7" fmla="*/ 5288 w 10282"/>
                <a:gd name="connsiteY7" fmla="*/ 10181 h 10181"/>
                <a:gd name="connsiteX8" fmla="*/ 7437 w 10282"/>
                <a:gd name="connsiteY8" fmla="*/ 10181 h 10181"/>
                <a:gd name="connsiteX9" fmla="*/ 9586 w 10282"/>
                <a:gd name="connsiteY9" fmla="*/ 4002 h 10181"/>
                <a:gd name="connsiteX10" fmla="*/ 10282 w 10282"/>
                <a:gd name="connsiteY10" fmla="*/ 1717 h 10181"/>
                <a:gd name="connsiteX11" fmla="*/ 9623 w 10282"/>
                <a:gd name="connsiteY11" fmla="*/ 181 h 10181"/>
                <a:gd name="connsiteX0" fmla="*/ 9628 w 10287"/>
                <a:gd name="connsiteY0" fmla="*/ 288 h 10288"/>
                <a:gd name="connsiteX1" fmla="*/ 5293 w 10287"/>
                <a:gd name="connsiteY1" fmla="*/ 1967 h 10288"/>
                <a:gd name="connsiteX2" fmla="*/ 1083 w 10287"/>
                <a:gd name="connsiteY2" fmla="*/ 94 h 10288"/>
                <a:gd name="connsiteX3" fmla="*/ 51 w 10287"/>
                <a:gd name="connsiteY3" fmla="*/ 832 h 10288"/>
                <a:gd name="connsiteX4" fmla="*/ 250 w 10287"/>
                <a:gd name="connsiteY4" fmla="*/ 2586 h 10288"/>
                <a:gd name="connsiteX5" fmla="*/ 1189 w 10287"/>
                <a:gd name="connsiteY5" fmla="*/ 4276 h 10288"/>
                <a:gd name="connsiteX6" fmla="*/ 3132 w 10287"/>
                <a:gd name="connsiteY6" fmla="*/ 10288 h 10288"/>
                <a:gd name="connsiteX7" fmla="*/ 5293 w 10287"/>
                <a:gd name="connsiteY7" fmla="*/ 10288 h 10288"/>
                <a:gd name="connsiteX8" fmla="*/ 7442 w 10287"/>
                <a:gd name="connsiteY8" fmla="*/ 10288 h 10288"/>
                <a:gd name="connsiteX9" fmla="*/ 9591 w 10287"/>
                <a:gd name="connsiteY9" fmla="*/ 4109 h 10288"/>
                <a:gd name="connsiteX10" fmla="*/ 10287 w 10287"/>
                <a:gd name="connsiteY10" fmla="*/ 1824 h 10288"/>
                <a:gd name="connsiteX11" fmla="*/ 9628 w 10287"/>
                <a:gd name="connsiteY11" fmla="*/ 288 h 10288"/>
                <a:gd name="connsiteX0" fmla="*/ 9628 w 10287"/>
                <a:gd name="connsiteY0" fmla="*/ 314 h 10314"/>
                <a:gd name="connsiteX1" fmla="*/ 5293 w 10287"/>
                <a:gd name="connsiteY1" fmla="*/ 1993 h 10314"/>
                <a:gd name="connsiteX2" fmla="*/ 1083 w 10287"/>
                <a:gd name="connsiteY2" fmla="*/ 120 h 10314"/>
                <a:gd name="connsiteX3" fmla="*/ 51 w 10287"/>
                <a:gd name="connsiteY3" fmla="*/ 858 h 10314"/>
                <a:gd name="connsiteX4" fmla="*/ 250 w 10287"/>
                <a:gd name="connsiteY4" fmla="*/ 2612 h 10314"/>
                <a:gd name="connsiteX5" fmla="*/ 1189 w 10287"/>
                <a:gd name="connsiteY5" fmla="*/ 4302 h 10314"/>
                <a:gd name="connsiteX6" fmla="*/ 3132 w 10287"/>
                <a:gd name="connsiteY6" fmla="*/ 10314 h 10314"/>
                <a:gd name="connsiteX7" fmla="*/ 5293 w 10287"/>
                <a:gd name="connsiteY7" fmla="*/ 10314 h 10314"/>
                <a:gd name="connsiteX8" fmla="*/ 7442 w 10287"/>
                <a:gd name="connsiteY8" fmla="*/ 10314 h 10314"/>
                <a:gd name="connsiteX9" fmla="*/ 9591 w 10287"/>
                <a:gd name="connsiteY9" fmla="*/ 4135 h 10314"/>
                <a:gd name="connsiteX10" fmla="*/ 10287 w 10287"/>
                <a:gd name="connsiteY10" fmla="*/ 1850 h 10314"/>
                <a:gd name="connsiteX11" fmla="*/ 9628 w 10287"/>
                <a:gd name="connsiteY11" fmla="*/ 314 h 10314"/>
                <a:gd name="connsiteX0" fmla="*/ 9603 w 10262"/>
                <a:gd name="connsiteY0" fmla="*/ 316 h 10316"/>
                <a:gd name="connsiteX1" fmla="*/ 5268 w 10262"/>
                <a:gd name="connsiteY1" fmla="*/ 1995 h 10316"/>
                <a:gd name="connsiteX2" fmla="*/ 1058 w 10262"/>
                <a:gd name="connsiteY2" fmla="*/ 122 h 10316"/>
                <a:gd name="connsiteX3" fmla="*/ 26 w 10262"/>
                <a:gd name="connsiteY3" fmla="*/ 860 h 10316"/>
                <a:gd name="connsiteX4" fmla="*/ 225 w 10262"/>
                <a:gd name="connsiteY4" fmla="*/ 2614 h 10316"/>
                <a:gd name="connsiteX5" fmla="*/ 1164 w 10262"/>
                <a:gd name="connsiteY5" fmla="*/ 4304 h 10316"/>
                <a:gd name="connsiteX6" fmla="*/ 3107 w 10262"/>
                <a:gd name="connsiteY6" fmla="*/ 10316 h 10316"/>
                <a:gd name="connsiteX7" fmla="*/ 5268 w 10262"/>
                <a:gd name="connsiteY7" fmla="*/ 10316 h 10316"/>
                <a:gd name="connsiteX8" fmla="*/ 7417 w 10262"/>
                <a:gd name="connsiteY8" fmla="*/ 10316 h 10316"/>
                <a:gd name="connsiteX9" fmla="*/ 9566 w 10262"/>
                <a:gd name="connsiteY9" fmla="*/ 4137 h 10316"/>
                <a:gd name="connsiteX10" fmla="*/ 10262 w 10262"/>
                <a:gd name="connsiteY10" fmla="*/ 1852 h 10316"/>
                <a:gd name="connsiteX11" fmla="*/ 9603 w 10262"/>
                <a:gd name="connsiteY11" fmla="*/ 316 h 10316"/>
                <a:gd name="connsiteX0" fmla="*/ 9603 w 10262"/>
                <a:gd name="connsiteY0" fmla="*/ 316 h 10316"/>
                <a:gd name="connsiteX1" fmla="*/ 8161 w 10262"/>
                <a:gd name="connsiteY1" fmla="*/ 1033 h 10316"/>
                <a:gd name="connsiteX2" fmla="*/ 5268 w 10262"/>
                <a:gd name="connsiteY2" fmla="*/ 1995 h 10316"/>
                <a:gd name="connsiteX3" fmla="*/ 1058 w 10262"/>
                <a:gd name="connsiteY3" fmla="*/ 122 h 10316"/>
                <a:gd name="connsiteX4" fmla="*/ 26 w 10262"/>
                <a:gd name="connsiteY4" fmla="*/ 860 h 10316"/>
                <a:gd name="connsiteX5" fmla="*/ 225 w 10262"/>
                <a:gd name="connsiteY5" fmla="*/ 2614 h 10316"/>
                <a:gd name="connsiteX6" fmla="*/ 1164 w 10262"/>
                <a:gd name="connsiteY6" fmla="*/ 4304 h 10316"/>
                <a:gd name="connsiteX7" fmla="*/ 3107 w 10262"/>
                <a:gd name="connsiteY7" fmla="*/ 10316 h 10316"/>
                <a:gd name="connsiteX8" fmla="*/ 5268 w 10262"/>
                <a:gd name="connsiteY8" fmla="*/ 10316 h 10316"/>
                <a:gd name="connsiteX9" fmla="*/ 7417 w 10262"/>
                <a:gd name="connsiteY9" fmla="*/ 10316 h 10316"/>
                <a:gd name="connsiteX10" fmla="*/ 9566 w 10262"/>
                <a:gd name="connsiteY10" fmla="*/ 4137 h 10316"/>
                <a:gd name="connsiteX11" fmla="*/ 10262 w 10262"/>
                <a:gd name="connsiteY11" fmla="*/ 1852 h 10316"/>
                <a:gd name="connsiteX12" fmla="*/ 9603 w 10262"/>
                <a:gd name="connsiteY12" fmla="*/ 316 h 10316"/>
                <a:gd name="connsiteX0" fmla="*/ 9603 w 10262"/>
                <a:gd name="connsiteY0" fmla="*/ 316 h 10316"/>
                <a:gd name="connsiteX1" fmla="*/ 8161 w 10262"/>
                <a:gd name="connsiteY1" fmla="*/ 1033 h 10316"/>
                <a:gd name="connsiteX2" fmla="*/ 5268 w 10262"/>
                <a:gd name="connsiteY2" fmla="*/ 1995 h 10316"/>
                <a:gd name="connsiteX3" fmla="*/ 1058 w 10262"/>
                <a:gd name="connsiteY3" fmla="*/ 122 h 10316"/>
                <a:gd name="connsiteX4" fmla="*/ 26 w 10262"/>
                <a:gd name="connsiteY4" fmla="*/ 860 h 10316"/>
                <a:gd name="connsiteX5" fmla="*/ 225 w 10262"/>
                <a:gd name="connsiteY5" fmla="*/ 2614 h 10316"/>
                <a:gd name="connsiteX6" fmla="*/ 1164 w 10262"/>
                <a:gd name="connsiteY6" fmla="*/ 4304 h 10316"/>
                <a:gd name="connsiteX7" fmla="*/ 3107 w 10262"/>
                <a:gd name="connsiteY7" fmla="*/ 10316 h 10316"/>
                <a:gd name="connsiteX8" fmla="*/ 5268 w 10262"/>
                <a:gd name="connsiteY8" fmla="*/ 10316 h 10316"/>
                <a:gd name="connsiteX9" fmla="*/ 7417 w 10262"/>
                <a:gd name="connsiteY9" fmla="*/ 10316 h 10316"/>
                <a:gd name="connsiteX10" fmla="*/ 9566 w 10262"/>
                <a:gd name="connsiteY10" fmla="*/ 4137 h 10316"/>
                <a:gd name="connsiteX11" fmla="*/ 10262 w 10262"/>
                <a:gd name="connsiteY11" fmla="*/ 1852 h 10316"/>
                <a:gd name="connsiteX12" fmla="*/ 9754 w 10262"/>
                <a:gd name="connsiteY12" fmla="*/ 207 h 10316"/>
                <a:gd name="connsiteX0" fmla="*/ 9603 w 10454"/>
                <a:gd name="connsiteY0" fmla="*/ 316 h 10316"/>
                <a:gd name="connsiteX1" fmla="*/ 8161 w 10454"/>
                <a:gd name="connsiteY1" fmla="*/ 1033 h 10316"/>
                <a:gd name="connsiteX2" fmla="*/ 5268 w 10454"/>
                <a:gd name="connsiteY2" fmla="*/ 1995 h 10316"/>
                <a:gd name="connsiteX3" fmla="*/ 1058 w 10454"/>
                <a:gd name="connsiteY3" fmla="*/ 122 h 10316"/>
                <a:gd name="connsiteX4" fmla="*/ 26 w 10454"/>
                <a:gd name="connsiteY4" fmla="*/ 860 h 10316"/>
                <a:gd name="connsiteX5" fmla="*/ 225 w 10454"/>
                <a:gd name="connsiteY5" fmla="*/ 2614 h 10316"/>
                <a:gd name="connsiteX6" fmla="*/ 1164 w 10454"/>
                <a:gd name="connsiteY6" fmla="*/ 4304 h 10316"/>
                <a:gd name="connsiteX7" fmla="*/ 3107 w 10454"/>
                <a:gd name="connsiteY7" fmla="*/ 10316 h 10316"/>
                <a:gd name="connsiteX8" fmla="*/ 5268 w 10454"/>
                <a:gd name="connsiteY8" fmla="*/ 10316 h 10316"/>
                <a:gd name="connsiteX9" fmla="*/ 7417 w 10454"/>
                <a:gd name="connsiteY9" fmla="*/ 10316 h 10316"/>
                <a:gd name="connsiteX10" fmla="*/ 9566 w 10454"/>
                <a:gd name="connsiteY10" fmla="*/ 4137 h 10316"/>
                <a:gd name="connsiteX11" fmla="*/ 10262 w 10454"/>
                <a:gd name="connsiteY11" fmla="*/ 1852 h 10316"/>
                <a:gd name="connsiteX12" fmla="*/ 10429 w 10454"/>
                <a:gd name="connsiteY12" fmla="*/ 888 h 10316"/>
                <a:gd name="connsiteX13" fmla="*/ 9754 w 10454"/>
                <a:gd name="connsiteY13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9566 w 10455"/>
                <a:gd name="connsiteY10" fmla="*/ 4137 h 10316"/>
                <a:gd name="connsiteX11" fmla="*/ 10275 w 10455"/>
                <a:gd name="connsiteY11" fmla="*/ 2221 h 10316"/>
                <a:gd name="connsiteX12" fmla="*/ 10429 w 10455"/>
                <a:gd name="connsiteY12" fmla="*/ 888 h 10316"/>
                <a:gd name="connsiteX13" fmla="*/ 9754 w 10455"/>
                <a:gd name="connsiteY13" fmla="*/ 207 h 10316"/>
                <a:gd name="connsiteX0" fmla="*/ 9603 w 10455"/>
                <a:gd name="connsiteY0" fmla="*/ 316 h 10754"/>
                <a:gd name="connsiteX1" fmla="*/ 8161 w 10455"/>
                <a:gd name="connsiteY1" fmla="*/ 1033 h 10754"/>
                <a:gd name="connsiteX2" fmla="*/ 5268 w 10455"/>
                <a:gd name="connsiteY2" fmla="*/ 1995 h 10754"/>
                <a:gd name="connsiteX3" fmla="*/ 1058 w 10455"/>
                <a:gd name="connsiteY3" fmla="*/ 122 h 10754"/>
                <a:gd name="connsiteX4" fmla="*/ 26 w 10455"/>
                <a:gd name="connsiteY4" fmla="*/ 860 h 10754"/>
                <a:gd name="connsiteX5" fmla="*/ 225 w 10455"/>
                <a:gd name="connsiteY5" fmla="*/ 2614 h 10754"/>
                <a:gd name="connsiteX6" fmla="*/ 1164 w 10455"/>
                <a:gd name="connsiteY6" fmla="*/ 4304 h 10754"/>
                <a:gd name="connsiteX7" fmla="*/ 3107 w 10455"/>
                <a:gd name="connsiteY7" fmla="*/ 10316 h 10754"/>
                <a:gd name="connsiteX8" fmla="*/ 5268 w 10455"/>
                <a:gd name="connsiteY8" fmla="*/ 10316 h 10754"/>
                <a:gd name="connsiteX9" fmla="*/ 7417 w 10455"/>
                <a:gd name="connsiteY9" fmla="*/ 10316 h 10754"/>
                <a:gd name="connsiteX10" fmla="*/ 9426 w 10455"/>
                <a:gd name="connsiteY10" fmla="*/ 4393 h 10754"/>
                <a:gd name="connsiteX11" fmla="*/ 9566 w 10455"/>
                <a:gd name="connsiteY11" fmla="*/ 4137 h 10754"/>
                <a:gd name="connsiteX12" fmla="*/ 10275 w 10455"/>
                <a:gd name="connsiteY12" fmla="*/ 2221 h 10754"/>
                <a:gd name="connsiteX13" fmla="*/ 10429 w 10455"/>
                <a:gd name="connsiteY13" fmla="*/ 888 h 10754"/>
                <a:gd name="connsiteX14" fmla="*/ 9754 w 10455"/>
                <a:gd name="connsiteY14" fmla="*/ 207 h 10754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9426 w 10455"/>
                <a:gd name="connsiteY10" fmla="*/ 4393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9426 w 10455"/>
                <a:gd name="connsiteY10" fmla="*/ 4393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9426 w 10455"/>
                <a:gd name="connsiteY10" fmla="*/ 4393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82 w 10455"/>
                <a:gd name="connsiteY10" fmla="*/ 5880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71 w 10455"/>
                <a:gd name="connsiteY10" fmla="*/ 6493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45 w 10455"/>
                <a:gd name="connsiteY10" fmla="*/ 6387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45 w 10455"/>
                <a:gd name="connsiteY10" fmla="*/ 6387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45 w 10455"/>
                <a:gd name="connsiteY10" fmla="*/ 6387 h 10316"/>
                <a:gd name="connsiteX11" fmla="*/ 9566 w 10455"/>
                <a:gd name="connsiteY11" fmla="*/ 4137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455"/>
                <a:gd name="connsiteY0" fmla="*/ 316 h 10316"/>
                <a:gd name="connsiteX1" fmla="*/ 8161 w 10455"/>
                <a:gd name="connsiteY1" fmla="*/ 1033 h 10316"/>
                <a:gd name="connsiteX2" fmla="*/ 5268 w 10455"/>
                <a:gd name="connsiteY2" fmla="*/ 1995 h 10316"/>
                <a:gd name="connsiteX3" fmla="*/ 1058 w 10455"/>
                <a:gd name="connsiteY3" fmla="*/ 122 h 10316"/>
                <a:gd name="connsiteX4" fmla="*/ 26 w 10455"/>
                <a:gd name="connsiteY4" fmla="*/ 860 h 10316"/>
                <a:gd name="connsiteX5" fmla="*/ 225 w 10455"/>
                <a:gd name="connsiteY5" fmla="*/ 2614 h 10316"/>
                <a:gd name="connsiteX6" fmla="*/ 1164 w 10455"/>
                <a:gd name="connsiteY6" fmla="*/ 4304 h 10316"/>
                <a:gd name="connsiteX7" fmla="*/ 3107 w 10455"/>
                <a:gd name="connsiteY7" fmla="*/ 10316 h 10316"/>
                <a:gd name="connsiteX8" fmla="*/ 5268 w 10455"/>
                <a:gd name="connsiteY8" fmla="*/ 10316 h 10316"/>
                <a:gd name="connsiteX9" fmla="*/ 7417 w 10455"/>
                <a:gd name="connsiteY9" fmla="*/ 10316 h 10316"/>
                <a:gd name="connsiteX10" fmla="*/ 8445 w 10455"/>
                <a:gd name="connsiteY10" fmla="*/ 6387 h 10316"/>
                <a:gd name="connsiteX11" fmla="*/ 9575 w 10455"/>
                <a:gd name="connsiteY11" fmla="*/ 4070 h 10316"/>
                <a:gd name="connsiteX12" fmla="*/ 10275 w 10455"/>
                <a:gd name="connsiteY12" fmla="*/ 2221 h 10316"/>
                <a:gd name="connsiteX13" fmla="*/ 10429 w 10455"/>
                <a:gd name="connsiteY13" fmla="*/ 888 h 10316"/>
                <a:gd name="connsiteX14" fmla="*/ 9754 w 10455"/>
                <a:gd name="connsiteY14" fmla="*/ 207 h 10316"/>
                <a:gd name="connsiteX0" fmla="*/ 9603 w 10607"/>
                <a:gd name="connsiteY0" fmla="*/ 316 h 10316"/>
                <a:gd name="connsiteX1" fmla="*/ 8161 w 10607"/>
                <a:gd name="connsiteY1" fmla="*/ 1033 h 10316"/>
                <a:gd name="connsiteX2" fmla="*/ 5268 w 10607"/>
                <a:gd name="connsiteY2" fmla="*/ 1995 h 10316"/>
                <a:gd name="connsiteX3" fmla="*/ 1058 w 10607"/>
                <a:gd name="connsiteY3" fmla="*/ 122 h 10316"/>
                <a:gd name="connsiteX4" fmla="*/ 26 w 10607"/>
                <a:gd name="connsiteY4" fmla="*/ 860 h 10316"/>
                <a:gd name="connsiteX5" fmla="*/ 225 w 10607"/>
                <a:gd name="connsiteY5" fmla="*/ 2614 h 10316"/>
                <a:gd name="connsiteX6" fmla="*/ 1164 w 10607"/>
                <a:gd name="connsiteY6" fmla="*/ 4304 h 10316"/>
                <a:gd name="connsiteX7" fmla="*/ 3107 w 10607"/>
                <a:gd name="connsiteY7" fmla="*/ 10316 h 10316"/>
                <a:gd name="connsiteX8" fmla="*/ 5268 w 10607"/>
                <a:gd name="connsiteY8" fmla="*/ 10316 h 10316"/>
                <a:gd name="connsiteX9" fmla="*/ 7417 w 10607"/>
                <a:gd name="connsiteY9" fmla="*/ 10316 h 10316"/>
                <a:gd name="connsiteX10" fmla="*/ 8445 w 10607"/>
                <a:gd name="connsiteY10" fmla="*/ 6387 h 10316"/>
                <a:gd name="connsiteX11" fmla="*/ 9575 w 10607"/>
                <a:gd name="connsiteY11" fmla="*/ 4070 h 10316"/>
                <a:gd name="connsiteX12" fmla="*/ 10575 w 10607"/>
                <a:gd name="connsiteY12" fmla="*/ 1938 h 10316"/>
                <a:gd name="connsiteX13" fmla="*/ 10429 w 10607"/>
                <a:gd name="connsiteY13" fmla="*/ 888 h 10316"/>
                <a:gd name="connsiteX14" fmla="*/ 9754 w 10607"/>
                <a:gd name="connsiteY14" fmla="*/ 207 h 10316"/>
                <a:gd name="connsiteX0" fmla="*/ 9603 w 10607"/>
                <a:gd name="connsiteY0" fmla="*/ 316 h 10316"/>
                <a:gd name="connsiteX1" fmla="*/ 8161 w 10607"/>
                <a:gd name="connsiteY1" fmla="*/ 1033 h 10316"/>
                <a:gd name="connsiteX2" fmla="*/ 5268 w 10607"/>
                <a:gd name="connsiteY2" fmla="*/ 1995 h 10316"/>
                <a:gd name="connsiteX3" fmla="*/ 1058 w 10607"/>
                <a:gd name="connsiteY3" fmla="*/ 122 h 10316"/>
                <a:gd name="connsiteX4" fmla="*/ 26 w 10607"/>
                <a:gd name="connsiteY4" fmla="*/ 860 h 10316"/>
                <a:gd name="connsiteX5" fmla="*/ 225 w 10607"/>
                <a:gd name="connsiteY5" fmla="*/ 2614 h 10316"/>
                <a:gd name="connsiteX6" fmla="*/ 1164 w 10607"/>
                <a:gd name="connsiteY6" fmla="*/ 4304 h 10316"/>
                <a:gd name="connsiteX7" fmla="*/ 3107 w 10607"/>
                <a:gd name="connsiteY7" fmla="*/ 10316 h 10316"/>
                <a:gd name="connsiteX8" fmla="*/ 5268 w 10607"/>
                <a:gd name="connsiteY8" fmla="*/ 10316 h 10316"/>
                <a:gd name="connsiteX9" fmla="*/ 7417 w 10607"/>
                <a:gd name="connsiteY9" fmla="*/ 10316 h 10316"/>
                <a:gd name="connsiteX10" fmla="*/ 8445 w 10607"/>
                <a:gd name="connsiteY10" fmla="*/ 6387 h 10316"/>
                <a:gd name="connsiteX11" fmla="*/ 9575 w 10607"/>
                <a:gd name="connsiteY11" fmla="*/ 4070 h 10316"/>
                <a:gd name="connsiteX12" fmla="*/ 10575 w 10607"/>
                <a:gd name="connsiteY12" fmla="*/ 1938 h 10316"/>
                <a:gd name="connsiteX13" fmla="*/ 10429 w 10607"/>
                <a:gd name="connsiteY13" fmla="*/ 888 h 10316"/>
                <a:gd name="connsiteX14" fmla="*/ 9754 w 10607"/>
                <a:gd name="connsiteY14" fmla="*/ 207 h 10316"/>
                <a:gd name="connsiteX0" fmla="*/ 9603 w 10575"/>
                <a:gd name="connsiteY0" fmla="*/ 316 h 10316"/>
                <a:gd name="connsiteX1" fmla="*/ 8161 w 10575"/>
                <a:gd name="connsiteY1" fmla="*/ 1033 h 10316"/>
                <a:gd name="connsiteX2" fmla="*/ 5268 w 10575"/>
                <a:gd name="connsiteY2" fmla="*/ 1995 h 10316"/>
                <a:gd name="connsiteX3" fmla="*/ 1058 w 10575"/>
                <a:gd name="connsiteY3" fmla="*/ 122 h 10316"/>
                <a:gd name="connsiteX4" fmla="*/ 26 w 10575"/>
                <a:gd name="connsiteY4" fmla="*/ 860 h 10316"/>
                <a:gd name="connsiteX5" fmla="*/ 225 w 10575"/>
                <a:gd name="connsiteY5" fmla="*/ 2614 h 10316"/>
                <a:gd name="connsiteX6" fmla="*/ 1164 w 10575"/>
                <a:gd name="connsiteY6" fmla="*/ 4304 h 10316"/>
                <a:gd name="connsiteX7" fmla="*/ 3107 w 10575"/>
                <a:gd name="connsiteY7" fmla="*/ 10316 h 10316"/>
                <a:gd name="connsiteX8" fmla="*/ 5268 w 10575"/>
                <a:gd name="connsiteY8" fmla="*/ 10316 h 10316"/>
                <a:gd name="connsiteX9" fmla="*/ 7417 w 10575"/>
                <a:gd name="connsiteY9" fmla="*/ 10316 h 10316"/>
                <a:gd name="connsiteX10" fmla="*/ 8445 w 10575"/>
                <a:gd name="connsiteY10" fmla="*/ 6387 h 10316"/>
                <a:gd name="connsiteX11" fmla="*/ 9575 w 10575"/>
                <a:gd name="connsiteY11" fmla="*/ 4070 h 10316"/>
                <a:gd name="connsiteX12" fmla="*/ 10575 w 10575"/>
                <a:gd name="connsiteY12" fmla="*/ 1938 h 10316"/>
                <a:gd name="connsiteX13" fmla="*/ 10429 w 10575"/>
                <a:gd name="connsiteY13" fmla="*/ 888 h 10316"/>
                <a:gd name="connsiteX14" fmla="*/ 9754 w 10575"/>
                <a:gd name="connsiteY14" fmla="*/ 207 h 10316"/>
                <a:gd name="connsiteX0" fmla="*/ 9603 w 10575"/>
                <a:gd name="connsiteY0" fmla="*/ 316 h 10316"/>
                <a:gd name="connsiteX1" fmla="*/ 8161 w 10575"/>
                <a:gd name="connsiteY1" fmla="*/ 1033 h 10316"/>
                <a:gd name="connsiteX2" fmla="*/ 5268 w 10575"/>
                <a:gd name="connsiteY2" fmla="*/ 1995 h 10316"/>
                <a:gd name="connsiteX3" fmla="*/ 1058 w 10575"/>
                <a:gd name="connsiteY3" fmla="*/ 122 h 10316"/>
                <a:gd name="connsiteX4" fmla="*/ 26 w 10575"/>
                <a:gd name="connsiteY4" fmla="*/ 860 h 10316"/>
                <a:gd name="connsiteX5" fmla="*/ 225 w 10575"/>
                <a:gd name="connsiteY5" fmla="*/ 2614 h 10316"/>
                <a:gd name="connsiteX6" fmla="*/ 1164 w 10575"/>
                <a:gd name="connsiteY6" fmla="*/ 4304 h 10316"/>
                <a:gd name="connsiteX7" fmla="*/ 3107 w 10575"/>
                <a:gd name="connsiteY7" fmla="*/ 10316 h 10316"/>
                <a:gd name="connsiteX8" fmla="*/ 5268 w 10575"/>
                <a:gd name="connsiteY8" fmla="*/ 10316 h 10316"/>
                <a:gd name="connsiteX9" fmla="*/ 7417 w 10575"/>
                <a:gd name="connsiteY9" fmla="*/ 10316 h 10316"/>
                <a:gd name="connsiteX10" fmla="*/ 8445 w 10575"/>
                <a:gd name="connsiteY10" fmla="*/ 6387 h 10316"/>
                <a:gd name="connsiteX11" fmla="*/ 9575 w 10575"/>
                <a:gd name="connsiteY11" fmla="*/ 4070 h 10316"/>
                <a:gd name="connsiteX12" fmla="*/ 10575 w 10575"/>
                <a:gd name="connsiteY12" fmla="*/ 1938 h 10316"/>
                <a:gd name="connsiteX13" fmla="*/ 10445 w 10575"/>
                <a:gd name="connsiteY13" fmla="*/ 711 h 10316"/>
                <a:gd name="connsiteX14" fmla="*/ 9754 w 10575"/>
                <a:gd name="connsiteY14" fmla="*/ 207 h 10316"/>
                <a:gd name="connsiteX0" fmla="*/ 9603 w 10575"/>
                <a:gd name="connsiteY0" fmla="*/ 316 h 10316"/>
                <a:gd name="connsiteX1" fmla="*/ 8161 w 10575"/>
                <a:gd name="connsiteY1" fmla="*/ 1033 h 10316"/>
                <a:gd name="connsiteX2" fmla="*/ 5268 w 10575"/>
                <a:gd name="connsiteY2" fmla="*/ 1995 h 10316"/>
                <a:gd name="connsiteX3" fmla="*/ 1058 w 10575"/>
                <a:gd name="connsiteY3" fmla="*/ 122 h 10316"/>
                <a:gd name="connsiteX4" fmla="*/ 26 w 10575"/>
                <a:gd name="connsiteY4" fmla="*/ 860 h 10316"/>
                <a:gd name="connsiteX5" fmla="*/ 225 w 10575"/>
                <a:gd name="connsiteY5" fmla="*/ 2614 h 10316"/>
                <a:gd name="connsiteX6" fmla="*/ 1164 w 10575"/>
                <a:gd name="connsiteY6" fmla="*/ 4304 h 10316"/>
                <a:gd name="connsiteX7" fmla="*/ 3107 w 10575"/>
                <a:gd name="connsiteY7" fmla="*/ 10316 h 10316"/>
                <a:gd name="connsiteX8" fmla="*/ 5268 w 10575"/>
                <a:gd name="connsiteY8" fmla="*/ 10316 h 10316"/>
                <a:gd name="connsiteX9" fmla="*/ 7417 w 10575"/>
                <a:gd name="connsiteY9" fmla="*/ 10316 h 10316"/>
                <a:gd name="connsiteX10" fmla="*/ 8445 w 10575"/>
                <a:gd name="connsiteY10" fmla="*/ 6387 h 10316"/>
                <a:gd name="connsiteX11" fmla="*/ 9575 w 10575"/>
                <a:gd name="connsiteY11" fmla="*/ 4070 h 10316"/>
                <a:gd name="connsiteX12" fmla="*/ 10575 w 10575"/>
                <a:gd name="connsiteY12" fmla="*/ 1938 h 10316"/>
                <a:gd name="connsiteX13" fmla="*/ 10445 w 10575"/>
                <a:gd name="connsiteY13" fmla="*/ 711 h 10316"/>
                <a:gd name="connsiteX14" fmla="*/ 9911 w 10575"/>
                <a:gd name="connsiteY14" fmla="*/ 250 h 10316"/>
                <a:gd name="connsiteX0" fmla="*/ 9603 w 10575"/>
                <a:gd name="connsiteY0" fmla="*/ 316 h 10316"/>
                <a:gd name="connsiteX1" fmla="*/ 8161 w 10575"/>
                <a:gd name="connsiteY1" fmla="*/ 1033 h 10316"/>
                <a:gd name="connsiteX2" fmla="*/ 5268 w 10575"/>
                <a:gd name="connsiteY2" fmla="*/ 1995 h 10316"/>
                <a:gd name="connsiteX3" fmla="*/ 1058 w 10575"/>
                <a:gd name="connsiteY3" fmla="*/ 122 h 10316"/>
                <a:gd name="connsiteX4" fmla="*/ 26 w 10575"/>
                <a:gd name="connsiteY4" fmla="*/ 860 h 10316"/>
                <a:gd name="connsiteX5" fmla="*/ 225 w 10575"/>
                <a:gd name="connsiteY5" fmla="*/ 2614 h 10316"/>
                <a:gd name="connsiteX6" fmla="*/ 1164 w 10575"/>
                <a:gd name="connsiteY6" fmla="*/ 4304 h 10316"/>
                <a:gd name="connsiteX7" fmla="*/ 3107 w 10575"/>
                <a:gd name="connsiteY7" fmla="*/ 10316 h 10316"/>
                <a:gd name="connsiteX8" fmla="*/ 5268 w 10575"/>
                <a:gd name="connsiteY8" fmla="*/ 10316 h 10316"/>
                <a:gd name="connsiteX9" fmla="*/ 7417 w 10575"/>
                <a:gd name="connsiteY9" fmla="*/ 10316 h 10316"/>
                <a:gd name="connsiteX10" fmla="*/ 8445 w 10575"/>
                <a:gd name="connsiteY10" fmla="*/ 6387 h 10316"/>
                <a:gd name="connsiteX11" fmla="*/ 9575 w 10575"/>
                <a:gd name="connsiteY11" fmla="*/ 4070 h 10316"/>
                <a:gd name="connsiteX12" fmla="*/ 10575 w 10575"/>
                <a:gd name="connsiteY12" fmla="*/ 1938 h 10316"/>
                <a:gd name="connsiteX13" fmla="*/ 10445 w 10575"/>
                <a:gd name="connsiteY13" fmla="*/ 711 h 10316"/>
                <a:gd name="connsiteX14" fmla="*/ 9911 w 10575"/>
                <a:gd name="connsiteY14" fmla="*/ 250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9911 w 10531"/>
                <a:gd name="connsiteY14" fmla="*/ 250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9911 w 10531"/>
                <a:gd name="connsiteY14" fmla="*/ 250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9603 w 10531"/>
                <a:gd name="connsiteY0" fmla="*/ 316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8161 w 10531"/>
                <a:gd name="connsiteY1" fmla="*/ 1033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8229 w 10531"/>
                <a:gd name="connsiteY1" fmla="*/ 1067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7345 w 10531"/>
                <a:gd name="connsiteY1" fmla="*/ 1454 h 10316"/>
                <a:gd name="connsiteX2" fmla="*/ 5268 w 10531"/>
                <a:gd name="connsiteY2" fmla="*/ 1995 h 10316"/>
                <a:gd name="connsiteX3" fmla="*/ 1058 w 10531"/>
                <a:gd name="connsiteY3" fmla="*/ 122 h 10316"/>
                <a:gd name="connsiteX4" fmla="*/ 26 w 10531"/>
                <a:gd name="connsiteY4" fmla="*/ 860 h 10316"/>
                <a:gd name="connsiteX5" fmla="*/ 225 w 10531"/>
                <a:gd name="connsiteY5" fmla="*/ 2614 h 10316"/>
                <a:gd name="connsiteX6" fmla="*/ 1164 w 10531"/>
                <a:gd name="connsiteY6" fmla="*/ 4304 h 10316"/>
                <a:gd name="connsiteX7" fmla="*/ 3107 w 10531"/>
                <a:gd name="connsiteY7" fmla="*/ 10316 h 10316"/>
                <a:gd name="connsiteX8" fmla="*/ 5268 w 10531"/>
                <a:gd name="connsiteY8" fmla="*/ 10316 h 10316"/>
                <a:gd name="connsiteX9" fmla="*/ 7417 w 10531"/>
                <a:gd name="connsiteY9" fmla="*/ 10316 h 10316"/>
                <a:gd name="connsiteX10" fmla="*/ 8445 w 10531"/>
                <a:gd name="connsiteY10" fmla="*/ 6387 h 10316"/>
                <a:gd name="connsiteX11" fmla="*/ 9575 w 10531"/>
                <a:gd name="connsiteY11" fmla="*/ 4070 h 10316"/>
                <a:gd name="connsiteX12" fmla="*/ 10530 w 10531"/>
                <a:gd name="connsiteY12" fmla="*/ 1923 h 10316"/>
                <a:gd name="connsiteX13" fmla="*/ 10445 w 10531"/>
                <a:gd name="connsiteY13" fmla="*/ 711 h 10316"/>
                <a:gd name="connsiteX14" fmla="*/ 10050 w 10531"/>
                <a:gd name="connsiteY14" fmla="*/ 121 h 10316"/>
                <a:gd name="connsiteX0" fmla="*/ 10028 w 10531"/>
                <a:gd name="connsiteY0" fmla="*/ 103 h 10316"/>
                <a:gd name="connsiteX1" fmla="*/ 8921 w 10531"/>
                <a:gd name="connsiteY1" fmla="*/ 577 h 10316"/>
                <a:gd name="connsiteX2" fmla="*/ 7345 w 10531"/>
                <a:gd name="connsiteY2" fmla="*/ 1454 h 10316"/>
                <a:gd name="connsiteX3" fmla="*/ 5268 w 10531"/>
                <a:gd name="connsiteY3" fmla="*/ 1995 h 10316"/>
                <a:gd name="connsiteX4" fmla="*/ 1058 w 10531"/>
                <a:gd name="connsiteY4" fmla="*/ 122 h 10316"/>
                <a:gd name="connsiteX5" fmla="*/ 26 w 10531"/>
                <a:gd name="connsiteY5" fmla="*/ 860 h 10316"/>
                <a:gd name="connsiteX6" fmla="*/ 225 w 10531"/>
                <a:gd name="connsiteY6" fmla="*/ 2614 h 10316"/>
                <a:gd name="connsiteX7" fmla="*/ 1164 w 10531"/>
                <a:gd name="connsiteY7" fmla="*/ 4304 h 10316"/>
                <a:gd name="connsiteX8" fmla="*/ 3107 w 10531"/>
                <a:gd name="connsiteY8" fmla="*/ 10316 h 10316"/>
                <a:gd name="connsiteX9" fmla="*/ 5268 w 10531"/>
                <a:gd name="connsiteY9" fmla="*/ 10316 h 10316"/>
                <a:gd name="connsiteX10" fmla="*/ 7417 w 10531"/>
                <a:gd name="connsiteY10" fmla="*/ 10316 h 10316"/>
                <a:gd name="connsiteX11" fmla="*/ 8445 w 10531"/>
                <a:gd name="connsiteY11" fmla="*/ 6387 h 10316"/>
                <a:gd name="connsiteX12" fmla="*/ 9575 w 10531"/>
                <a:gd name="connsiteY12" fmla="*/ 4070 h 10316"/>
                <a:gd name="connsiteX13" fmla="*/ 10530 w 10531"/>
                <a:gd name="connsiteY13" fmla="*/ 1923 h 10316"/>
                <a:gd name="connsiteX14" fmla="*/ 10445 w 10531"/>
                <a:gd name="connsiteY14" fmla="*/ 711 h 10316"/>
                <a:gd name="connsiteX15" fmla="*/ 10050 w 10531"/>
                <a:gd name="connsiteY15" fmla="*/ 121 h 10316"/>
                <a:gd name="connsiteX0" fmla="*/ 10028 w 10531"/>
                <a:gd name="connsiteY0" fmla="*/ 0 h 10213"/>
                <a:gd name="connsiteX1" fmla="*/ 8921 w 10531"/>
                <a:gd name="connsiteY1" fmla="*/ 474 h 10213"/>
                <a:gd name="connsiteX2" fmla="*/ 7345 w 10531"/>
                <a:gd name="connsiteY2" fmla="*/ 1351 h 10213"/>
                <a:gd name="connsiteX3" fmla="*/ 5268 w 10531"/>
                <a:gd name="connsiteY3" fmla="*/ 1892 h 10213"/>
                <a:gd name="connsiteX4" fmla="*/ 3063 w 10531"/>
                <a:gd name="connsiteY4" fmla="*/ 1302 h 10213"/>
                <a:gd name="connsiteX5" fmla="*/ 1058 w 10531"/>
                <a:gd name="connsiteY5" fmla="*/ 19 h 10213"/>
                <a:gd name="connsiteX6" fmla="*/ 26 w 10531"/>
                <a:gd name="connsiteY6" fmla="*/ 757 h 10213"/>
                <a:gd name="connsiteX7" fmla="*/ 225 w 10531"/>
                <a:gd name="connsiteY7" fmla="*/ 2511 h 10213"/>
                <a:gd name="connsiteX8" fmla="*/ 1164 w 10531"/>
                <a:gd name="connsiteY8" fmla="*/ 4201 h 10213"/>
                <a:gd name="connsiteX9" fmla="*/ 3107 w 10531"/>
                <a:gd name="connsiteY9" fmla="*/ 10213 h 10213"/>
                <a:gd name="connsiteX10" fmla="*/ 5268 w 10531"/>
                <a:gd name="connsiteY10" fmla="*/ 10213 h 10213"/>
                <a:gd name="connsiteX11" fmla="*/ 7417 w 10531"/>
                <a:gd name="connsiteY11" fmla="*/ 10213 h 10213"/>
                <a:gd name="connsiteX12" fmla="*/ 8445 w 10531"/>
                <a:gd name="connsiteY12" fmla="*/ 6284 h 10213"/>
                <a:gd name="connsiteX13" fmla="*/ 9575 w 10531"/>
                <a:gd name="connsiteY13" fmla="*/ 3967 h 10213"/>
                <a:gd name="connsiteX14" fmla="*/ 10530 w 10531"/>
                <a:gd name="connsiteY14" fmla="*/ 1820 h 10213"/>
                <a:gd name="connsiteX15" fmla="*/ 10445 w 10531"/>
                <a:gd name="connsiteY15" fmla="*/ 608 h 10213"/>
                <a:gd name="connsiteX16" fmla="*/ 10050 w 10531"/>
                <a:gd name="connsiteY16" fmla="*/ 18 h 10213"/>
                <a:gd name="connsiteX0" fmla="*/ 10028 w 10531"/>
                <a:gd name="connsiteY0" fmla="*/ 0 h 10213"/>
                <a:gd name="connsiteX1" fmla="*/ 8921 w 10531"/>
                <a:gd name="connsiteY1" fmla="*/ 474 h 10213"/>
                <a:gd name="connsiteX2" fmla="*/ 7345 w 10531"/>
                <a:gd name="connsiteY2" fmla="*/ 1351 h 10213"/>
                <a:gd name="connsiteX3" fmla="*/ 5268 w 10531"/>
                <a:gd name="connsiteY3" fmla="*/ 1892 h 10213"/>
                <a:gd name="connsiteX4" fmla="*/ 3060 w 10531"/>
                <a:gd name="connsiteY4" fmla="*/ 1215 h 10213"/>
                <a:gd name="connsiteX5" fmla="*/ 1058 w 10531"/>
                <a:gd name="connsiteY5" fmla="*/ 19 h 10213"/>
                <a:gd name="connsiteX6" fmla="*/ 26 w 10531"/>
                <a:gd name="connsiteY6" fmla="*/ 757 h 10213"/>
                <a:gd name="connsiteX7" fmla="*/ 225 w 10531"/>
                <a:gd name="connsiteY7" fmla="*/ 2511 h 10213"/>
                <a:gd name="connsiteX8" fmla="*/ 1164 w 10531"/>
                <a:gd name="connsiteY8" fmla="*/ 4201 h 10213"/>
                <a:gd name="connsiteX9" fmla="*/ 3107 w 10531"/>
                <a:gd name="connsiteY9" fmla="*/ 10213 h 10213"/>
                <a:gd name="connsiteX10" fmla="*/ 5268 w 10531"/>
                <a:gd name="connsiteY10" fmla="*/ 10213 h 10213"/>
                <a:gd name="connsiteX11" fmla="*/ 7417 w 10531"/>
                <a:gd name="connsiteY11" fmla="*/ 10213 h 10213"/>
                <a:gd name="connsiteX12" fmla="*/ 8445 w 10531"/>
                <a:gd name="connsiteY12" fmla="*/ 6284 h 10213"/>
                <a:gd name="connsiteX13" fmla="*/ 9575 w 10531"/>
                <a:gd name="connsiteY13" fmla="*/ 3967 h 10213"/>
                <a:gd name="connsiteX14" fmla="*/ 10530 w 10531"/>
                <a:gd name="connsiteY14" fmla="*/ 1820 h 10213"/>
                <a:gd name="connsiteX15" fmla="*/ 10445 w 10531"/>
                <a:gd name="connsiteY15" fmla="*/ 608 h 10213"/>
                <a:gd name="connsiteX16" fmla="*/ 10050 w 10531"/>
                <a:gd name="connsiteY16" fmla="*/ 18 h 10213"/>
                <a:gd name="connsiteX0" fmla="*/ 10028 w 10531"/>
                <a:gd name="connsiteY0" fmla="*/ 0 h 10213"/>
                <a:gd name="connsiteX1" fmla="*/ 8921 w 10531"/>
                <a:gd name="connsiteY1" fmla="*/ 474 h 10213"/>
                <a:gd name="connsiteX2" fmla="*/ 7345 w 10531"/>
                <a:gd name="connsiteY2" fmla="*/ 1351 h 10213"/>
                <a:gd name="connsiteX3" fmla="*/ 5244 w 10531"/>
                <a:gd name="connsiteY3" fmla="*/ 1852 h 10213"/>
                <a:gd name="connsiteX4" fmla="*/ 3060 w 10531"/>
                <a:gd name="connsiteY4" fmla="*/ 1215 h 10213"/>
                <a:gd name="connsiteX5" fmla="*/ 1058 w 10531"/>
                <a:gd name="connsiteY5" fmla="*/ 19 h 10213"/>
                <a:gd name="connsiteX6" fmla="*/ 26 w 10531"/>
                <a:gd name="connsiteY6" fmla="*/ 757 h 10213"/>
                <a:gd name="connsiteX7" fmla="*/ 225 w 10531"/>
                <a:gd name="connsiteY7" fmla="*/ 2511 h 10213"/>
                <a:gd name="connsiteX8" fmla="*/ 1164 w 10531"/>
                <a:gd name="connsiteY8" fmla="*/ 4201 h 10213"/>
                <a:gd name="connsiteX9" fmla="*/ 3107 w 10531"/>
                <a:gd name="connsiteY9" fmla="*/ 10213 h 10213"/>
                <a:gd name="connsiteX10" fmla="*/ 5268 w 10531"/>
                <a:gd name="connsiteY10" fmla="*/ 10213 h 10213"/>
                <a:gd name="connsiteX11" fmla="*/ 7417 w 10531"/>
                <a:gd name="connsiteY11" fmla="*/ 10213 h 10213"/>
                <a:gd name="connsiteX12" fmla="*/ 8445 w 10531"/>
                <a:gd name="connsiteY12" fmla="*/ 6284 h 10213"/>
                <a:gd name="connsiteX13" fmla="*/ 9575 w 10531"/>
                <a:gd name="connsiteY13" fmla="*/ 3967 h 10213"/>
                <a:gd name="connsiteX14" fmla="*/ 10530 w 10531"/>
                <a:gd name="connsiteY14" fmla="*/ 1820 h 10213"/>
                <a:gd name="connsiteX15" fmla="*/ 10445 w 10531"/>
                <a:gd name="connsiteY15" fmla="*/ 608 h 10213"/>
                <a:gd name="connsiteX16" fmla="*/ 10050 w 10531"/>
                <a:gd name="connsiteY16" fmla="*/ 18 h 10213"/>
                <a:gd name="connsiteX0" fmla="*/ 10028 w 10531"/>
                <a:gd name="connsiteY0" fmla="*/ 75 h 10288"/>
                <a:gd name="connsiteX1" fmla="*/ 8921 w 10531"/>
                <a:gd name="connsiteY1" fmla="*/ 549 h 10288"/>
                <a:gd name="connsiteX2" fmla="*/ 7345 w 10531"/>
                <a:gd name="connsiteY2" fmla="*/ 1426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28 w 10531"/>
                <a:gd name="connsiteY0" fmla="*/ 75 h 10288"/>
                <a:gd name="connsiteX1" fmla="*/ 8921 w 10531"/>
                <a:gd name="connsiteY1" fmla="*/ 549 h 10288"/>
                <a:gd name="connsiteX2" fmla="*/ 7223 w 10531"/>
                <a:gd name="connsiteY2" fmla="*/ 1421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28 w 10531"/>
                <a:gd name="connsiteY0" fmla="*/ 75 h 10288"/>
                <a:gd name="connsiteX1" fmla="*/ 8921 w 10531"/>
                <a:gd name="connsiteY1" fmla="*/ 549 h 10288"/>
                <a:gd name="connsiteX2" fmla="*/ 7215 w 10531"/>
                <a:gd name="connsiteY2" fmla="*/ 1509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28 w 10531"/>
                <a:gd name="connsiteY0" fmla="*/ 75 h 10288"/>
                <a:gd name="connsiteX1" fmla="*/ 8883 w 10531"/>
                <a:gd name="connsiteY1" fmla="*/ 423 h 10288"/>
                <a:gd name="connsiteX2" fmla="*/ 7215 w 10531"/>
                <a:gd name="connsiteY2" fmla="*/ 1509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81 w 10531"/>
                <a:gd name="connsiteY0" fmla="*/ 2 h 10288"/>
                <a:gd name="connsiteX1" fmla="*/ 8883 w 10531"/>
                <a:gd name="connsiteY1" fmla="*/ 423 h 10288"/>
                <a:gd name="connsiteX2" fmla="*/ 7215 w 10531"/>
                <a:gd name="connsiteY2" fmla="*/ 1509 h 10288"/>
                <a:gd name="connsiteX3" fmla="*/ 5244 w 10531"/>
                <a:gd name="connsiteY3" fmla="*/ 1927 h 10288"/>
                <a:gd name="connsiteX4" fmla="*/ 3060 w 10531"/>
                <a:gd name="connsiteY4" fmla="*/ 1290 h 10288"/>
                <a:gd name="connsiteX5" fmla="*/ 1058 w 10531"/>
                <a:gd name="connsiteY5" fmla="*/ 94 h 10288"/>
                <a:gd name="connsiteX6" fmla="*/ 26 w 10531"/>
                <a:gd name="connsiteY6" fmla="*/ 832 h 10288"/>
                <a:gd name="connsiteX7" fmla="*/ 225 w 10531"/>
                <a:gd name="connsiteY7" fmla="*/ 2586 h 10288"/>
                <a:gd name="connsiteX8" fmla="*/ 1164 w 10531"/>
                <a:gd name="connsiteY8" fmla="*/ 4276 h 10288"/>
                <a:gd name="connsiteX9" fmla="*/ 3107 w 10531"/>
                <a:gd name="connsiteY9" fmla="*/ 10288 h 10288"/>
                <a:gd name="connsiteX10" fmla="*/ 5268 w 10531"/>
                <a:gd name="connsiteY10" fmla="*/ 10288 h 10288"/>
                <a:gd name="connsiteX11" fmla="*/ 7417 w 10531"/>
                <a:gd name="connsiteY11" fmla="*/ 10288 h 10288"/>
                <a:gd name="connsiteX12" fmla="*/ 8445 w 10531"/>
                <a:gd name="connsiteY12" fmla="*/ 6359 h 10288"/>
                <a:gd name="connsiteX13" fmla="*/ 9575 w 10531"/>
                <a:gd name="connsiteY13" fmla="*/ 4042 h 10288"/>
                <a:gd name="connsiteX14" fmla="*/ 10530 w 10531"/>
                <a:gd name="connsiteY14" fmla="*/ 1895 h 10288"/>
                <a:gd name="connsiteX15" fmla="*/ 10445 w 10531"/>
                <a:gd name="connsiteY15" fmla="*/ 683 h 10288"/>
                <a:gd name="connsiteX16" fmla="*/ 10050 w 10531"/>
                <a:gd name="connsiteY16" fmla="*/ 93 h 10288"/>
                <a:gd name="connsiteX0" fmla="*/ 10081 w 10531"/>
                <a:gd name="connsiteY0" fmla="*/ 16 h 10302"/>
                <a:gd name="connsiteX1" fmla="*/ 8883 w 10531"/>
                <a:gd name="connsiteY1" fmla="*/ 437 h 10302"/>
                <a:gd name="connsiteX2" fmla="*/ 7215 w 10531"/>
                <a:gd name="connsiteY2" fmla="*/ 1523 h 10302"/>
                <a:gd name="connsiteX3" fmla="*/ 5244 w 10531"/>
                <a:gd name="connsiteY3" fmla="*/ 1941 h 10302"/>
                <a:gd name="connsiteX4" fmla="*/ 3060 w 10531"/>
                <a:gd name="connsiteY4" fmla="*/ 1304 h 10302"/>
                <a:gd name="connsiteX5" fmla="*/ 1058 w 10531"/>
                <a:gd name="connsiteY5" fmla="*/ 108 h 10302"/>
                <a:gd name="connsiteX6" fmla="*/ 26 w 10531"/>
                <a:gd name="connsiteY6" fmla="*/ 846 h 10302"/>
                <a:gd name="connsiteX7" fmla="*/ 225 w 10531"/>
                <a:gd name="connsiteY7" fmla="*/ 2600 h 10302"/>
                <a:gd name="connsiteX8" fmla="*/ 1164 w 10531"/>
                <a:gd name="connsiteY8" fmla="*/ 4290 h 10302"/>
                <a:gd name="connsiteX9" fmla="*/ 3107 w 10531"/>
                <a:gd name="connsiteY9" fmla="*/ 10302 h 10302"/>
                <a:gd name="connsiteX10" fmla="*/ 5268 w 10531"/>
                <a:gd name="connsiteY10" fmla="*/ 10302 h 10302"/>
                <a:gd name="connsiteX11" fmla="*/ 7417 w 10531"/>
                <a:gd name="connsiteY11" fmla="*/ 10302 h 10302"/>
                <a:gd name="connsiteX12" fmla="*/ 8445 w 10531"/>
                <a:gd name="connsiteY12" fmla="*/ 6373 h 10302"/>
                <a:gd name="connsiteX13" fmla="*/ 9575 w 10531"/>
                <a:gd name="connsiteY13" fmla="*/ 4056 h 10302"/>
                <a:gd name="connsiteX14" fmla="*/ 10530 w 10531"/>
                <a:gd name="connsiteY14" fmla="*/ 1909 h 10302"/>
                <a:gd name="connsiteX15" fmla="*/ 10445 w 10531"/>
                <a:gd name="connsiteY15" fmla="*/ 697 h 10302"/>
                <a:gd name="connsiteX16" fmla="*/ 10050 w 10531"/>
                <a:gd name="connsiteY16" fmla="*/ 107 h 10302"/>
                <a:gd name="connsiteX0" fmla="*/ 10081 w 10531"/>
                <a:gd name="connsiteY0" fmla="*/ 16 h 10302"/>
                <a:gd name="connsiteX1" fmla="*/ 8883 w 10531"/>
                <a:gd name="connsiteY1" fmla="*/ 437 h 10302"/>
                <a:gd name="connsiteX2" fmla="*/ 7215 w 10531"/>
                <a:gd name="connsiteY2" fmla="*/ 1523 h 10302"/>
                <a:gd name="connsiteX3" fmla="*/ 5244 w 10531"/>
                <a:gd name="connsiteY3" fmla="*/ 1941 h 10302"/>
                <a:gd name="connsiteX4" fmla="*/ 3060 w 10531"/>
                <a:gd name="connsiteY4" fmla="*/ 1304 h 10302"/>
                <a:gd name="connsiteX5" fmla="*/ 1058 w 10531"/>
                <a:gd name="connsiteY5" fmla="*/ 108 h 10302"/>
                <a:gd name="connsiteX6" fmla="*/ 26 w 10531"/>
                <a:gd name="connsiteY6" fmla="*/ 846 h 10302"/>
                <a:gd name="connsiteX7" fmla="*/ 225 w 10531"/>
                <a:gd name="connsiteY7" fmla="*/ 2600 h 10302"/>
                <a:gd name="connsiteX8" fmla="*/ 1164 w 10531"/>
                <a:gd name="connsiteY8" fmla="*/ 4290 h 10302"/>
                <a:gd name="connsiteX9" fmla="*/ 3107 w 10531"/>
                <a:gd name="connsiteY9" fmla="*/ 10302 h 10302"/>
                <a:gd name="connsiteX10" fmla="*/ 5268 w 10531"/>
                <a:gd name="connsiteY10" fmla="*/ 10302 h 10302"/>
                <a:gd name="connsiteX11" fmla="*/ 7417 w 10531"/>
                <a:gd name="connsiteY11" fmla="*/ 10302 h 10302"/>
                <a:gd name="connsiteX12" fmla="*/ 8445 w 10531"/>
                <a:gd name="connsiteY12" fmla="*/ 6373 h 10302"/>
                <a:gd name="connsiteX13" fmla="*/ 9575 w 10531"/>
                <a:gd name="connsiteY13" fmla="*/ 4056 h 10302"/>
                <a:gd name="connsiteX14" fmla="*/ 10530 w 10531"/>
                <a:gd name="connsiteY14" fmla="*/ 1909 h 10302"/>
                <a:gd name="connsiteX15" fmla="*/ 10445 w 10531"/>
                <a:gd name="connsiteY15" fmla="*/ 697 h 10302"/>
                <a:gd name="connsiteX16" fmla="*/ 10092 w 10531"/>
                <a:gd name="connsiteY16" fmla="*/ 36 h 10302"/>
                <a:gd name="connsiteX0" fmla="*/ 10081 w 10542"/>
                <a:gd name="connsiteY0" fmla="*/ 16 h 10302"/>
                <a:gd name="connsiteX1" fmla="*/ 8883 w 10542"/>
                <a:gd name="connsiteY1" fmla="*/ 437 h 10302"/>
                <a:gd name="connsiteX2" fmla="*/ 7215 w 10542"/>
                <a:gd name="connsiteY2" fmla="*/ 1523 h 10302"/>
                <a:gd name="connsiteX3" fmla="*/ 5244 w 10542"/>
                <a:gd name="connsiteY3" fmla="*/ 1941 h 10302"/>
                <a:gd name="connsiteX4" fmla="*/ 3060 w 10542"/>
                <a:gd name="connsiteY4" fmla="*/ 1304 h 10302"/>
                <a:gd name="connsiteX5" fmla="*/ 1058 w 10542"/>
                <a:gd name="connsiteY5" fmla="*/ 108 h 10302"/>
                <a:gd name="connsiteX6" fmla="*/ 26 w 10542"/>
                <a:gd name="connsiteY6" fmla="*/ 846 h 10302"/>
                <a:gd name="connsiteX7" fmla="*/ 225 w 10542"/>
                <a:gd name="connsiteY7" fmla="*/ 2600 h 10302"/>
                <a:gd name="connsiteX8" fmla="*/ 1164 w 10542"/>
                <a:gd name="connsiteY8" fmla="*/ 4290 h 10302"/>
                <a:gd name="connsiteX9" fmla="*/ 3107 w 10542"/>
                <a:gd name="connsiteY9" fmla="*/ 10302 h 10302"/>
                <a:gd name="connsiteX10" fmla="*/ 5268 w 10542"/>
                <a:gd name="connsiteY10" fmla="*/ 10302 h 10302"/>
                <a:gd name="connsiteX11" fmla="*/ 7417 w 10542"/>
                <a:gd name="connsiteY11" fmla="*/ 10302 h 10302"/>
                <a:gd name="connsiteX12" fmla="*/ 8445 w 10542"/>
                <a:gd name="connsiteY12" fmla="*/ 6373 h 10302"/>
                <a:gd name="connsiteX13" fmla="*/ 9575 w 10542"/>
                <a:gd name="connsiteY13" fmla="*/ 4056 h 10302"/>
                <a:gd name="connsiteX14" fmla="*/ 10530 w 10542"/>
                <a:gd name="connsiteY14" fmla="*/ 1909 h 10302"/>
                <a:gd name="connsiteX15" fmla="*/ 10488 w 10542"/>
                <a:gd name="connsiteY15" fmla="*/ 669 h 10302"/>
                <a:gd name="connsiteX16" fmla="*/ 10092 w 10542"/>
                <a:gd name="connsiteY16" fmla="*/ 36 h 10302"/>
                <a:gd name="connsiteX0" fmla="*/ 10081 w 10542"/>
                <a:gd name="connsiteY0" fmla="*/ 16 h 10302"/>
                <a:gd name="connsiteX1" fmla="*/ 8883 w 10542"/>
                <a:gd name="connsiteY1" fmla="*/ 437 h 10302"/>
                <a:gd name="connsiteX2" fmla="*/ 7215 w 10542"/>
                <a:gd name="connsiteY2" fmla="*/ 1523 h 10302"/>
                <a:gd name="connsiteX3" fmla="*/ 5244 w 10542"/>
                <a:gd name="connsiteY3" fmla="*/ 1941 h 10302"/>
                <a:gd name="connsiteX4" fmla="*/ 3060 w 10542"/>
                <a:gd name="connsiteY4" fmla="*/ 1304 h 10302"/>
                <a:gd name="connsiteX5" fmla="*/ 1058 w 10542"/>
                <a:gd name="connsiteY5" fmla="*/ 108 h 10302"/>
                <a:gd name="connsiteX6" fmla="*/ 26 w 10542"/>
                <a:gd name="connsiteY6" fmla="*/ 846 h 10302"/>
                <a:gd name="connsiteX7" fmla="*/ 225 w 10542"/>
                <a:gd name="connsiteY7" fmla="*/ 2600 h 10302"/>
                <a:gd name="connsiteX8" fmla="*/ 1164 w 10542"/>
                <a:gd name="connsiteY8" fmla="*/ 4290 h 10302"/>
                <a:gd name="connsiteX9" fmla="*/ 3107 w 10542"/>
                <a:gd name="connsiteY9" fmla="*/ 10302 h 10302"/>
                <a:gd name="connsiteX10" fmla="*/ 5268 w 10542"/>
                <a:gd name="connsiteY10" fmla="*/ 10302 h 10302"/>
                <a:gd name="connsiteX11" fmla="*/ 7417 w 10542"/>
                <a:gd name="connsiteY11" fmla="*/ 10302 h 10302"/>
                <a:gd name="connsiteX12" fmla="*/ 8445 w 10542"/>
                <a:gd name="connsiteY12" fmla="*/ 6373 h 10302"/>
                <a:gd name="connsiteX13" fmla="*/ 9596 w 10542"/>
                <a:gd name="connsiteY13" fmla="*/ 4031 h 10302"/>
                <a:gd name="connsiteX14" fmla="*/ 10530 w 10542"/>
                <a:gd name="connsiteY14" fmla="*/ 1909 h 10302"/>
                <a:gd name="connsiteX15" fmla="*/ 10488 w 10542"/>
                <a:gd name="connsiteY15" fmla="*/ 669 h 10302"/>
                <a:gd name="connsiteX16" fmla="*/ 10092 w 10542"/>
                <a:gd name="connsiteY16" fmla="*/ 36 h 10302"/>
                <a:gd name="connsiteX0" fmla="*/ 10081 w 10542"/>
                <a:gd name="connsiteY0" fmla="*/ 16 h 10302"/>
                <a:gd name="connsiteX1" fmla="*/ 8883 w 10542"/>
                <a:gd name="connsiteY1" fmla="*/ 437 h 10302"/>
                <a:gd name="connsiteX2" fmla="*/ 7215 w 10542"/>
                <a:gd name="connsiteY2" fmla="*/ 1523 h 10302"/>
                <a:gd name="connsiteX3" fmla="*/ 5244 w 10542"/>
                <a:gd name="connsiteY3" fmla="*/ 1941 h 10302"/>
                <a:gd name="connsiteX4" fmla="*/ 3060 w 10542"/>
                <a:gd name="connsiteY4" fmla="*/ 1304 h 10302"/>
                <a:gd name="connsiteX5" fmla="*/ 1058 w 10542"/>
                <a:gd name="connsiteY5" fmla="*/ 108 h 10302"/>
                <a:gd name="connsiteX6" fmla="*/ 26 w 10542"/>
                <a:gd name="connsiteY6" fmla="*/ 846 h 10302"/>
                <a:gd name="connsiteX7" fmla="*/ 225 w 10542"/>
                <a:gd name="connsiteY7" fmla="*/ 2600 h 10302"/>
                <a:gd name="connsiteX8" fmla="*/ 1164 w 10542"/>
                <a:gd name="connsiteY8" fmla="*/ 4290 h 10302"/>
                <a:gd name="connsiteX9" fmla="*/ 3107 w 10542"/>
                <a:gd name="connsiteY9" fmla="*/ 10302 h 10302"/>
                <a:gd name="connsiteX10" fmla="*/ 5268 w 10542"/>
                <a:gd name="connsiteY10" fmla="*/ 10302 h 10302"/>
                <a:gd name="connsiteX11" fmla="*/ 7417 w 10542"/>
                <a:gd name="connsiteY11" fmla="*/ 10302 h 10302"/>
                <a:gd name="connsiteX12" fmla="*/ 8445 w 10542"/>
                <a:gd name="connsiteY12" fmla="*/ 6373 h 10302"/>
                <a:gd name="connsiteX13" fmla="*/ 9573 w 10542"/>
                <a:gd name="connsiteY13" fmla="*/ 4012 h 10302"/>
                <a:gd name="connsiteX14" fmla="*/ 10530 w 10542"/>
                <a:gd name="connsiteY14" fmla="*/ 1909 h 10302"/>
                <a:gd name="connsiteX15" fmla="*/ 10488 w 10542"/>
                <a:gd name="connsiteY15" fmla="*/ 669 h 10302"/>
                <a:gd name="connsiteX16" fmla="*/ 10092 w 10542"/>
                <a:gd name="connsiteY16" fmla="*/ 36 h 10302"/>
                <a:gd name="connsiteX0" fmla="*/ 10081 w 10540"/>
                <a:gd name="connsiteY0" fmla="*/ 16 h 10302"/>
                <a:gd name="connsiteX1" fmla="*/ 8883 w 10540"/>
                <a:gd name="connsiteY1" fmla="*/ 437 h 10302"/>
                <a:gd name="connsiteX2" fmla="*/ 7215 w 10540"/>
                <a:gd name="connsiteY2" fmla="*/ 1523 h 10302"/>
                <a:gd name="connsiteX3" fmla="*/ 5244 w 10540"/>
                <a:gd name="connsiteY3" fmla="*/ 1941 h 10302"/>
                <a:gd name="connsiteX4" fmla="*/ 3060 w 10540"/>
                <a:gd name="connsiteY4" fmla="*/ 1304 h 10302"/>
                <a:gd name="connsiteX5" fmla="*/ 1058 w 10540"/>
                <a:gd name="connsiteY5" fmla="*/ 108 h 10302"/>
                <a:gd name="connsiteX6" fmla="*/ 26 w 10540"/>
                <a:gd name="connsiteY6" fmla="*/ 846 h 10302"/>
                <a:gd name="connsiteX7" fmla="*/ 225 w 10540"/>
                <a:gd name="connsiteY7" fmla="*/ 2600 h 10302"/>
                <a:gd name="connsiteX8" fmla="*/ 1164 w 10540"/>
                <a:gd name="connsiteY8" fmla="*/ 4290 h 10302"/>
                <a:gd name="connsiteX9" fmla="*/ 3107 w 10540"/>
                <a:gd name="connsiteY9" fmla="*/ 10302 h 10302"/>
                <a:gd name="connsiteX10" fmla="*/ 5268 w 10540"/>
                <a:gd name="connsiteY10" fmla="*/ 10302 h 10302"/>
                <a:gd name="connsiteX11" fmla="*/ 7417 w 10540"/>
                <a:gd name="connsiteY11" fmla="*/ 10302 h 10302"/>
                <a:gd name="connsiteX12" fmla="*/ 8445 w 10540"/>
                <a:gd name="connsiteY12" fmla="*/ 6373 h 10302"/>
                <a:gd name="connsiteX13" fmla="*/ 9573 w 10540"/>
                <a:gd name="connsiteY13" fmla="*/ 4012 h 10302"/>
                <a:gd name="connsiteX14" fmla="*/ 10526 w 10540"/>
                <a:gd name="connsiteY14" fmla="*/ 2106 h 10302"/>
                <a:gd name="connsiteX15" fmla="*/ 10488 w 10540"/>
                <a:gd name="connsiteY15" fmla="*/ 669 h 10302"/>
                <a:gd name="connsiteX16" fmla="*/ 10092 w 10540"/>
                <a:gd name="connsiteY16" fmla="*/ 36 h 10302"/>
                <a:gd name="connsiteX0" fmla="*/ 10081 w 10522"/>
                <a:gd name="connsiteY0" fmla="*/ 16 h 10302"/>
                <a:gd name="connsiteX1" fmla="*/ 8883 w 10522"/>
                <a:gd name="connsiteY1" fmla="*/ 437 h 10302"/>
                <a:gd name="connsiteX2" fmla="*/ 7215 w 10522"/>
                <a:gd name="connsiteY2" fmla="*/ 1523 h 10302"/>
                <a:gd name="connsiteX3" fmla="*/ 5244 w 10522"/>
                <a:gd name="connsiteY3" fmla="*/ 1941 h 10302"/>
                <a:gd name="connsiteX4" fmla="*/ 3060 w 10522"/>
                <a:gd name="connsiteY4" fmla="*/ 1304 h 10302"/>
                <a:gd name="connsiteX5" fmla="*/ 1058 w 10522"/>
                <a:gd name="connsiteY5" fmla="*/ 108 h 10302"/>
                <a:gd name="connsiteX6" fmla="*/ 26 w 10522"/>
                <a:gd name="connsiteY6" fmla="*/ 846 h 10302"/>
                <a:gd name="connsiteX7" fmla="*/ 225 w 10522"/>
                <a:gd name="connsiteY7" fmla="*/ 2600 h 10302"/>
                <a:gd name="connsiteX8" fmla="*/ 1164 w 10522"/>
                <a:gd name="connsiteY8" fmla="*/ 4290 h 10302"/>
                <a:gd name="connsiteX9" fmla="*/ 3107 w 10522"/>
                <a:gd name="connsiteY9" fmla="*/ 10302 h 10302"/>
                <a:gd name="connsiteX10" fmla="*/ 5268 w 10522"/>
                <a:gd name="connsiteY10" fmla="*/ 10302 h 10302"/>
                <a:gd name="connsiteX11" fmla="*/ 7417 w 10522"/>
                <a:gd name="connsiteY11" fmla="*/ 10302 h 10302"/>
                <a:gd name="connsiteX12" fmla="*/ 8445 w 10522"/>
                <a:gd name="connsiteY12" fmla="*/ 6373 h 10302"/>
                <a:gd name="connsiteX13" fmla="*/ 9573 w 10522"/>
                <a:gd name="connsiteY13" fmla="*/ 4012 h 10302"/>
                <a:gd name="connsiteX14" fmla="*/ 10472 w 10522"/>
                <a:gd name="connsiteY14" fmla="*/ 2136 h 10302"/>
                <a:gd name="connsiteX15" fmla="*/ 10488 w 10522"/>
                <a:gd name="connsiteY15" fmla="*/ 669 h 10302"/>
                <a:gd name="connsiteX16" fmla="*/ 10092 w 10522"/>
                <a:gd name="connsiteY16" fmla="*/ 36 h 10302"/>
                <a:gd name="connsiteX0" fmla="*/ 10081 w 10522"/>
                <a:gd name="connsiteY0" fmla="*/ 16 h 10302"/>
                <a:gd name="connsiteX1" fmla="*/ 8883 w 10522"/>
                <a:gd name="connsiteY1" fmla="*/ 437 h 10302"/>
                <a:gd name="connsiteX2" fmla="*/ 7215 w 10522"/>
                <a:gd name="connsiteY2" fmla="*/ 1523 h 10302"/>
                <a:gd name="connsiteX3" fmla="*/ 5244 w 10522"/>
                <a:gd name="connsiteY3" fmla="*/ 1941 h 10302"/>
                <a:gd name="connsiteX4" fmla="*/ 3060 w 10522"/>
                <a:gd name="connsiteY4" fmla="*/ 1304 h 10302"/>
                <a:gd name="connsiteX5" fmla="*/ 1058 w 10522"/>
                <a:gd name="connsiteY5" fmla="*/ 108 h 10302"/>
                <a:gd name="connsiteX6" fmla="*/ 26 w 10522"/>
                <a:gd name="connsiteY6" fmla="*/ 846 h 10302"/>
                <a:gd name="connsiteX7" fmla="*/ 225 w 10522"/>
                <a:gd name="connsiteY7" fmla="*/ 2600 h 10302"/>
                <a:gd name="connsiteX8" fmla="*/ 1164 w 10522"/>
                <a:gd name="connsiteY8" fmla="*/ 4290 h 10302"/>
                <a:gd name="connsiteX9" fmla="*/ 3107 w 10522"/>
                <a:gd name="connsiteY9" fmla="*/ 10302 h 10302"/>
                <a:gd name="connsiteX10" fmla="*/ 5268 w 10522"/>
                <a:gd name="connsiteY10" fmla="*/ 10302 h 10302"/>
                <a:gd name="connsiteX11" fmla="*/ 7417 w 10522"/>
                <a:gd name="connsiteY11" fmla="*/ 10302 h 10302"/>
                <a:gd name="connsiteX12" fmla="*/ 8445 w 10522"/>
                <a:gd name="connsiteY12" fmla="*/ 6373 h 10302"/>
                <a:gd name="connsiteX13" fmla="*/ 9573 w 10522"/>
                <a:gd name="connsiteY13" fmla="*/ 4012 h 10302"/>
                <a:gd name="connsiteX14" fmla="*/ 10472 w 10522"/>
                <a:gd name="connsiteY14" fmla="*/ 2136 h 10302"/>
                <a:gd name="connsiteX15" fmla="*/ 10488 w 10522"/>
                <a:gd name="connsiteY15" fmla="*/ 669 h 10302"/>
                <a:gd name="connsiteX16" fmla="*/ 10092 w 10522"/>
                <a:gd name="connsiteY16" fmla="*/ 36 h 10302"/>
                <a:gd name="connsiteX0" fmla="*/ 10081 w 10546"/>
                <a:gd name="connsiteY0" fmla="*/ 16 h 10302"/>
                <a:gd name="connsiteX1" fmla="*/ 8883 w 10546"/>
                <a:gd name="connsiteY1" fmla="*/ 437 h 10302"/>
                <a:gd name="connsiteX2" fmla="*/ 7215 w 10546"/>
                <a:gd name="connsiteY2" fmla="*/ 1523 h 10302"/>
                <a:gd name="connsiteX3" fmla="*/ 5244 w 10546"/>
                <a:gd name="connsiteY3" fmla="*/ 1941 h 10302"/>
                <a:gd name="connsiteX4" fmla="*/ 3060 w 10546"/>
                <a:gd name="connsiteY4" fmla="*/ 1304 h 10302"/>
                <a:gd name="connsiteX5" fmla="*/ 1058 w 10546"/>
                <a:gd name="connsiteY5" fmla="*/ 108 h 10302"/>
                <a:gd name="connsiteX6" fmla="*/ 26 w 10546"/>
                <a:gd name="connsiteY6" fmla="*/ 846 h 10302"/>
                <a:gd name="connsiteX7" fmla="*/ 225 w 10546"/>
                <a:gd name="connsiteY7" fmla="*/ 2600 h 10302"/>
                <a:gd name="connsiteX8" fmla="*/ 1164 w 10546"/>
                <a:gd name="connsiteY8" fmla="*/ 4290 h 10302"/>
                <a:gd name="connsiteX9" fmla="*/ 3107 w 10546"/>
                <a:gd name="connsiteY9" fmla="*/ 10302 h 10302"/>
                <a:gd name="connsiteX10" fmla="*/ 5268 w 10546"/>
                <a:gd name="connsiteY10" fmla="*/ 10302 h 10302"/>
                <a:gd name="connsiteX11" fmla="*/ 7417 w 10546"/>
                <a:gd name="connsiteY11" fmla="*/ 10302 h 10302"/>
                <a:gd name="connsiteX12" fmla="*/ 8445 w 10546"/>
                <a:gd name="connsiteY12" fmla="*/ 6373 h 10302"/>
                <a:gd name="connsiteX13" fmla="*/ 9573 w 10546"/>
                <a:gd name="connsiteY13" fmla="*/ 4012 h 10302"/>
                <a:gd name="connsiteX14" fmla="*/ 10472 w 10546"/>
                <a:gd name="connsiteY14" fmla="*/ 2136 h 10302"/>
                <a:gd name="connsiteX15" fmla="*/ 10488 w 10546"/>
                <a:gd name="connsiteY15" fmla="*/ 669 h 10302"/>
                <a:gd name="connsiteX16" fmla="*/ 10092 w 10546"/>
                <a:gd name="connsiteY16" fmla="*/ 36 h 10302"/>
                <a:gd name="connsiteX0" fmla="*/ 10081 w 10546"/>
                <a:gd name="connsiteY0" fmla="*/ 16 h 10302"/>
                <a:gd name="connsiteX1" fmla="*/ 8883 w 10546"/>
                <a:gd name="connsiteY1" fmla="*/ 437 h 10302"/>
                <a:gd name="connsiteX2" fmla="*/ 7215 w 10546"/>
                <a:gd name="connsiteY2" fmla="*/ 1523 h 10302"/>
                <a:gd name="connsiteX3" fmla="*/ 5244 w 10546"/>
                <a:gd name="connsiteY3" fmla="*/ 1941 h 10302"/>
                <a:gd name="connsiteX4" fmla="*/ 3060 w 10546"/>
                <a:gd name="connsiteY4" fmla="*/ 1304 h 10302"/>
                <a:gd name="connsiteX5" fmla="*/ 1058 w 10546"/>
                <a:gd name="connsiteY5" fmla="*/ 108 h 10302"/>
                <a:gd name="connsiteX6" fmla="*/ 26 w 10546"/>
                <a:gd name="connsiteY6" fmla="*/ 846 h 10302"/>
                <a:gd name="connsiteX7" fmla="*/ 225 w 10546"/>
                <a:gd name="connsiteY7" fmla="*/ 2600 h 10302"/>
                <a:gd name="connsiteX8" fmla="*/ 1164 w 10546"/>
                <a:gd name="connsiteY8" fmla="*/ 4290 h 10302"/>
                <a:gd name="connsiteX9" fmla="*/ 3107 w 10546"/>
                <a:gd name="connsiteY9" fmla="*/ 10302 h 10302"/>
                <a:gd name="connsiteX10" fmla="*/ 5268 w 10546"/>
                <a:gd name="connsiteY10" fmla="*/ 10302 h 10302"/>
                <a:gd name="connsiteX11" fmla="*/ 7417 w 10546"/>
                <a:gd name="connsiteY11" fmla="*/ 10302 h 10302"/>
                <a:gd name="connsiteX12" fmla="*/ 8445 w 10546"/>
                <a:gd name="connsiteY12" fmla="*/ 6373 h 10302"/>
                <a:gd name="connsiteX13" fmla="*/ 9573 w 10546"/>
                <a:gd name="connsiteY13" fmla="*/ 4012 h 10302"/>
                <a:gd name="connsiteX14" fmla="*/ 10472 w 10546"/>
                <a:gd name="connsiteY14" fmla="*/ 2136 h 10302"/>
                <a:gd name="connsiteX15" fmla="*/ 10488 w 10546"/>
                <a:gd name="connsiteY15" fmla="*/ 669 h 10302"/>
                <a:gd name="connsiteX16" fmla="*/ 10092 w 10546"/>
                <a:gd name="connsiteY16" fmla="*/ 36 h 10302"/>
                <a:gd name="connsiteX0" fmla="*/ 10081 w 10580"/>
                <a:gd name="connsiteY0" fmla="*/ 16 h 10302"/>
                <a:gd name="connsiteX1" fmla="*/ 8883 w 10580"/>
                <a:gd name="connsiteY1" fmla="*/ 437 h 10302"/>
                <a:gd name="connsiteX2" fmla="*/ 7215 w 10580"/>
                <a:gd name="connsiteY2" fmla="*/ 1523 h 10302"/>
                <a:gd name="connsiteX3" fmla="*/ 5244 w 10580"/>
                <a:gd name="connsiteY3" fmla="*/ 1941 h 10302"/>
                <a:gd name="connsiteX4" fmla="*/ 3060 w 10580"/>
                <a:gd name="connsiteY4" fmla="*/ 1304 h 10302"/>
                <a:gd name="connsiteX5" fmla="*/ 1058 w 10580"/>
                <a:gd name="connsiteY5" fmla="*/ 108 h 10302"/>
                <a:gd name="connsiteX6" fmla="*/ 26 w 10580"/>
                <a:gd name="connsiteY6" fmla="*/ 846 h 10302"/>
                <a:gd name="connsiteX7" fmla="*/ 225 w 10580"/>
                <a:gd name="connsiteY7" fmla="*/ 2600 h 10302"/>
                <a:gd name="connsiteX8" fmla="*/ 1164 w 10580"/>
                <a:gd name="connsiteY8" fmla="*/ 4290 h 10302"/>
                <a:gd name="connsiteX9" fmla="*/ 3107 w 10580"/>
                <a:gd name="connsiteY9" fmla="*/ 10302 h 10302"/>
                <a:gd name="connsiteX10" fmla="*/ 5268 w 10580"/>
                <a:gd name="connsiteY10" fmla="*/ 10302 h 10302"/>
                <a:gd name="connsiteX11" fmla="*/ 7417 w 10580"/>
                <a:gd name="connsiteY11" fmla="*/ 10302 h 10302"/>
                <a:gd name="connsiteX12" fmla="*/ 8445 w 10580"/>
                <a:gd name="connsiteY12" fmla="*/ 6373 h 10302"/>
                <a:gd name="connsiteX13" fmla="*/ 9573 w 10580"/>
                <a:gd name="connsiteY13" fmla="*/ 4012 h 10302"/>
                <a:gd name="connsiteX14" fmla="*/ 10472 w 10580"/>
                <a:gd name="connsiteY14" fmla="*/ 2136 h 10302"/>
                <a:gd name="connsiteX15" fmla="*/ 10488 w 10580"/>
                <a:gd name="connsiteY15" fmla="*/ 669 h 10302"/>
                <a:gd name="connsiteX16" fmla="*/ 10092 w 10580"/>
                <a:gd name="connsiteY16" fmla="*/ 36 h 10302"/>
                <a:gd name="connsiteX0" fmla="*/ 10081 w 10580"/>
                <a:gd name="connsiteY0" fmla="*/ 16 h 10302"/>
                <a:gd name="connsiteX1" fmla="*/ 8883 w 10580"/>
                <a:gd name="connsiteY1" fmla="*/ 437 h 10302"/>
                <a:gd name="connsiteX2" fmla="*/ 7215 w 10580"/>
                <a:gd name="connsiteY2" fmla="*/ 1523 h 10302"/>
                <a:gd name="connsiteX3" fmla="*/ 5244 w 10580"/>
                <a:gd name="connsiteY3" fmla="*/ 1941 h 10302"/>
                <a:gd name="connsiteX4" fmla="*/ 3060 w 10580"/>
                <a:gd name="connsiteY4" fmla="*/ 1304 h 10302"/>
                <a:gd name="connsiteX5" fmla="*/ 1058 w 10580"/>
                <a:gd name="connsiteY5" fmla="*/ 108 h 10302"/>
                <a:gd name="connsiteX6" fmla="*/ 26 w 10580"/>
                <a:gd name="connsiteY6" fmla="*/ 846 h 10302"/>
                <a:gd name="connsiteX7" fmla="*/ 225 w 10580"/>
                <a:gd name="connsiteY7" fmla="*/ 2600 h 10302"/>
                <a:gd name="connsiteX8" fmla="*/ 1164 w 10580"/>
                <a:gd name="connsiteY8" fmla="*/ 4290 h 10302"/>
                <a:gd name="connsiteX9" fmla="*/ 3107 w 10580"/>
                <a:gd name="connsiteY9" fmla="*/ 10302 h 10302"/>
                <a:gd name="connsiteX10" fmla="*/ 5268 w 10580"/>
                <a:gd name="connsiteY10" fmla="*/ 10302 h 10302"/>
                <a:gd name="connsiteX11" fmla="*/ 7417 w 10580"/>
                <a:gd name="connsiteY11" fmla="*/ 10302 h 10302"/>
                <a:gd name="connsiteX12" fmla="*/ 8445 w 10580"/>
                <a:gd name="connsiteY12" fmla="*/ 6373 h 10302"/>
                <a:gd name="connsiteX13" fmla="*/ 9573 w 10580"/>
                <a:gd name="connsiteY13" fmla="*/ 4012 h 10302"/>
                <a:gd name="connsiteX14" fmla="*/ 10472 w 10580"/>
                <a:gd name="connsiteY14" fmla="*/ 2136 h 10302"/>
                <a:gd name="connsiteX15" fmla="*/ 10488 w 10580"/>
                <a:gd name="connsiteY15" fmla="*/ 669 h 10302"/>
                <a:gd name="connsiteX16" fmla="*/ 10092 w 10580"/>
                <a:gd name="connsiteY16" fmla="*/ 36 h 10302"/>
                <a:gd name="connsiteX0" fmla="*/ 10081 w 10580"/>
                <a:gd name="connsiteY0" fmla="*/ 16 h 10302"/>
                <a:gd name="connsiteX1" fmla="*/ 8883 w 10580"/>
                <a:gd name="connsiteY1" fmla="*/ 437 h 10302"/>
                <a:gd name="connsiteX2" fmla="*/ 7215 w 10580"/>
                <a:gd name="connsiteY2" fmla="*/ 1523 h 10302"/>
                <a:gd name="connsiteX3" fmla="*/ 5244 w 10580"/>
                <a:gd name="connsiteY3" fmla="*/ 1941 h 10302"/>
                <a:gd name="connsiteX4" fmla="*/ 3060 w 10580"/>
                <a:gd name="connsiteY4" fmla="*/ 1304 h 10302"/>
                <a:gd name="connsiteX5" fmla="*/ 1058 w 10580"/>
                <a:gd name="connsiteY5" fmla="*/ 108 h 10302"/>
                <a:gd name="connsiteX6" fmla="*/ 26 w 10580"/>
                <a:gd name="connsiteY6" fmla="*/ 846 h 10302"/>
                <a:gd name="connsiteX7" fmla="*/ 225 w 10580"/>
                <a:gd name="connsiteY7" fmla="*/ 2600 h 10302"/>
                <a:gd name="connsiteX8" fmla="*/ 1164 w 10580"/>
                <a:gd name="connsiteY8" fmla="*/ 4290 h 10302"/>
                <a:gd name="connsiteX9" fmla="*/ 3107 w 10580"/>
                <a:gd name="connsiteY9" fmla="*/ 10302 h 10302"/>
                <a:gd name="connsiteX10" fmla="*/ 5268 w 10580"/>
                <a:gd name="connsiteY10" fmla="*/ 10302 h 10302"/>
                <a:gd name="connsiteX11" fmla="*/ 7417 w 10580"/>
                <a:gd name="connsiteY11" fmla="*/ 10302 h 10302"/>
                <a:gd name="connsiteX12" fmla="*/ 8445 w 10580"/>
                <a:gd name="connsiteY12" fmla="*/ 6373 h 10302"/>
                <a:gd name="connsiteX13" fmla="*/ 9573 w 10580"/>
                <a:gd name="connsiteY13" fmla="*/ 4012 h 10302"/>
                <a:gd name="connsiteX14" fmla="*/ 10472 w 10580"/>
                <a:gd name="connsiteY14" fmla="*/ 2136 h 10302"/>
                <a:gd name="connsiteX15" fmla="*/ 10509 w 10580"/>
                <a:gd name="connsiteY15" fmla="*/ 644 h 10302"/>
                <a:gd name="connsiteX16" fmla="*/ 10092 w 10580"/>
                <a:gd name="connsiteY16" fmla="*/ 36 h 10302"/>
                <a:gd name="connsiteX0" fmla="*/ 10081 w 10561"/>
                <a:gd name="connsiteY0" fmla="*/ 16 h 10302"/>
                <a:gd name="connsiteX1" fmla="*/ 8883 w 10561"/>
                <a:gd name="connsiteY1" fmla="*/ 437 h 10302"/>
                <a:gd name="connsiteX2" fmla="*/ 7215 w 10561"/>
                <a:gd name="connsiteY2" fmla="*/ 1523 h 10302"/>
                <a:gd name="connsiteX3" fmla="*/ 5244 w 10561"/>
                <a:gd name="connsiteY3" fmla="*/ 1941 h 10302"/>
                <a:gd name="connsiteX4" fmla="*/ 3060 w 10561"/>
                <a:gd name="connsiteY4" fmla="*/ 1304 h 10302"/>
                <a:gd name="connsiteX5" fmla="*/ 1058 w 10561"/>
                <a:gd name="connsiteY5" fmla="*/ 108 h 10302"/>
                <a:gd name="connsiteX6" fmla="*/ 26 w 10561"/>
                <a:gd name="connsiteY6" fmla="*/ 846 h 10302"/>
                <a:gd name="connsiteX7" fmla="*/ 225 w 10561"/>
                <a:gd name="connsiteY7" fmla="*/ 2600 h 10302"/>
                <a:gd name="connsiteX8" fmla="*/ 1164 w 10561"/>
                <a:gd name="connsiteY8" fmla="*/ 4290 h 10302"/>
                <a:gd name="connsiteX9" fmla="*/ 3107 w 10561"/>
                <a:gd name="connsiteY9" fmla="*/ 10302 h 10302"/>
                <a:gd name="connsiteX10" fmla="*/ 5268 w 10561"/>
                <a:gd name="connsiteY10" fmla="*/ 10302 h 10302"/>
                <a:gd name="connsiteX11" fmla="*/ 7417 w 10561"/>
                <a:gd name="connsiteY11" fmla="*/ 10302 h 10302"/>
                <a:gd name="connsiteX12" fmla="*/ 8445 w 10561"/>
                <a:gd name="connsiteY12" fmla="*/ 6373 h 10302"/>
                <a:gd name="connsiteX13" fmla="*/ 9573 w 10561"/>
                <a:gd name="connsiteY13" fmla="*/ 4012 h 10302"/>
                <a:gd name="connsiteX14" fmla="*/ 10452 w 10561"/>
                <a:gd name="connsiteY14" fmla="*/ 2183 h 10302"/>
                <a:gd name="connsiteX15" fmla="*/ 10509 w 10561"/>
                <a:gd name="connsiteY15" fmla="*/ 644 h 10302"/>
                <a:gd name="connsiteX16" fmla="*/ 10092 w 10561"/>
                <a:gd name="connsiteY16" fmla="*/ 36 h 10302"/>
                <a:gd name="connsiteX0" fmla="*/ 10081 w 10561"/>
                <a:gd name="connsiteY0" fmla="*/ 16 h 10302"/>
                <a:gd name="connsiteX1" fmla="*/ 8883 w 10561"/>
                <a:gd name="connsiteY1" fmla="*/ 437 h 10302"/>
                <a:gd name="connsiteX2" fmla="*/ 7215 w 10561"/>
                <a:gd name="connsiteY2" fmla="*/ 1523 h 10302"/>
                <a:gd name="connsiteX3" fmla="*/ 5244 w 10561"/>
                <a:gd name="connsiteY3" fmla="*/ 1941 h 10302"/>
                <a:gd name="connsiteX4" fmla="*/ 3060 w 10561"/>
                <a:gd name="connsiteY4" fmla="*/ 1304 h 10302"/>
                <a:gd name="connsiteX5" fmla="*/ 1058 w 10561"/>
                <a:gd name="connsiteY5" fmla="*/ 108 h 10302"/>
                <a:gd name="connsiteX6" fmla="*/ 26 w 10561"/>
                <a:gd name="connsiteY6" fmla="*/ 846 h 10302"/>
                <a:gd name="connsiteX7" fmla="*/ 225 w 10561"/>
                <a:gd name="connsiteY7" fmla="*/ 2600 h 10302"/>
                <a:gd name="connsiteX8" fmla="*/ 1164 w 10561"/>
                <a:gd name="connsiteY8" fmla="*/ 4290 h 10302"/>
                <a:gd name="connsiteX9" fmla="*/ 3107 w 10561"/>
                <a:gd name="connsiteY9" fmla="*/ 10302 h 10302"/>
                <a:gd name="connsiteX10" fmla="*/ 5268 w 10561"/>
                <a:gd name="connsiteY10" fmla="*/ 10302 h 10302"/>
                <a:gd name="connsiteX11" fmla="*/ 7417 w 10561"/>
                <a:gd name="connsiteY11" fmla="*/ 10302 h 10302"/>
                <a:gd name="connsiteX12" fmla="*/ 8445 w 10561"/>
                <a:gd name="connsiteY12" fmla="*/ 6373 h 10302"/>
                <a:gd name="connsiteX13" fmla="*/ 9573 w 10561"/>
                <a:gd name="connsiteY13" fmla="*/ 4012 h 10302"/>
                <a:gd name="connsiteX14" fmla="*/ 10452 w 10561"/>
                <a:gd name="connsiteY14" fmla="*/ 2183 h 10302"/>
                <a:gd name="connsiteX15" fmla="*/ 10509 w 10561"/>
                <a:gd name="connsiteY15" fmla="*/ 644 h 10302"/>
                <a:gd name="connsiteX16" fmla="*/ 10092 w 10561"/>
                <a:gd name="connsiteY16" fmla="*/ 36 h 10302"/>
                <a:gd name="connsiteX0" fmla="*/ 10081 w 10561"/>
                <a:gd name="connsiteY0" fmla="*/ 16 h 10302"/>
                <a:gd name="connsiteX1" fmla="*/ 8883 w 10561"/>
                <a:gd name="connsiteY1" fmla="*/ 437 h 10302"/>
                <a:gd name="connsiteX2" fmla="*/ 7215 w 10561"/>
                <a:gd name="connsiteY2" fmla="*/ 1523 h 10302"/>
                <a:gd name="connsiteX3" fmla="*/ 5244 w 10561"/>
                <a:gd name="connsiteY3" fmla="*/ 1941 h 10302"/>
                <a:gd name="connsiteX4" fmla="*/ 3060 w 10561"/>
                <a:gd name="connsiteY4" fmla="*/ 1304 h 10302"/>
                <a:gd name="connsiteX5" fmla="*/ 1058 w 10561"/>
                <a:gd name="connsiteY5" fmla="*/ 108 h 10302"/>
                <a:gd name="connsiteX6" fmla="*/ 26 w 10561"/>
                <a:gd name="connsiteY6" fmla="*/ 846 h 10302"/>
                <a:gd name="connsiteX7" fmla="*/ 225 w 10561"/>
                <a:gd name="connsiteY7" fmla="*/ 2600 h 10302"/>
                <a:gd name="connsiteX8" fmla="*/ 1164 w 10561"/>
                <a:gd name="connsiteY8" fmla="*/ 4290 h 10302"/>
                <a:gd name="connsiteX9" fmla="*/ 3107 w 10561"/>
                <a:gd name="connsiteY9" fmla="*/ 10302 h 10302"/>
                <a:gd name="connsiteX10" fmla="*/ 5268 w 10561"/>
                <a:gd name="connsiteY10" fmla="*/ 10302 h 10302"/>
                <a:gd name="connsiteX11" fmla="*/ 7417 w 10561"/>
                <a:gd name="connsiteY11" fmla="*/ 10302 h 10302"/>
                <a:gd name="connsiteX12" fmla="*/ 8445 w 10561"/>
                <a:gd name="connsiteY12" fmla="*/ 6373 h 10302"/>
                <a:gd name="connsiteX13" fmla="*/ 9573 w 10561"/>
                <a:gd name="connsiteY13" fmla="*/ 4012 h 10302"/>
                <a:gd name="connsiteX14" fmla="*/ 10452 w 10561"/>
                <a:gd name="connsiteY14" fmla="*/ 2183 h 10302"/>
                <a:gd name="connsiteX15" fmla="*/ 10509 w 10561"/>
                <a:gd name="connsiteY15" fmla="*/ 644 h 10302"/>
                <a:gd name="connsiteX16" fmla="*/ 10092 w 10561"/>
                <a:gd name="connsiteY16" fmla="*/ 36 h 10302"/>
                <a:gd name="connsiteX0" fmla="*/ 10081 w 10561"/>
                <a:gd name="connsiteY0" fmla="*/ 16 h 10302"/>
                <a:gd name="connsiteX1" fmla="*/ 8883 w 10561"/>
                <a:gd name="connsiteY1" fmla="*/ 437 h 10302"/>
                <a:gd name="connsiteX2" fmla="*/ 7215 w 10561"/>
                <a:gd name="connsiteY2" fmla="*/ 1523 h 10302"/>
                <a:gd name="connsiteX3" fmla="*/ 5244 w 10561"/>
                <a:gd name="connsiteY3" fmla="*/ 1941 h 10302"/>
                <a:gd name="connsiteX4" fmla="*/ 3060 w 10561"/>
                <a:gd name="connsiteY4" fmla="*/ 1304 h 10302"/>
                <a:gd name="connsiteX5" fmla="*/ 1058 w 10561"/>
                <a:gd name="connsiteY5" fmla="*/ 108 h 10302"/>
                <a:gd name="connsiteX6" fmla="*/ 26 w 10561"/>
                <a:gd name="connsiteY6" fmla="*/ 846 h 10302"/>
                <a:gd name="connsiteX7" fmla="*/ 225 w 10561"/>
                <a:gd name="connsiteY7" fmla="*/ 2600 h 10302"/>
                <a:gd name="connsiteX8" fmla="*/ 1164 w 10561"/>
                <a:gd name="connsiteY8" fmla="*/ 4290 h 10302"/>
                <a:gd name="connsiteX9" fmla="*/ 3107 w 10561"/>
                <a:gd name="connsiteY9" fmla="*/ 10302 h 10302"/>
                <a:gd name="connsiteX10" fmla="*/ 5268 w 10561"/>
                <a:gd name="connsiteY10" fmla="*/ 10302 h 10302"/>
                <a:gd name="connsiteX11" fmla="*/ 7417 w 10561"/>
                <a:gd name="connsiteY11" fmla="*/ 10302 h 10302"/>
                <a:gd name="connsiteX12" fmla="*/ 8445 w 10561"/>
                <a:gd name="connsiteY12" fmla="*/ 6373 h 10302"/>
                <a:gd name="connsiteX13" fmla="*/ 9573 w 10561"/>
                <a:gd name="connsiteY13" fmla="*/ 4012 h 10302"/>
                <a:gd name="connsiteX14" fmla="*/ 10452 w 10561"/>
                <a:gd name="connsiteY14" fmla="*/ 2183 h 10302"/>
                <a:gd name="connsiteX15" fmla="*/ 10509 w 10561"/>
                <a:gd name="connsiteY15" fmla="*/ 644 h 10302"/>
                <a:gd name="connsiteX16" fmla="*/ 10092 w 10561"/>
                <a:gd name="connsiteY16" fmla="*/ 36 h 10302"/>
                <a:gd name="connsiteX0" fmla="*/ 10081 w 10562"/>
                <a:gd name="connsiteY0" fmla="*/ 16 h 10302"/>
                <a:gd name="connsiteX1" fmla="*/ 8883 w 10562"/>
                <a:gd name="connsiteY1" fmla="*/ 437 h 10302"/>
                <a:gd name="connsiteX2" fmla="*/ 7215 w 10562"/>
                <a:gd name="connsiteY2" fmla="*/ 1523 h 10302"/>
                <a:gd name="connsiteX3" fmla="*/ 5244 w 10562"/>
                <a:gd name="connsiteY3" fmla="*/ 1941 h 10302"/>
                <a:gd name="connsiteX4" fmla="*/ 3060 w 10562"/>
                <a:gd name="connsiteY4" fmla="*/ 1304 h 10302"/>
                <a:gd name="connsiteX5" fmla="*/ 1058 w 10562"/>
                <a:gd name="connsiteY5" fmla="*/ 108 h 10302"/>
                <a:gd name="connsiteX6" fmla="*/ 26 w 10562"/>
                <a:gd name="connsiteY6" fmla="*/ 846 h 10302"/>
                <a:gd name="connsiteX7" fmla="*/ 225 w 10562"/>
                <a:gd name="connsiteY7" fmla="*/ 2600 h 10302"/>
                <a:gd name="connsiteX8" fmla="*/ 1164 w 10562"/>
                <a:gd name="connsiteY8" fmla="*/ 4290 h 10302"/>
                <a:gd name="connsiteX9" fmla="*/ 3107 w 10562"/>
                <a:gd name="connsiteY9" fmla="*/ 10302 h 10302"/>
                <a:gd name="connsiteX10" fmla="*/ 5268 w 10562"/>
                <a:gd name="connsiteY10" fmla="*/ 10302 h 10302"/>
                <a:gd name="connsiteX11" fmla="*/ 7417 w 10562"/>
                <a:gd name="connsiteY11" fmla="*/ 10302 h 10302"/>
                <a:gd name="connsiteX12" fmla="*/ 8445 w 10562"/>
                <a:gd name="connsiteY12" fmla="*/ 6373 h 10302"/>
                <a:gd name="connsiteX13" fmla="*/ 9573 w 10562"/>
                <a:gd name="connsiteY13" fmla="*/ 4012 h 10302"/>
                <a:gd name="connsiteX14" fmla="*/ 10452 w 10562"/>
                <a:gd name="connsiteY14" fmla="*/ 2183 h 10302"/>
                <a:gd name="connsiteX15" fmla="*/ 10509 w 10562"/>
                <a:gd name="connsiteY15" fmla="*/ 644 h 10302"/>
                <a:gd name="connsiteX16" fmla="*/ 10080 w 10562"/>
                <a:gd name="connsiteY16" fmla="*/ 16 h 1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62" h="10302">
                  <a:moveTo>
                    <a:pt x="10081" y="16"/>
                  </a:moveTo>
                  <a:cubicBezTo>
                    <a:pt x="9854" y="-74"/>
                    <a:pt x="9330" y="212"/>
                    <a:pt x="8883" y="437"/>
                  </a:cubicBezTo>
                  <a:cubicBezTo>
                    <a:pt x="8436" y="662"/>
                    <a:pt x="7831" y="1286"/>
                    <a:pt x="7215" y="1523"/>
                  </a:cubicBezTo>
                  <a:cubicBezTo>
                    <a:pt x="6599" y="1760"/>
                    <a:pt x="5937" y="1978"/>
                    <a:pt x="5244" y="1941"/>
                  </a:cubicBezTo>
                  <a:cubicBezTo>
                    <a:pt x="4552" y="1905"/>
                    <a:pt x="3762" y="1616"/>
                    <a:pt x="3060" y="1304"/>
                  </a:cubicBezTo>
                  <a:cubicBezTo>
                    <a:pt x="2358" y="992"/>
                    <a:pt x="1532" y="301"/>
                    <a:pt x="1058" y="108"/>
                  </a:cubicBezTo>
                  <a:cubicBezTo>
                    <a:pt x="232" y="-229"/>
                    <a:pt x="84" y="412"/>
                    <a:pt x="26" y="846"/>
                  </a:cubicBezTo>
                  <a:cubicBezTo>
                    <a:pt x="-52" y="1427"/>
                    <a:pt x="57" y="2147"/>
                    <a:pt x="225" y="2600"/>
                  </a:cubicBezTo>
                  <a:cubicBezTo>
                    <a:pt x="394" y="3054"/>
                    <a:pt x="874" y="3678"/>
                    <a:pt x="1164" y="4290"/>
                  </a:cubicBezTo>
                  <a:cubicBezTo>
                    <a:pt x="1751" y="5529"/>
                    <a:pt x="2448" y="6873"/>
                    <a:pt x="3107" y="10302"/>
                  </a:cubicBezTo>
                  <a:lnTo>
                    <a:pt x="5268" y="10302"/>
                  </a:lnTo>
                  <a:lnTo>
                    <a:pt x="7417" y="10302"/>
                  </a:lnTo>
                  <a:cubicBezTo>
                    <a:pt x="7813" y="8463"/>
                    <a:pt x="8087" y="7403"/>
                    <a:pt x="8445" y="6373"/>
                  </a:cubicBezTo>
                  <a:cubicBezTo>
                    <a:pt x="8803" y="5343"/>
                    <a:pt x="9441" y="4343"/>
                    <a:pt x="9573" y="4012"/>
                  </a:cubicBezTo>
                  <a:cubicBezTo>
                    <a:pt x="9939" y="3441"/>
                    <a:pt x="10296" y="2744"/>
                    <a:pt x="10452" y="2183"/>
                  </a:cubicBezTo>
                  <a:cubicBezTo>
                    <a:pt x="10608" y="1622"/>
                    <a:pt x="10571" y="1005"/>
                    <a:pt x="10509" y="644"/>
                  </a:cubicBezTo>
                  <a:cubicBezTo>
                    <a:pt x="10447" y="283"/>
                    <a:pt x="10354" y="216"/>
                    <a:pt x="10080" y="16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15">
              <a:extLst>
                <a:ext uri="{FF2B5EF4-FFF2-40B4-BE49-F238E27FC236}">
                  <a16:creationId xmlns:a16="http://schemas.microsoft.com/office/drawing/2014/main" id="{C27F8841-23A1-4D4C-B308-31CC32772147}"/>
                </a:ext>
              </a:extLst>
            </p:cNvPr>
            <p:cNvSpPr>
              <a:spLocks/>
            </p:cNvSpPr>
            <p:nvPr/>
          </p:nvSpPr>
          <p:spPr bwMode="auto">
            <a:xfrm rot="246323">
              <a:off x="1933875" y="3841627"/>
              <a:ext cx="2360344" cy="1229458"/>
            </a:xfrm>
            <a:custGeom>
              <a:avLst/>
              <a:gdLst>
                <a:gd name="T0" fmla="*/ 765 w 819"/>
                <a:gd name="T1" fmla="*/ 0 h 280"/>
                <a:gd name="T2" fmla="*/ 410 w 819"/>
                <a:gd name="T3" fmla="*/ 47 h 280"/>
                <a:gd name="T4" fmla="*/ 54 w 819"/>
                <a:gd name="T5" fmla="*/ 0 h 280"/>
                <a:gd name="T6" fmla="*/ 0 w 819"/>
                <a:gd name="T7" fmla="*/ 43 h 280"/>
                <a:gd name="T8" fmla="*/ 57 w 819"/>
                <a:gd name="T9" fmla="*/ 107 h 280"/>
                <a:gd name="T10" fmla="*/ 233 w 819"/>
                <a:gd name="T11" fmla="*/ 280 h 280"/>
                <a:gd name="T12" fmla="*/ 410 w 819"/>
                <a:gd name="T13" fmla="*/ 280 h 280"/>
                <a:gd name="T14" fmla="*/ 586 w 819"/>
                <a:gd name="T15" fmla="*/ 280 h 280"/>
                <a:gd name="T16" fmla="*/ 762 w 819"/>
                <a:gd name="T17" fmla="*/ 107 h 280"/>
                <a:gd name="T18" fmla="*/ 819 w 819"/>
                <a:gd name="T19" fmla="*/ 43 h 280"/>
                <a:gd name="T20" fmla="*/ 765 w 819"/>
                <a:gd name="T2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280">
                  <a:moveTo>
                    <a:pt x="765" y="0"/>
                  </a:moveTo>
                  <a:cubicBezTo>
                    <a:pt x="675" y="0"/>
                    <a:pt x="579" y="47"/>
                    <a:pt x="410" y="47"/>
                  </a:cubicBezTo>
                  <a:cubicBezTo>
                    <a:pt x="241" y="47"/>
                    <a:pt x="144" y="0"/>
                    <a:pt x="54" y="0"/>
                  </a:cubicBezTo>
                  <a:cubicBezTo>
                    <a:pt x="23" y="0"/>
                    <a:pt x="0" y="17"/>
                    <a:pt x="0" y="43"/>
                  </a:cubicBezTo>
                  <a:cubicBezTo>
                    <a:pt x="0" y="78"/>
                    <a:pt x="28" y="91"/>
                    <a:pt x="57" y="107"/>
                  </a:cubicBezTo>
                  <a:cubicBezTo>
                    <a:pt x="147" y="157"/>
                    <a:pt x="179" y="184"/>
                    <a:pt x="233" y="280"/>
                  </a:cubicBezTo>
                  <a:cubicBezTo>
                    <a:pt x="410" y="280"/>
                    <a:pt x="410" y="280"/>
                    <a:pt x="410" y="280"/>
                  </a:cubicBezTo>
                  <a:cubicBezTo>
                    <a:pt x="586" y="280"/>
                    <a:pt x="586" y="280"/>
                    <a:pt x="586" y="280"/>
                  </a:cubicBezTo>
                  <a:cubicBezTo>
                    <a:pt x="641" y="184"/>
                    <a:pt x="673" y="157"/>
                    <a:pt x="762" y="107"/>
                  </a:cubicBezTo>
                  <a:cubicBezTo>
                    <a:pt x="792" y="91"/>
                    <a:pt x="819" y="78"/>
                    <a:pt x="819" y="43"/>
                  </a:cubicBezTo>
                  <a:cubicBezTo>
                    <a:pt x="819" y="17"/>
                    <a:pt x="797" y="0"/>
                    <a:pt x="765" y="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BA939618-5141-47EF-B1C3-0D593CCAE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743641">
            <a:off x="6958300" y="5334252"/>
            <a:ext cx="205421" cy="205421"/>
          </a:xfrm>
          <a:prstGeom prst="rect">
            <a:avLst/>
          </a:prstGeom>
        </p:spPr>
      </p:pic>
      <p:pic>
        <p:nvPicPr>
          <p:cNvPr id="250" name="Graphic 249">
            <a:extLst>
              <a:ext uri="{FF2B5EF4-FFF2-40B4-BE49-F238E27FC236}">
                <a16:creationId xmlns:a16="http://schemas.microsoft.com/office/drawing/2014/main" id="{45FA0F56-2172-48B0-8FFB-B2E316345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35261">
            <a:off x="6277586" y="5395452"/>
            <a:ext cx="205421" cy="205421"/>
          </a:xfrm>
          <a:prstGeom prst="rect">
            <a:avLst/>
          </a:prstGeom>
        </p:spPr>
      </p:pic>
      <p:pic>
        <p:nvPicPr>
          <p:cNvPr id="251" name="Graphic 250">
            <a:extLst>
              <a:ext uri="{FF2B5EF4-FFF2-40B4-BE49-F238E27FC236}">
                <a16:creationId xmlns:a16="http://schemas.microsoft.com/office/drawing/2014/main" id="{4CD56C70-43F8-4083-BDAF-F0E030525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06879" y="5419746"/>
            <a:ext cx="205421" cy="205421"/>
          </a:xfrm>
          <a:prstGeom prst="rect">
            <a:avLst/>
          </a:prstGeom>
        </p:spPr>
      </p:pic>
      <p:pic>
        <p:nvPicPr>
          <p:cNvPr id="252" name="Graphic 251">
            <a:extLst>
              <a:ext uri="{FF2B5EF4-FFF2-40B4-BE49-F238E27FC236}">
                <a16:creationId xmlns:a16="http://schemas.microsoft.com/office/drawing/2014/main" id="{14FCF8D0-D3DF-4F07-A5EE-5EE55374F9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06096">
            <a:off x="4378173" y="5417925"/>
            <a:ext cx="205421" cy="205421"/>
          </a:xfrm>
          <a:prstGeom prst="rect">
            <a:avLst/>
          </a:prstGeom>
        </p:spPr>
      </p:pic>
      <p:pic>
        <p:nvPicPr>
          <p:cNvPr id="253" name="Graphic 252">
            <a:extLst>
              <a:ext uri="{FF2B5EF4-FFF2-40B4-BE49-F238E27FC236}">
                <a16:creationId xmlns:a16="http://schemas.microsoft.com/office/drawing/2014/main" id="{295904A8-7806-4B11-A5C0-14B83376D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52294">
            <a:off x="3866964" y="5290242"/>
            <a:ext cx="205421" cy="205421"/>
          </a:xfrm>
          <a:prstGeom prst="rect">
            <a:avLst/>
          </a:prstGeom>
        </p:spPr>
      </p:pic>
      <p:grpSp>
        <p:nvGrpSpPr>
          <p:cNvPr id="241" name="Group 240">
            <a:extLst>
              <a:ext uri="{FF2B5EF4-FFF2-40B4-BE49-F238E27FC236}">
                <a16:creationId xmlns:a16="http://schemas.microsoft.com/office/drawing/2014/main" id="{A8E039F6-3C47-439A-80FD-682174852E71}"/>
              </a:ext>
            </a:extLst>
          </p:cNvPr>
          <p:cNvGrpSpPr/>
          <p:nvPr/>
        </p:nvGrpSpPr>
        <p:grpSpPr>
          <a:xfrm flipH="1">
            <a:off x="5585462" y="1555117"/>
            <a:ext cx="1848022" cy="2803524"/>
            <a:chOff x="4819480" y="1295401"/>
            <a:chExt cx="1848022" cy="2803524"/>
          </a:xfrm>
        </p:grpSpPr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118E0658-8A6D-4532-895A-FC0F2C9D1B78}"/>
                </a:ext>
              </a:extLst>
            </p:cNvPr>
            <p:cNvSpPr/>
            <p:nvPr/>
          </p:nvSpPr>
          <p:spPr>
            <a:xfrm>
              <a:off x="4819480" y="1295401"/>
              <a:ext cx="1848022" cy="2803524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39220 w 1810790"/>
                <a:gd name="connsiteY0" fmla="*/ 2776538 h 2792836"/>
                <a:gd name="connsiteX1" fmla="*/ 1350408 w 1810790"/>
                <a:gd name="connsiteY1" fmla="*/ 2773363 h 2792836"/>
                <a:gd name="connsiteX2" fmla="*/ 1706008 w 1810790"/>
                <a:gd name="connsiteY2" fmla="*/ 2625725 h 2792836"/>
                <a:gd name="connsiteX3" fmla="*/ 1810783 w 1810790"/>
                <a:gd name="connsiteY3" fmla="*/ 2417763 h 2792836"/>
                <a:gd name="connsiteX4" fmla="*/ 1702833 w 1810790"/>
                <a:gd name="connsiteY4" fmla="*/ 2201863 h 2792836"/>
                <a:gd name="connsiteX5" fmla="*/ 1567895 w 1810790"/>
                <a:gd name="connsiteY5" fmla="*/ 1914525 h 2792836"/>
                <a:gd name="connsiteX6" fmla="*/ 1501220 w 1810790"/>
                <a:gd name="connsiteY6" fmla="*/ 1624013 h 2792836"/>
                <a:gd name="connsiteX7" fmla="*/ 1512333 w 1810790"/>
                <a:gd name="connsiteY7" fmla="*/ 1136650 h 2792836"/>
                <a:gd name="connsiteX8" fmla="*/ 1628220 w 1810790"/>
                <a:gd name="connsiteY8" fmla="*/ 133350 h 2792836"/>
                <a:gd name="connsiteX9" fmla="*/ 837645 w 1810790"/>
                <a:gd name="connsiteY9" fmla="*/ 0 h 2792836"/>
                <a:gd name="connsiteX10" fmla="*/ 670957 w 1810790"/>
                <a:gd name="connsiteY10" fmla="*/ 676275 h 2792836"/>
                <a:gd name="connsiteX11" fmla="*/ 542370 w 1810790"/>
                <a:gd name="connsiteY11" fmla="*/ 1309688 h 2792836"/>
                <a:gd name="connsiteX12" fmla="*/ 394733 w 1810790"/>
                <a:gd name="connsiteY12" fmla="*/ 1674813 h 2792836"/>
                <a:gd name="connsiteX13" fmla="*/ 166133 w 1810790"/>
                <a:gd name="connsiteY13" fmla="*/ 1989138 h 2792836"/>
                <a:gd name="connsiteX14" fmla="*/ 11894 w 1810790"/>
                <a:gd name="connsiteY14" fmla="*/ 2201771 h 2792836"/>
                <a:gd name="connsiteX15" fmla="*/ 47070 w 1810790"/>
                <a:gd name="connsiteY15" fmla="*/ 2424113 h 2792836"/>
                <a:gd name="connsiteX16" fmla="*/ 328058 w 1810790"/>
                <a:gd name="connsiteY16" fmla="*/ 2638425 h 2792836"/>
                <a:gd name="connsiteX17" fmla="*/ 739220 w 1810790"/>
                <a:gd name="connsiteY17" fmla="*/ 2776538 h 2792836"/>
                <a:gd name="connsiteX0" fmla="*/ 736230 w 1807800"/>
                <a:gd name="connsiteY0" fmla="*/ 2776538 h 2792836"/>
                <a:gd name="connsiteX1" fmla="*/ 1347418 w 1807800"/>
                <a:gd name="connsiteY1" fmla="*/ 2773363 h 2792836"/>
                <a:gd name="connsiteX2" fmla="*/ 1703018 w 1807800"/>
                <a:gd name="connsiteY2" fmla="*/ 2625725 h 2792836"/>
                <a:gd name="connsiteX3" fmla="*/ 1807793 w 1807800"/>
                <a:gd name="connsiteY3" fmla="*/ 2417763 h 2792836"/>
                <a:gd name="connsiteX4" fmla="*/ 1699843 w 1807800"/>
                <a:gd name="connsiteY4" fmla="*/ 2201863 h 2792836"/>
                <a:gd name="connsiteX5" fmla="*/ 1564905 w 1807800"/>
                <a:gd name="connsiteY5" fmla="*/ 1914525 h 2792836"/>
                <a:gd name="connsiteX6" fmla="*/ 1498230 w 1807800"/>
                <a:gd name="connsiteY6" fmla="*/ 1624013 h 2792836"/>
                <a:gd name="connsiteX7" fmla="*/ 1509343 w 1807800"/>
                <a:gd name="connsiteY7" fmla="*/ 1136650 h 2792836"/>
                <a:gd name="connsiteX8" fmla="*/ 1625230 w 1807800"/>
                <a:gd name="connsiteY8" fmla="*/ 133350 h 2792836"/>
                <a:gd name="connsiteX9" fmla="*/ 834655 w 1807800"/>
                <a:gd name="connsiteY9" fmla="*/ 0 h 2792836"/>
                <a:gd name="connsiteX10" fmla="*/ 667967 w 1807800"/>
                <a:gd name="connsiteY10" fmla="*/ 676275 h 2792836"/>
                <a:gd name="connsiteX11" fmla="*/ 539380 w 1807800"/>
                <a:gd name="connsiteY11" fmla="*/ 1309688 h 2792836"/>
                <a:gd name="connsiteX12" fmla="*/ 391743 w 1807800"/>
                <a:gd name="connsiteY12" fmla="*/ 1674813 h 2792836"/>
                <a:gd name="connsiteX13" fmla="*/ 163143 w 1807800"/>
                <a:gd name="connsiteY13" fmla="*/ 1989138 h 2792836"/>
                <a:gd name="connsiteX14" fmla="*/ 8904 w 1807800"/>
                <a:gd name="connsiteY14" fmla="*/ 2201771 h 2792836"/>
                <a:gd name="connsiteX15" fmla="*/ 55671 w 1807800"/>
                <a:gd name="connsiteY15" fmla="*/ 2412252 h 2792836"/>
                <a:gd name="connsiteX16" fmla="*/ 325068 w 1807800"/>
                <a:gd name="connsiteY16" fmla="*/ 2638425 h 2792836"/>
                <a:gd name="connsiteX17" fmla="*/ 736230 w 1807800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61331 w 1805988"/>
                <a:gd name="connsiteY13" fmla="*/ 1989138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79878 w 1805988"/>
                <a:gd name="connsiteY13" fmla="*/ 1979649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74813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89046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9199" h="2792836">
                  <a:moveTo>
                    <a:pt x="727629" y="2776538"/>
                  </a:moveTo>
                  <a:cubicBezTo>
                    <a:pt x="898021" y="2799028"/>
                    <a:pt x="1177686" y="2798498"/>
                    <a:pt x="1338817" y="2773363"/>
                  </a:cubicBezTo>
                  <a:cubicBezTo>
                    <a:pt x="1499948" y="2748228"/>
                    <a:pt x="1617688" y="2684992"/>
                    <a:pt x="1694417" y="2625725"/>
                  </a:cubicBezTo>
                  <a:cubicBezTo>
                    <a:pt x="1771146" y="2566458"/>
                    <a:pt x="1799721" y="2488407"/>
                    <a:pt x="1799192" y="2417763"/>
                  </a:cubicBezTo>
                  <a:cubicBezTo>
                    <a:pt x="1798663" y="2347119"/>
                    <a:pt x="1731723" y="2285736"/>
                    <a:pt x="1691242" y="2201863"/>
                  </a:cubicBezTo>
                  <a:cubicBezTo>
                    <a:pt x="1650761" y="2117990"/>
                    <a:pt x="1589906" y="2010833"/>
                    <a:pt x="1556304" y="1914525"/>
                  </a:cubicBezTo>
                  <a:cubicBezTo>
                    <a:pt x="1522702" y="1818217"/>
                    <a:pt x="1498889" y="1753659"/>
                    <a:pt x="1489629" y="1624013"/>
                  </a:cubicBezTo>
                  <a:cubicBezTo>
                    <a:pt x="1480369" y="1494367"/>
                    <a:pt x="1479575" y="1305719"/>
                    <a:pt x="1500742" y="1136650"/>
                  </a:cubicBezTo>
                  <a:cubicBezTo>
                    <a:pt x="1521909" y="967581"/>
                    <a:pt x="1528522" y="614362"/>
                    <a:pt x="1616629" y="133350"/>
                  </a:cubicBezTo>
                  <a:cubicBezTo>
                    <a:pt x="1490424" y="100013"/>
                    <a:pt x="1059415" y="23812"/>
                    <a:pt x="826054" y="0"/>
                  </a:cubicBezTo>
                  <a:cubicBezTo>
                    <a:pt x="749855" y="261938"/>
                    <a:pt x="708578" y="457994"/>
                    <a:pt x="659366" y="676275"/>
                  </a:cubicBezTo>
                  <a:cubicBezTo>
                    <a:pt x="610154" y="894556"/>
                    <a:pt x="576816" y="1140893"/>
                    <a:pt x="530779" y="1309688"/>
                  </a:cubicBezTo>
                  <a:cubicBezTo>
                    <a:pt x="484742" y="1478483"/>
                    <a:pt x="442757" y="1577386"/>
                    <a:pt x="383142" y="1689046"/>
                  </a:cubicBezTo>
                  <a:cubicBezTo>
                    <a:pt x="323527" y="1800706"/>
                    <a:pt x="234964" y="1897358"/>
                    <a:pt x="173089" y="1979649"/>
                  </a:cubicBezTo>
                  <a:cubicBezTo>
                    <a:pt x="111214" y="2061940"/>
                    <a:pt x="31738" y="2110298"/>
                    <a:pt x="11894" y="2182794"/>
                  </a:cubicBezTo>
                  <a:cubicBezTo>
                    <a:pt x="-7950" y="2255290"/>
                    <a:pt x="-7170" y="2335523"/>
                    <a:pt x="47070" y="2412252"/>
                  </a:cubicBezTo>
                  <a:cubicBezTo>
                    <a:pt x="101310" y="2488981"/>
                    <a:pt x="203041" y="2577711"/>
                    <a:pt x="316467" y="2638425"/>
                  </a:cubicBezTo>
                  <a:cubicBezTo>
                    <a:pt x="429893" y="2699139"/>
                    <a:pt x="557237" y="2754048"/>
                    <a:pt x="727629" y="2776538"/>
                  </a:cubicBez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B36DA6BC-DF00-4A37-ACD8-FE1B31AA2DF4}"/>
                </a:ext>
              </a:extLst>
            </p:cNvPr>
            <p:cNvSpPr/>
            <p:nvPr/>
          </p:nvSpPr>
          <p:spPr>
            <a:xfrm>
              <a:off x="4867860" y="1330750"/>
              <a:ext cx="1737841" cy="2720540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51156 w 1822726"/>
                <a:gd name="connsiteY0" fmla="*/ 2776538 h 2792836"/>
                <a:gd name="connsiteX1" fmla="*/ 1362344 w 1822726"/>
                <a:gd name="connsiteY1" fmla="*/ 2773363 h 2792836"/>
                <a:gd name="connsiteX2" fmla="*/ 1717944 w 1822726"/>
                <a:gd name="connsiteY2" fmla="*/ 2625725 h 2792836"/>
                <a:gd name="connsiteX3" fmla="*/ 1822719 w 1822726"/>
                <a:gd name="connsiteY3" fmla="*/ 2417763 h 2792836"/>
                <a:gd name="connsiteX4" fmla="*/ 1714769 w 1822726"/>
                <a:gd name="connsiteY4" fmla="*/ 2201863 h 2792836"/>
                <a:gd name="connsiteX5" fmla="*/ 1579831 w 1822726"/>
                <a:gd name="connsiteY5" fmla="*/ 1914525 h 2792836"/>
                <a:gd name="connsiteX6" fmla="*/ 1513156 w 1822726"/>
                <a:gd name="connsiteY6" fmla="*/ 1624013 h 2792836"/>
                <a:gd name="connsiteX7" fmla="*/ 1524269 w 1822726"/>
                <a:gd name="connsiteY7" fmla="*/ 1136650 h 2792836"/>
                <a:gd name="connsiteX8" fmla="*/ 1640156 w 1822726"/>
                <a:gd name="connsiteY8" fmla="*/ 133350 h 2792836"/>
                <a:gd name="connsiteX9" fmla="*/ 849581 w 1822726"/>
                <a:gd name="connsiteY9" fmla="*/ 0 h 2792836"/>
                <a:gd name="connsiteX10" fmla="*/ 682893 w 1822726"/>
                <a:gd name="connsiteY10" fmla="*/ 676275 h 2792836"/>
                <a:gd name="connsiteX11" fmla="*/ 554306 w 1822726"/>
                <a:gd name="connsiteY11" fmla="*/ 1309688 h 2792836"/>
                <a:gd name="connsiteX12" fmla="*/ 406669 w 1822726"/>
                <a:gd name="connsiteY12" fmla="*/ 1674813 h 2792836"/>
                <a:gd name="connsiteX13" fmla="*/ 178069 w 1822726"/>
                <a:gd name="connsiteY13" fmla="*/ 1989138 h 2792836"/>
                <a:gd name="connsiteX14" fmla="*/ 14557 w 1822726"/>
                <a:gd name="connsiteY14" fmla="*/ 2178049 h 2792836"/>
                <a:gd name="connsiteX15" fmla="*/ 42131 w 1822726"/>
                <a:gd name="connsiteY15" fmla="*/ 2424113 h 2792836"/>
                <a:gd name="connsiteX16" fmla="*/ 339994 w 1822726"/>
                <a:gd name="connsiteY16" fmla="*/ 2638425 h 2792836"/>
                <a:gd name="connsiteX17" fmla="*/ 751156 w 1822726"/>
                <a:gd name="connsiteY17" fmla="*/ 2776538 h 2792836"/>
                <a:gd name="connsiteX0" fmla="*/ 757864 w 1829434"/>
                <a:gd name="connsiteY0" fmla="*/ 2776538 h 2792836"/>
                <a:gd name="connsiteX1" fmla="*/ 1369052 w 1829434"/>
                <a:gd name="connsiteY1" fmla="*/ 2773363 h 2792836"/>
                <a:gd name="connsiteX2" fmla="*/ 1724652 w 1829434"/>
                <a:gd name="connsiteY2" fmla="*/ 2625725 h 2792836"/>
                <a:gd name="connsiteX3" fmla="*/ 1829427 w 1829434"/>
                <a:gd name="connsiteY3" fmla="*/ 2417763 h 2792836"/>
                <a:gd name="connsiteX4" fmla="*/ 1721477 w 1829434"/>
                <a:gd name="connsiteY4" fmla="*/ 2201863 h 2792836"/>
                <a:gd name="connsiteX5" fmla="*/ 1586539 w 1829434"/>
                <a:gd name="connsiteY5" fmla="*/ 1914525 h 2792836"/>
                <a:gd name="connsiteX6" fmla="*/ 1519864 w 1829434"/>
                <a:gd name="connsiteY6" fmla="*/ 1624013 h 2792836"/>
                <a:gd name="connsiteX7" fmla="*/ 1530977 w 1829434"/>
                <a:gd name="connsiteY7" fmla="*/ 1136650 h 2792836"/>
                <a:gd name="connsiteX8" fmla="*/ 1646864 w 1829434"/>
                <a:gd name="connsiteY8" fmla="*/ 133350 h 2792836"/>
                <a:gd name="connsiteX9" fmla="*/ 856289 w 1829434"/>
                <a:gd name="connsiteY9" fmla="*/ 0 h 2792836"/>
                <a:gd name="connsiteX10" fmla="*/ 689601 w 1829434"/>
                <a:gd name="connsiteY10" fmla="*/ 676275 h 2792836"/>
                <a:gd name="connsiteX11" fmla="*/ 561014 w 1829434"/>
                <a:gd name="connsiteY11" fmla="*/ 1309688 h 2792836"/>
                <a:gd name="connsiteX12" fmla="*/ 413377 w 1829434"/>
                <a:gd name="connsiteY12" fmla="*/ 1674813 h 2792836"/>
                <a:gd name="connsiteX13" fmla="*/ 184777 w 1829434"/>
                <a:gd name="connsiteY13" fmla="*/ 1989138 h 2792836"/>
                <a:gd name="connsiteX14" fmla="*/ 11140 w 1829434"/>
                <a:gd name="connsiteY14" fmla="*/ 2210624 h 2792836"/>
                <a:gd name="connsiteX15" fmla="*/ 48839 w 1829434"/>
                <a:gd name="connsiteY15" fmla="*/ 2424113 h 2792836"/>
                <a:gd name="connsiteX16" fmla="*/ 346702 w 1829434"/>
                <a:gd name="connsiteY16" fmla="*/ 2638425 h 2792836"/>
                <a:gd name="connsiteX17" fmla="*/ 757864 w 1829434"/>
                <a:gd name="connsiteY17" fmla="*/ 2776538 h 2792836"/>
                <a:gd name="connsiteX0" fmla="*/ 761280 w 1832850"/>
                <a:gd name="connsiteY0" fmla="*/ 2776538 h 2792836"/>
                <a:gd name="connsiteX1" fmla="*/ 1372468 w 1832850"/>
                <a:gd name="connsiteY1" fmla="*/ 2773363 h 2792836"/>
                <a:gd name="connsiteX2" fmla="*/ 1728068 w 1832850"/>
                <a:gd name="connsiteY2" fmla="*/ 2625725 h 2792836"/>
                <a:gd name="connsiteX3" fmla="*/ 1832843 w 1832850"/>
                <a:gd name="connsiteY3" fmla="*/ 2417763 h 2792836"/>
                <a:gd name="connsiteX4" fmla="*/ 1724893 w 1832850"/>
                <a:gd name="connsiteY4" fmla="*/ 2201863 h 2792836"/>
                <a:gd name="connsiteX5" fmla="*/ 1589955 w 1832850"/>
                <a:gd name="connsiteY5" fmla="*/ 1914525 h 2792836"/>
                <a:gd name="connsiteX6" fmla="*/ 1523280 w 1832850"/>
                <a:gd name="connsiteY6" fmla="*/ 1624013 h 2792836"/>
                <a:gd name="connsiteX7" fmla="*/ 1534393 w 1832850"/>
                <a:gd name="connsiteY7" fmla="*/ 1136650 h 2792836"/>
                <a:gd name="connsiteX8" fmla="*/ 1650280 w 1832850"/>
                <a:gd name="connsiteY8" fmla="*/ 133350 h 2792836"/>
                <a:gd name="connsiteX9" fmla="*/ 859705 w 1832850"/>
                <a:gd name="connsiteY9" fmla="*/ 0 h 2792836"/>
                <a:gd name="connsiteX10" fmla="*/ 693017 w 1832850"/>
                <a:gd name="connsiteY10" fmla="*/ 676275 h 2792836"/>
                <a:gd name="connsiteX11" fmla="*/ 564430 w 1832850"/>
                <a:gd name="connsiteY11" fmla="*/ 1309688 h 2792836"/>
                <a:gd name="connsiteX12" fmla="*/ 416793 w 1832850"/>
                <a:gd name="connsiteY12" fmla="*/ 1674813 h 2792836"/>
                <a:gd name="connsiteX13" fmla="*/ 188193 w 1832850"/>
                <a:gd name="connsiteY13" fmla="*/ 1989138 h 2792836"/>
                <a:gd name="connsiteX14" fmla="*/ 14556 w 1832850"/>
                <a:gd name="connsiteY14" fmla="*/ 2210624 h 2792836"/>
                <a:gd name="connsiteX15" fmla="*/ 42130 w 1832850"/>
                <a:gd name="connsiteY15" fmla="*/ 2420856 h 2792836"/>
                <a:gd name="connsiteX16" fmla="*/ 350118 w 1832850"/>
                <a:gd name="connsiteY16" fmla="*/ 2638425 h 2792836"/>
                <a:gd name="connsiteX17" fmla="*/ 761280 w 1832850"/>
                <a:gd name="connsiteY17" fmla="*/ 2776538 h 2792836"/>
                <a:gd name="connsiteX0" fmla="*/ 764160 w 1835730"/>
                <a:gd name="connsiteY0" fmla="*/ 2776538 h 2792836"/>
                <a:gd name="connsiteX1" fmla="*/ 1375348 w 1835730"/>
                <a:gd name="connsiteY1" fmla="*/ 2773363 h 2792836"/>
                <a:gd name="connsiteX2" fmla="*/ 1730948 w 1835730"/>
                <a:gd name="connsiteY2" fmla="*/ 2625725 h 2792836"/>
                <a:gd name="connsiteX3" fmla="*/ 1835723 w 1835730"/>
                <a:gd name="connsiteY3" fmla="*/ 2417763 h 2792836"/>
                <a:gd name="connsiteX4" fmla="*/ 1727773 w 1835730"/>
                <a:gd name="connsiteY4" fmla="*/ 2201863 h 2792836"/>
                <a:gd name="connsiteX5" fmla="*/ 1592835 w 1835730"/>
                <a:gd name="connsiteY5" fmla="*/ 1914525 h 2792836"/>
                <a:gd name="connsiteX6" fmla="*/ 1526160 w 1835730"/>
                <a:gd name="connsiteY6" fmla="*/ 1624013 h 2792836"/>
                <a:gd name="connsiteX7" fmla="*/ 1537273 w 1835730"/>
                <a:gd name="connsiteY7" fmla="*/ 1136650 h 2792836"/>
                <a:gd name="connsiteX8" fmla="*/ 1653160 w 1835730"/>
                <a:gd name="connsiteY8" fmla="*/ 133350 h 2792836"/>
                <a:gd name="connsiteX9" fmla="*/ 862585 w 1835730"/>
                <a:gd name="connsiteY9" fmla="*/ 0 h 2792836"/>
                <a:gd name="connsiteX10" fmla="*/ 695897 w 1835730"/>
                <a:gd name="connsiteY10" fmla="*/ 676275 h 2792836"/>
                <a:gd name="connsiteX11" fmla="*/ 567310 w 1835730"/>
                <a:gd name="connsiteY11" fmla="*/ 1309688 h 2792836"/>
                <a:gd name="connsiteX12" fmla="*/ 419673 w 1835730"/>
                <a:gd name="connsiteY12" fmla="*/ 1674813 h 2792836"/>
                <a:gd name="connsiteX13" fmla="*/ 191073 w 1835730"/>
                <a:gd name="connsiteY13" fmla="*/ 1989138 h 2792836"/>
                <a:gd name="connsiteX14" fmla="*/ 17436 w 1835730"/>
                <a:gd name="connsiteY14" fmla="*/ 2210624 h 2792836"/>
                <a:gd name="connsiteX15" fmla="*/ 38260 w 1835730"/>
                <a:gd name="connsiteY15" fmla="*/ 2411083 h 2792836"/>
                <a:gd name="connsiteX16" fmla="*/ 352998 w 1835730"/>
                <a:gd name="connsiteY16" fmla="*/ 2638425 h 2792836"/>
                <a:gd name="connsiteX17" fmla="*/ 764160 w 1835730"/>
                <a:gd name="connsiteY17" fmla="*/ 2776538 h 2792836"/>
                <a:gd name="connsiteX0" fmla="*/ 775499 w 1847069"/>
                <a:gd name="connsiteY0" fmla="*/ 2776538 h 2792836"/>
                <a:gd name="connsiteX1" fmla="*/ 1386687 w 1847069"/>
                <a:gd name="connsiteY1" fmla="*/ 2773363 h 2792836"/>
                <a:gd name="connsiteX2" fmla="*/ 1742287 w 1847069"/>
                <a:gd name="connsiteY2" fmla="*/ 2625725 h 2792836"/>
                <a:gd name="connsiteX3" fmla="*/ 1847062 w 1847069"/>
                <a:gd name="connsiteY3" fmla="*/ 2417763 h 2792836"/>
                <a:gd name="connsiteX4" fmla="*/ 1739112 w 1847069"/>
                <a:gd name="connsiteY4" fmla="*/ 2201863 h 2792836"/>
                <a:gd name="connsiteX5" fmla="*/ 1604174 w 1847069"/>
                <a:gd name="connsiteY5" fmla="*/ 1914525 h 2792836"/>
                <a:gd name="connsiteX6" fmla="*/ 1537499 w 1847069"/>
                <a:gd name="connsiteY6" fmla="*/ 1624013 h 2792836"/>
                <a:gd name="connsiteX7" fmla="*/ 1548612 w 1847069"/>
                <a:gd name="connsiteY7" fmla="*/ 1136650 h 2792836"/>
                <a:gd name="connsiteX8" fmla="*/ 1664499 w 1847069"/>
                <a:gd name="connsiteY8" fmla="*/ 133350 h 2792836"/>
                <a:gd name="connsiteX9" fmla="*/ 873924 w 1847069"/>
                <a:gd name="connsiteY9" fmla="*/ 0 h 2792836"/>
                <a:gd name="connsiteX10" fmla="*/ 707236 w 1847069"/>
                <a:gd name="connsiteY10" fmla="*/ 676275 h 2792836"/>
                <a:gd name="connsiteX11" fmla="*/ 578649 w 1847069"/>
                <a:gd name="connsiteY11" fmla="*/ 1309688 h 2792836"/>
                <a:gd name="connsiteX12" fmla="*/ 431012 w 1847069"/>
                <a:gd name="connsiteY12" fmla="*/ 1674813 h 2792836"/>
                <a:gd name="connsiteX13" fmla="*/ 202412 w 1847069"/>
                <a:gd name="connsiteY13" fmla="*/ 1989138 h 2792836"/>
                <a:gd name="connsiteX14" fmla="*/ 28775 w 1847069"/>
                <a:gd name="connsiteY14" fmla="*/ 2210624 h 2792836"/>
                <a:gd name="connsiteX15" fmla="*/ 29349 w 1847069"/>
                <a:gd name="connsiteY15" fmla="*/ 2407826 h 2792836"/>
                <a:gd name="connsiteX16" fmla="*/ 364337 w 1847069"/>
                <a:gd name="connsiteY16" fmla="*/ 2638425 h 2792836"/>
                <a:gd name="connsiteX17" fmla="*/ 775499 w 1847069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17763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60110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94456 w 1837344"/>
                <a:gd name="connsiteY5" fmla="*/ 1914525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216319 w 1837344"/>
                <a:gd name="connsiteY13" fmla="*/ 1972851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14341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30629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1196"/>
                <a:gd name="connsiteX1" fmla="*/ 1386948 w 1847323"/>
                <a:gd name="connsiteY1" fmla="*/ 2773363 h 2791196"/>
                <a:gd name="connsiteX2" fmla="*/ 1739173 w 1847323"/>
                <a:gd name="connsiteY2" fmla="*/ 2635497 h 2791196"/>
                <a:gd name="connsiteX3" fmla="*/ 1847323 w 1847323"/>
                <a:gd name="connsiteY3" fmla="*/ 2460110 h 2791196"/>
                <a:gd name="connsiteX4" fmla="*/ 1739373 w 1847323"/>
                <a:gd name="connsiteY4" fmla="*/ 2227922 h 2791196"/>
                <a:gd name="connsiteX5" fmla="*/ 1597685 w 1847323"/>
                <a:gd name="connsiteY5" fmla="*/ 1934070 h 2791196"/>
                <a:gd name="connsiteX6" fmla="*/ 1531010 w 1847323"/>
                <a:gd name="connsiteY6" fmla="*/ 1624013 h 2791196"/>
                <a:gd name="connsiteX7" fmla="*/ 1548873 w 1847323"/>
                <a:gd name="connsiteY7" fmla="*/ 1136650 h 2791196"/>
                <a:gd name="connsiteX8" fmla="*/ 1664760 w 1847323"/>
                <a:gd name="connsiteY8" fmla="*/ 133350 h 2791196"/>
                <a:gd name="connsiteX9" fmla="*/ 874185 w 1847323"/>
                <a:gd name="connsiteY9" fmla="*/ 0 h 2791196"/>
                <a:gd name="connsiteX10" fmla="*/ 707497 w 1847323"/>
                <a:gd name="connsiteY10" fmla="*/ 676275 h 2791196"/>
                <a:gd name="connsiteX11" fmla="*/ 578910 w 1847323"/>
                <a:gd name="connsiteY11" fmla="*/ 1309688 h 2791196"/>
                <a:gd name="connsiteX12" fmla="*/ 431273 w 1847323"/>
                <a:gd name="connsiteY12" fmla="*/ 1674813 h 2791196"/>
                <a:gd name="connsiteX13" fmla="*/ 226298 w 1847323"/>
                <a:gd name="connsiteY13" fmla="*/ 1972851 h 2791196"/>
                <a:gd name="connsiteX14" fmla="*/ 12161 w 1847323"/>
                <a:gd name="connsiteY14" fmla="*/ 2226912 h 2791196"/>
                <a:gd name="connsiteX15" fmla="*/ 46486 w 1847323"/>
                <a:gd name="connsiteY15" fmla="*/ 2430629 h 2791196"/>
                <a:gd name="connsiteX16" fmla="*/ 351098 w 1847323"/>
                <a:gd name="connsiteY16" fmla="*/ 2654712 h 2791196"/>
                <a:gd name="connsiteX17" fmla="*/ 775760 w 1847323"/>
                <a:gd name="connsiteY17" fmla="*/ 2776538 h 279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47323" h="2791196">
                  <a:moveTo>
                    <a:pt x="775760" y="2776538"/>
                  </a:moveTo>
                  <a:cubicBezTo>
                    <a:pt x="948402" y="2796313"/>
                    <a:pt x="1226379" y="2796870"/>
                    <a:pt x="1386948" y="2773363"/>
                  </a:cubicBezTo>
                  <a:cubicBezTo>
                    <a:pt x="1547517" y="2749856"/>
                    <a:pt x="1662444" y="2687706"/>
                    <a:pt x="1739173" y="2635497"/>
                  </a:cubicBezTo>
                  <a:cubicBezTo>
                    <a:pt x="1815902" y="2583288"/>
                    <a:pt x="1847290" y="2528039"/>
                    <a:pt x="1847323" y="2460110"/>
                  </a:cubicBezTo>
                  <a:cubicBezTo>
                    <a:pt x="1847356" y="2392181"/>
                    <a:pt x="1780979" y="2315595"/>
                    <a:pt x="1739373" y="2227922"/>
                  </a:cubicBezTo>
                  <a:cubicBezTo>
                    <a:pt x="1697767" y="2140249"/>
                    <a:pt x="1632412" y="2034722"/>
                    <a:pt x="1597685" y="1934070"/>
                  </a:cubicBezTo>
                  <a:cubicBezTo>
                    <a:pt x="1562958" y="1833419"/>
                    <a:pt x="1539145" y="1756916"/>
                    <a:pt x="1531010" y="1624013"/>
                  </a:cubicBezTo>
                  <a:cubicBezTo>
                    <a:pt x="1522875" y="1491110"/>
                    <a:pt x="1526581" y="1385094"/>
                    <a:pt x="1548873" y="1136650"/>
                  </a:cubicBezTo>
                  <a:cubicBezTo>
                    <a:pt x="1571165" y="888206"/>
                    <a:pt x="1576653" y="614362"/>
                    <a:pt x="1664760" y="133350"/>
                  </a:cubicBezTo>
                  <a:cubicBezTo>
                    <a:pt x="1538555" y="100013"/>
                    <a:pt x="1107546" y="23812"/>
                    <a:pt x="874185" y="0"/>
                  </a:cubicBezTo>
                  <a:cubicBezTo>
                    <a:pt x="797986" y="261938"/>
                    <a:pt x="756709" y="457994"/>
                    <a:pt x="707497" y="676275"/>
                  </a:cubicBezTo>
                  <a:cubicBezTo>
                    <a:pt x="658285" y="894556"/>
                    <a:pt x="612247" y="1136915"/>
                    <a:pt x="578910" y="1309688"/>
                  </a:cubicBezTo>
                  <a:cubicBezTo>
                    <a:pt x="545573" y="1482461"/>
                    <a:pt x="490042" y="1564286"/>
                    <a:pt x="431273" y="1674813"/>
                  </a:cubicBezTo>
                  <a:cubicBezTo>
                    <a:pt x="372504" y="1785340"/>
                    <a:pt x="296150" y="1880835"/>
                    <a:pt x="226298" y="1972851"/>
                  </a:cubicBezTo>
                  <a:cubicBezTo>
                    <a:pt x="156446" y="2064868"/>
                    <a:pt x="32005" y="2154416"/>
                    <a:pt x="12161" y="2226912"/>
                  </a:cubicBezTo>
                  <a:cubicBezTo>
                    <a:pt x="-7683" y="2299408"/>
                    <a:pt x="-7754" y="2353900"/>
                    <a:pt x="46486" y="2430629"/>
                  </a:cubicBezTo>
                  <a:cubicBezTo>
                    <a:pt x="100726" y="2507358"/>
                    <a:pt x="229552" y="2597061"/>
                    <a:pt x="351098" y="2654712"/>
                  </a:cubicBezTo>
                  <a:cubicBezTo>
                    <a:pt x="472644" y="2712363"/>
                    <a:pt x="603118" y="2756763"/>
                    <a:pt x="775760" y="2776538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0" name="Rectangle 352"/>
          <p:cNvSpPr>
            <a:spLocks noChangeArrowheads="1"/>
          </p:cNvSpPr>
          <p:nvPr/>
        </p:nvSpPr>
        <p:spPr bwMode="auto">
          <a:xfrm rot="362378" flipH="1">
            <a:off x="5577226" y="1523345"/>
            <a:ext cx="1583318" cy="289643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  <a:effectLst/>
        </p:spPr>
        <p:txBody>
          <a:bodyPr anchor="ctr">
            <a:noAutofit/>
          </a:bodyPr>
          <a:lstStyle/>
          <a:p>
            <a:endParaRPr lang="en-GB" sz="896"/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A7BAA443-6788-4F39-8C20-7CD23E3B357F}"/>
              </a:ext>
            </a:extLst>
          </p:cNvPr>
          <p:cNvGrpSpPr/>
          <p:nvPr/>
        </p:nvGrpSpPr>
        <p:grpSpPr>
          <a:xfrm flipH="1">
            <a:off x="2314000" y="1531840"/>
            <a:ext cx="1848022" cy="2803524"/>
            <a:chOff x="4819480" y="1295401"/>
            <a:chExt cx="1848022" cy="2803524"/>
          </a:xfrm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946486A8-7925-4E87-AC1E-8300A687FC16}"/>
                </a:ext>
              </a:extLst>
            </p:cNvPr>
            <p:cNvSpPr/>
            <p:nvPr/>
          </p:nvSpPr>
          <p:spPr>
            <a:xfrm>
              <a:off x="4819480" y="1295401"/>
              <a:ext cx="1848022" cy="2803524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39220 w 1810790"/>
                <a:gd name="connsiteY0" fmla="*/ 2776538 h 2792836"/>
                <a:gd name="connsiteX1" fmla="*/ 1350408 w 1810790"/>
                <a:gd name="connsiteY1" fmla="*/ 2773363 h 2792836"/>
                <a:gd name="connsiteX2" fmla="*/ 1706008 w 1810790"/>
                <a:gd name="connsiteY2" fmla="*/ 2625725 h 2792836"/>
                <a:gd name="connsiteX3" fmla="*/ 1810783 w 1810790"/>
                <a:gd name="connsiteY3" fmla="*/ 2417763 h 2792836"/>
                <a:gd name="connsiteX4" fmla="*/ 1702833 w 1810790"/>
                <a:gd name="connsiteY4" fmla="*/ 2201863 h 2792836"/>
                <a:gd name="connsiteX5" fmla="*/ 1567895 w 1810790"/>
                <a:gd name="connsiteY5" fmla="*/ 1914525 h 2792836"/>
                <a:gd name="connsiteX6" fmla="*/ 1501220 w 1810790"/>
                <a:gd name="connsiteY6" fmla="*/ 1624013 h 2792836"/>
                <a:gd name="connsiteX7" fmla="*/ 1512333 w 1810790"/>
                <a:gd name="connsiteY7" fmla="*/ 1136650 h 2792836"/>
                <a:gd name="connsiteX8" fmla="*/ 1628220 w 1810790"/>
                <a:gd name="connsiteY8" fmla="*/ 133350 h 2792836"/>
                <a:gd name="connsiteX9" fmla="*/ 837645 w 1810790"/>
                <a:gd name="connsiteY9" fmla="*/ 0 h 2792836"/>
                <a:gd name="connsiteX10" fmla="*/ 670957 w 1810790"/>
                <a:gd name="connsiteY10" fmla="*/ 676275 h 2792836"/>
                <a:gd name="connsiteX11" fmla="*/ 542370 w 1810790"/>
                <a:gd name="connsiteY11" fmla="*/ 1309688 h 2792836"/>
                <a:gd name="connsiteX12" fmla="*/ 394733 w 1810790"/>
                <a:gd name="connsiteY12" fmla="*/ 1674813 h 2792836"/>
                <a:gd name="connsiteX13" fmla="*/ 166133 w 1810790"/>
                <a:gd name="connsiteY13" fmla="*/ 1989138 h 2792836"/>
                <a:gd name="connsiteX14" fmla="*/ 11894 w 1810790"/>
                <a:gd name="connsiteY14" fmla="*/ 2201771 h 2792836"/>
                <a:gd name="connsiteX15" fmla="*/ 47070 w 1810790"/>
                <a:gd name="connsiteY15" fmla="*/ 2424113 h 2792836"/>
                <a:gd name="connsiteX16" fmla="*/ 328058 w 1810790"/>
                <a:gd name="connsiteY16" fmla="*/ 2638425 h 2792836"/>
                <a:gd name="connsiteX17" fmla="*/ 739220 w 1810790"/>
                <a:gd name="connsiteY17" fmla="*/ 2776538 h 2792836"/>
                <a:gd name="connsiteX0" fmla="*/ 736230 w 1807800"/>
                <a:gd name="connsiteY0" fmla="*/ 2776538 h 2792836"/>
                <a:gd name="connsiteX1" fmla="*/ 1347418 w 1807800"/>
                <a:gd name="connsiteY1" fmla="*/ 2773363 h 2792836"/>
                <a:gd name="connsiteX2" fmla="*/ 1703018 w 1807800"/>
                <a:gd name="connsiteY2" fmla="*/ 2625725 h 2792836"/>
                <a:gd name="connsiteX3" fmla="*/ 1807793 w 1807800"/>
                <a:gd name="connsiteY3" fmla="*/ 2417763 h 2792836"/>
                <a:gd name="connsiteX4" fmla="*/ 1699843 w 1807800"/>
                <a:gd name="connsiteY4" fmla="*/ 2201863 h 2792836"/>
                <a:gd name="connsiteX5" fmla="*/ 1564905 w 1807800"/>
                <a:gd name="connsiteY5" fmla="*/ 1914525 h 2792836"/>
                <a:gd name="connsiteX6" fmla="*/ 1498230 w 1807800"/>
                <a:gd name="connsiteY6" fmla="*/ 1624013 h 2792836"/>
                <a:gd name="connsiteX7" fmla="*/ 1509343 w 1807800"/>
                <a:gd name="connsiteY7" fmla="*/ 1136650 h 2792836"/>
                <a:gd name="connsiteX8" fmla="*/ 1625230 w 1807800"/>
                <a:gd name="connsiteY8" fmla="*/ 133350 h 2792836"/>
                <a:gd name="connsiteX9" fmla="*/ 834655 w 1807800"/>
                <a:gd name="connsiteY9" fmla="*/ 0 h 2792836"/>
                <a:gd name="connsiteX10" fmla="*/ 667967 w 1807800"/>
                <a:gd name="connsiteY10" fmla="*/ 676275 h 2792836"/>
                <a:gd name="connsiteX11" fmla="*/ 539380 w 1807800"/>
                <a:gd name="connsiteY11" fmla="*/ 1309688 h 2792836"/>
                <a:gd name="connsiteX12" fmla="*/ 391743 w 1807800"/>
                <a:gd name="connsiteY12" fmla="*/ 1674813 h 2792836"/>
                <a:gd name="connsiteX13" fmla="*/ 163143 w 1807800"/>
                <a:gd name="connsiteY13" fmla="*/ 1989138 h 2792836"/>
                <a:gd name="connsiteX14" fmla="*/ 8904 w 1807800"/>
                <a:gd name="connsiteY14" fmla="*/ 2201771 h 2792836"/>
                <a:gd name="connsiteX15" fmla="*/ 55671 w 1807800"/>
                <a:gd name="connsiteY15" fmla="*/ 2412252 h 2792836"/>
                <a:gd name="connsiteX16" fmla="*/ 325068 w 1807800"/>
                <a:gd name="connsiteY16" fmla="*/ 2638425 h 2792836"/>
                <a:gd name="connsiteX17" fmla="*/ 736230 w 1807800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61331 w 1805988"/>
                <a:gd name="connsiteY13" fmla="*/ 1989138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79878 w 1805988"/>
                <a:gd name="connsiteY13" fmla="*/ 1979649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74813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89046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9199" h="2792836">
                  <a:moveTo>
                    <a:pt x="727629" y="2776538"/>
                  </a:moveTo>
                  <a:cubicBezTo>
                    <a:pt x="898021" y="2799028"/>
                    <a:pt x="1177686" y="2798498"/>
                    <a:pt x="1338817" y="2773363"/>
                  </a:cubicBezTo>
                  <a:cubicBezTo>
                    <a:pt x="1499948" y="2748228"/>
                    <a:pt x="1617688" y="2684992"/>
                    <a:pt x="1694417" y="2625725"/>
                  </a:cubicBezTo>
                  <a:cubicBezTo>
                    <a:pt x="1771146" y="2566458"/>
                    <a:pt x="1799721" y="2488407"/>
                    <a:pt x="1799192" y="2417763"/>
                  </a:cubicBezTo>
                  <a:cubicBezTo>
                    <a:pt x="1798663" y="2347119"/>
                    <a:pt x="1731723" y="2285736"/>
                    <a:pt x="1691242" y="2201863"/>
                  </a:cubicBezTo>
                  <a:cubicBezTo>
                    <a:pt x="1650761" y="2117990"/>
                    <a:pt x="1589906" y="2010833"/>
                    <a:pt x="1556304" y="1914525"/>
                  </a:cubicBezTo>
                  <a:cubicBezTo>
                    <a:pt x="1522702" y="1818217"/>
                    <a:pt x="1498889" y="1753659"/>
                    <a:pt x="1489629" y="1624013"/>
                  </a:cubicBezTo>
                  <a:cubicBezTo>
                    <a:pt x="1480369" y="1494367"/>
                    <a:pt x="1479575" y="1305719"/>
                    <a:pt x="1500742" y="1136650"/>
                  </a:cubicBezTo>
                  <a:cubicBezTo>
                    <a:pt x="1521909" y="967581"/>
                    <a:pt x="1528522" y="614362"/>
                    <a:pt x="1616629" y="133350"/>
                  </a:cubicBezTo>
                  <a:cubicBezTo>
                    <a:pt x="1490424" y="100013"/>
                    <a:pt x="1059415" y="23812"/>
                    <a:pt x="826054" y="0"/>
                  </a:cubicBezTo>
                  <a:cubicBezTo>
                    <a:pt x="749855" y="261938"/>
                    <a:pt x="708578" y="457994"/>
                    <a:pt x="659366" y="676275"/>
                  </a:cubicBezTo>
                  <a:cubicBezTo>
                    <a:pt x="610154" y="894556"/>
                    <a:pt x="576816" y="1140893"/>
                    <a:pt x="530779" y="1309688"/>
                  </a:cubicBezTo>
                  <a:cubicBezTo>
                    <a:pt x="484742" y="1478483"/>
                    <a:pt x="442757" y="1577386"/>
                    <a:pt x="383142" y="1689046"/>
                  </a:cubicBezTo>
                  <a:cubicBezTo>
                    <a:pt x="323527" y="1800706"/>
                    <a:pt x="234964" y="1897358"/>
                    <a:pt x="173089" y="1979649"/>
                  </a:cubicBezTo>
                  <a:cubicBezTo>
                    <a:pt x="111214" y="2061940"/>
                    <a:pt x="31738" y="2110298"/>
                    <a:pt x="11894" y="2182794"/>
                  </a:cubicBezTo>
                  <a:cubicBezTo>
                    <a:pt x="-7950" y="2255290"/>
                    <a:pt x="-7170" y="2335523"/>
                    <a:pt x="47070" y="2412252"/>
                  </a:cubicBezTo>
                  <a:cubicBezTo>
                    <a:pt x="101310" y="2488981"/>
                    <a:pt x="203041" y="2577711"/>
                    <a:pt x="316467" y="2638425"/>
                  </a:cubicBezTo>
                  <a:cubicBezTo>
                    <a:pt x="429893" y="2699139"/>
                    <a:pt x="557237" y="2754048"/>
                    <a:pt x="727629" y="2776538"/>
                  </a:cubicBez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DA76240-1C38-4211-B25A-EBB0C3A176C3}"/>
                </a:ext>
              </a:extLst>
            </p:cNvPr>
            <p:cNvSpPr/>
            <p:nvPr/>
          </p:nvSpPr>
          <p:spPr>
            <a:xfrm>
              <a:off x="4867860" y="1330750"/>
              <a:ext cx="1737841" cy="2720540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51156 w 1822726"/>
                <a:gd name="connsiteY0" fmla="*/ 2776538 h 2792836"/>
                <a:gd name="connsiteX1" fmla="*/ 1362344 w 1822726"/>
                <a:gd name="connsiteY1" fmla="*/ 2773363 h 2792836"/>
                <a:gd name="connsiteX2" fmla="*/ 1717944 w 1822726"/>
                <a:gd name="connsiteY2" fmla="*/ 2625725 h 2792836"/>
                <a:gd name="connsiteX3" fmla="*/ 1822719 w 1822726"/>
                <a:gd name="connsiteY3" fmla="*/ 2417763 h 2792836"/>
                <a:gd name="connsiteX4" fmla="*/ 1714769 w 1822726"/>
                <a:gd name="connsiteY4" fmla="*/ 2201863 h 2792836"/>
                <a:gd name="connsiteX5" fmla="*/ 1579831 w 1822726"/>
                <a:gd name="connsiteY5" fmla="*/ 1914525 h 2792836"/>
                <a:gd name="connsiteX6" fmla="*/ 1513156 w 1822726"/>
                <a:gd name="connsiteY6" fmla="*/ 1624013 h 2792836"/>
                <a:gd name="connsiteX7" fmla="*/ 1524269 w 1822726"/>
                <a:gd name="connsiteY7" fmla="*/ 1136650 h 2792836"/>
                <a:gd name="connsiteX8" fmla="*/ 1640156 w 1822726"/>
                <a:gd name="connsiteY8" fmla="*/ 133350 h 2792836"/>
                <a:gd name="connsiteX9" fmla="*/ 849581 w 1822726"/>
                <a:gd name="connsiteY9" fmla="*/ 0 h 2792836"/>
                <a:gd name="connsiteX10" fmla="*/ 682893 w 1822726"/>
                <a:gd name="connsiteY10" fmla="*/ 676275 h 2792836"/>
                <a:gd name="connsiteX11" fmla="*/ 554306 w 1822726"/>
                <a:gd name="connsiteY11" fmla="*/ 1309688 h 2792836"/>
                <a:gd name="connsiteX12" fmla="*/ 406669 w 1822726"/>
                <a:gd name="connsiteY12" fmla="*/ 1674813 h 2792836"/>
                <a:gd name="connsiteX13" fmla="*/ 178069 w 1822726"/>
                <a:gd name="connsiteY13" fmla="*/ 1989138 h 2792836"/>
                <a:gd name="connsiteX14" fmla="*/ 14557 w 1822726"/>
                <a:gd name="connsiteY14" fmla="*/ 2178049 h 2792836"/>
                <a:gd name="connsiteX15" fmla="*/ 42131 w 1822726"/>
                <a:gd name="connsiteY15" fmla="*/ 2424113 h 2792836"/>
                <a:gd name="connsiteX16" fmla="*/ 339994 w 1822726"/>
                <a:gd name="connsiteY16" fmla="*/ 2638425 h 2792836"/>
                <a:gd name="connsiteX17" fmla="*/ 751156 w 1822726"/>
                <a:gd name="connsiteY17" fmla="*/ 2776538 h 2792836"/>
                <a:gd name="connsiteX0" fmla="*/ 757864 w 1829434"/>
                <a:gd name="connsiteY0" fmla="*/ 2776538 h 2792836"/>
                <a:gd name="connsiteX1" fmla="*/ 1369052 w 1829434"/>
                <a:gd name="connsiteY1" fmla="*/ 2773363 h 2792836"/>
                <a:gd name="connsiteX2" fmla="*/ 1724652 w 1829434"/>
                <a:gd name="connsiteY2" fmla="*/ 2625725 h 2792836"/>
                <a:gd name="connsiteX3" fmla="*/ 1829427 w 1829434"/>
                <a:gd name="connsiteY3" fmla="*/ 2417763 h 2792836"/>
                <a:gd name="connsiteX4" fmla="*/ 1721477 w 1829434"/>
                <a:gd name="connsiteY4" fmla="*/ 2201863 h 2792836"/>
                <a:gd name="connsiteX5" fmla="*/ 1586539 w 1829434"/>
                <a:gd name="connsiteY5" fmla="*/ 1914525 h 2792836"/>
                <a:gd name="connsiteX6" fmla="*/ 1519864 w 1829434"/>
                <a:gd name="connsiteY6" fmla="*/ 1624013 h 2792836"/>
                <a:gd name="connsiteX7" fmla="*/ 1530977 w 1829434"/>
                <a:gd name="connsiteY7" fmla="*/ 1136650 h 2792836"/>
                <a:gd name="connsiteX8" fmla="*/ 1646864 w 1829434"/>
                <a:gd name="connsiteY8" fmla="*/ 133350 h 2792836"/>
                <a:gd name="connsiteX9" fmla="*/ 856289 w 1829434"/>
                <a:gd name="connsiteY9" fmla="*/ 0 h 2792836"/>
                <a:gd name="connsiteX10" fmla="*/ 689601 w 1829434"/>
                <a:gd name="connsiteY10" fmla="*/ 676275 h 2792836"/>
                <a:gd name="connsiteX11" fmla="*/ 561014 w 1829434"/>
                <a:gd name="connsiteY11" fmla="*/ 1309688 h 2792836"/>
                <a:gd name="connsiteX12" fmla="*/ 413377 w 1829434"/>
                <a:gd name="connsiteY12" fmla="*/ 1674813 h 2792836"/>
                <a:gd name="connsiteX13" fmla="*/ 184777 w 1829434"/>
                <a:gd name="connsiteY13" fmla="*/ 1989138 h 2792836"/>
                <a:gd name="connsiteX14" fmla="*/ 11140 w 1829434"/>
                <a:gd name="connsiteY14" fmla="*/ 2210624 h 2792836"/>
                <a:gd name="connsiteX15" fmla="*/ 48839 w 1829434"/>
                <a:gd name="connsiteY15" fmla="*/ 2424113 h 2792836"/>
                <a:gd name="connsiteX16" fmla="*/ 346702 w 1829434"/>
                <a:gd name="connsiteY16" fmla="*/ 2638425 h 2792836"/>
                <a:gd name="connsiteX17" fmla="*/ 757864 w 1829434"/>
                <a:gd name="connsiteY17" fmla="*/ 2776538 h 2792836"/>
                <a:gd name="connsiteX0" fmla="*/ 761280 w 1832850"/>
                <a:gd name="connsiteY0" fmla="*/ 2776538 h 2792836"/>
                <a:gd name="connsiteX1" fmla="*/ 1372468 w 1832850"/>
                <a:gd name="connsiteY1" fmla="*/ 2773363 h 2792836"/>
                <a:gd name="connsiteX2" fmla="*/ 1728068 w 1832850"/>
                <a:gd name="connsiteY2" fmla="*/ 2625725 h 2792836"/>
                <a:gd name="connsiteX3" fmla="*/ 1832843 w 1832850"/>
                <a:gd name="connsiteY3" fmla="*/ 2417763 h 2792836"/>
                <a:gd name="connsiteX4" fmla="*/ 1724893 w 1832850"/>
                <a:gd name="connsiteY4" fmla="*/ 2201863 h 2792836"/>
                <a:gd name="connsiteX5" fmla="*/ 1589955 w 1832850"/>
                <a:gd name="connsiteY5" fmla="*/ 1914525 h 2792836"/>
                <a:gd name="connsiteX6" fmla="*/ 1523280 w 1832850"/>
                <a:gd name="connsiteY6" fmla="*/ 1624013 h 2792836"/>
                <a:gd name="connsiteX7" fmla="*/ 1534393 w 1832850"/>
                <a:gd name="connsiteY7" fmla="*/ 1136650 h 2792836"/>
                <a:gd name="connsiteX8" fmla="*/ 1650280 w 1832850"/>
                <a:gd name="connsiteY8" fmla="*/ 133350 h 2792836"/>
                <a:gd name="connsiteX9" fmla="*/ 859705 w 1832850"/>
                <a:gd name="connsiteY9" fmla="*/ 0 h 2792836"/>
                <a:gd name="connsiteX10" fmla="*/ 693017 w 1832850"/>
                <a:gd name="connsiteY10" fmla="*/ 676275 h 2792836"/>
                <a:gd name="connsiteX11" fmla="*/ 564430 w 1832850"/>
                <a:gd name="connsiteY11" fmla="*/ 1309688 h 2792836"/>
                <a:gd name="connsiteX12" fmla="*/ 416793 w 1832850"/>
                <a:gd name="connsiteY12" fmla="*/ 1674813 h 2792836"/>
                <a:gd name="connsiteX13" fmla="*/ 188193 w 1832850"/>
                <a:gd name="connsiteY13" fmla="*/ 1989138 h 2792836"/>
                <a:gd name="connsiteX14" fmla="*/ 14556 w 1832850"/>
                <a:gd name="connsiteY14" fmla="*/ 2210624 h 2792836"/>
                <a:gd name="connsiteX15" fmla="*/ 42130 w 1832850"/>
                <a:gd name="connsiteY15" fmla="*/ 2420856 h 2792836"/>
                <a:gd name="connsiteX16" fmla="*/ 350118 w 1832850"/>
                <a:gd name="connsiteY16" fmla="*/ 2638425 h 2792836"/>
                <a:gd name="connsiteX17" fmla="*/ 761280 w 1832850"/>
                <a:gd name="connsiteY17" fmla="*/ 2776538 h 2792836"/>
                <a:gd name="connsiteX0" fmla="*/ 764160 w 1835730"/>
                <a:gd name="connsiteY0" fmla="*/ 2776538 h 2792836"/>
                <a:gd name="connsiteX1" fmla="*/ 1375348 w 1835730"/>
                <a:gd name="connsiteY1" fmla="*/ 2773363 h 2792836"/>
                <a:gd name="connsiteX2" fmla="*/ 1730948 w 1835730"/>
                <a:gd name="connsiteY2" fmla="*/ 2625725 h 2792836"/>
                <a:gd name="connsiteX3" fmla="*/ 1835723 w 1835730"/>
                <a:gd name="connsiteY3" fmla="*/ 2417763 h 2792836"/>
                <a:gd name="connsiteX4" fmla="*/ 1727773 w 1835730"/>
                <a:gd name="connsiteY4" fmla="*/ 2201863 h 2792836"/>
                <a:gd name="connsiteX5" fmla="*/ 1592835 w 1835730"/>
                <a:gd name="connsiteY5" fmla="*/ 1914525 h 2792836"/>
                <a:gd name="connsiteX6" fmla="*/ 1526160 w 1835730"/>
                <a:gd name="connsiteY6" fmla="*/ 1624013 h 2792836"/>
                <a:gd name="connsiteX7" fmla="*/ 1537273 w 1835730"/>
                <a:gd name="connsiteY7" fmla="*/ 1136650 h 2792836"/>
                <a:gd name="connsiteX8" fmla="*/ 1653160 w 1835730"/>
                <a:gd name="connsiteY8" fmla="*/ 133350 h 2792836"/>
                <a:gd name="connsiteX9" fmla="*/ 862585 w 1835730"/>
                <a:gd name="connsiteY9" fmla="*/ 0 h 2792836"/>
                <a:gd name="connsiteX10" fmla="*/ 695897 w 1835730"/>
                <a:gd name="connsiteY10" fmla="*/ 676275 h 2792836"/>
                <a:gd name="connsiteX11" fmla="*/ 567310 w 1835730"/>
                <a:gd name="connsiteY11" fmla="*/ 1309688 h 2792836"/>
                <a:gd name="connsiteX12" fmla="*/ 419673 w 1835730"/>
                <a:gd name="connsiteY12" fmla="*/ 1674813 h 2792836"/>
                <a:gd name="connsiteX13" fmla="*/ 191073 w 1835730"/>
                <a:gd name="connsiteY13" fmla="*/ 1989138 h 2792836"/>
                <a:gd name="connsiteX14" fmla="*/ 17436 w 1835730"/>
                <a:gd name="connsiteY14" fmla="*/ 2210624 h 2792836"/>
                <a:gd name="connsiteX15" fmla="*/ 38260 w 1835730"/>
                <a:gd name="connsiteY15" fmla="*/ 2411083 h 2792836"/>
                <a:gd name="connsiteX16" fmla="*/ 352998 w 1835730"/>
                <a:gd name="connsiteY16" fmla="*/ 2638425 h 2792836"/>
                <a:gd name="connsiteX17" fmla="*/ 764160 w 1835730"/>
                <a:gd name="connsiteY17" fmla="*/ 2776538 h 2792836"/>
                <a:gd name="connsiteX0" fmla="*/ 775499 w 1847069"/>
                <a:gd name="connsiteY0" fmla="*/ 2776538 h 2792836"/>
                <a:gd name="connsiteX1" fmla="*/ 1386687 w 1847069"/>
                <a:gd name="connsiteY1" fmla="*/ 2773363 h 2792836"/>
                <a:gd name="connsiteX2" fmla="*/ 1742287 w 1847069"/>
                <a:gd name="connsiteY2" fmla="*/ 2625725 h 2792836"/>
                <a:gd name="connsiteX3" fmla="*/ 1847062 w 1847069"/>
                <a:gd name="connsiteY3" fmla="*/ 2417763 h 2792836"/>
                <a:gd name="connsiteX4" fmla="*/ 1739112 w 1847069"/>
                <a:gd name="connsiteY4" fmla="*/ 2201863 h 2792836"/>
                <a:gd name="connsiteX5" fmla="*/ 1604174 w 1847069"/>
                <a:gd name="connsiteY5" fmla="*/ 1914525 h 2792836"/>
                <a:gd name="connsiteX6" fmla="*/ 1537499 w 1847069"/>
                <a:gd name="connsiteY6" fmla="*/ 1624013 h 2792836"/>
                <a:gd name="connsiteX7" fmla="*/ 1548612 w 1847069"/>
                <a:gd name="connsiteY7" fmla="*/ 1136650 h 2792836"/>
                <a:gd name="connsiteX8" fmla="*/ 1664499 w 1847069"/>
                <a:gd name="connsiteY8" fmla="*/ 133350 h 2792836"/>
                <a:gd name="connsiteX9" fmla="*/ 873924 w 1847069"/>
                <a:gd name="connsiteY9" fmla="*/ 0 h 2792836"/>
                <a:gd name="connsiteX10" fmla="*/ 707236 w 1847069"/>
                <a:gd name="connsiteY10" fmla="*/ 676275 h 2792836"/>
                <a:gd name="connsiteX11" fmla="*/ 578649 w 1847069"/>
                <a:gd name="connsiteY11" fmla="*/ 1309688 h 2792836"/>
                <a:gd name="connsiteX12" fmla="*/ 431012 w 1847069"/>
                <a:gd name="connsiteY12" fmla="*/ 1674813 h 2792836"/>
                <a:gd name="connsiteX13" fmla="*/ 202412 w 1847069"/>
                <a:gd name="connsiteY13" fmla="*/ 1989138 h 2792836"/>
                <a:gd name="connsiteX14" fmla="*/ 28775 w 1847069"/>
                <a:gd name="connsiteY14" fmla="*/ 2210624 h 2792836"/>
                <a:gd name="connsiteX15" fmla="*/ 29349 w 1847069"/>
                <a:gd name="connsiteY15" fmla="*/ 2407826 h 2792836"/>
                <a:gd name="connsiteX16" fmla="*/ 364337 w 1847069"/>
                <a:gd name="connsiteY16" fmla="*/ 2638425 h 2792836"/>
                <a:gd name="connsiteX17" fmla="*/ 775499 w 1847069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17763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60110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94456 w 1837344"/>
                <a:gd name="connsiteY5" fmla="*/ 1914525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216319 w 1837344"/>
                <a:gd name="connsiteY13" fmla="*/ 1972851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14341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30629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1196"/>
                <a:gd name="connsiteX1" fmla="*/ 1386948 w 1847323"/>
                <a:gd name="connsiteY1" fmla="*/ 2773363 h 2791196"/>
                <a:gd name="connsiteX2" fmla="*/ 1739173 w 1847323"/>
                <a:gd name="connsiteY2" fmla="*/ 2635497 h 2791196"/>
                <a:gd name="connsiteX3" fmla="*/ 1847323 w 1847323"/>
                <a:gd name="connsiteY3" fmla="*/ 2460110 h 2791196"/>
                <a:gd name="connsiteX4" fmla="*/ 1739373 w 1847323"/>
                <a:gd name="connsiteY4" fmla="*/ 2227922 h 2791196"/>
                <a:gd name="connsiteX5" fmla="*/ 1597685 w 1847323"/>
                <a:gd name="connsiteY5" fmla="*/ 1934070 h 2791196"/>
                <a:gd name="connsiteX6" fmla="*/ 1531010 w 1847323"/>
                <a:gd name="connsiteY6" fmla="*/ 1624013 h 2791196"/>
                <a:gd name="connsiteX7" fmla="*/ 1548873 w 1847323"/>
                <a:gd name="connsiteY7" fmla="*/ 1136650 h 2791196"/>
                <a:gd name="connsiteX8" fmla="*/ 1664760 w 1847323"/>
                <a:gd name="connsiteY8" fmla="*/ 133350 h 2791196"/>
                <a:gd name="connsiteX9" fmla="*/ 874185 w 1847323"/>
                <a:gd name="connsiteY9" fmla="*/ 0 h 2791196"/>
                <a:gd name="connsiteX10" fmla="*/ 707497 w 1847323"/>
                <a:gd name="connsiteY10" fmla="*/ 676275 h 2791196"/>
                <a:gd name="connsiteX11" fmla="*/ 578910 w 1847323"/>
                <a:gd name="connsiteY11" fmla="*/ 1309688 h 2791196"/>
                <a:gd name="connsiteX12" fmla="*/ 431273 w 1847323"/>
                <a:gd name="connsiteY12" fmla="*/ 1674813 h 2791196"/>
                <a:gd name="connsiteX13" fmla="*/ 226298 w 1847323"/>
                <a:gd name="connsiteY13" fmla="*/ 1972851 h 2791196"/>
                <a:gd name="connsiteX14" fmla="*/ 12161 w 1847323"/>
                <a:gd name="connsiteY14" fmla="*/ 2226912 h 2791196"/>
                <a:gd name="connsiteX15" fmla="*/ 46486 w 1847323"/>
                <a:gd name="connsiteY15" fmla="*/ 2430629 h 2791196"/>
                <a:gd name="connsiteX16" fmla="*/ 351098 w 1847323"/>
                <a:gd name="connsiteY16" fmla="*/ 2654712 h 2791196"/>
                <a:gd name="connsiteX17" fmla="*/ 775760 w 1847323"/>
                <a:gd name="connsiteY17" fmla="*/ 2776538 h 279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47323" h="2791196">
                  <a:moveTo>
                    <a:pt x="775760" y="2776538"/>
                  </a:moveTo>
                  <a:cubicBezTo>
                    <a:pt x="948402" y="2796313"/>
                    <a:pt x="1226379" y="2796870"/>
                    <a:pt x="1386948" y="2773363"/>
                  </a:cubicBezTo>
                  <a:cubicBezTo>
                    <a:pt x="1547517" y="2749856"/>
                    <a:pt x="1662444" y="2687706"/>
                    <a:pt x="1739173" y="2635497"/>
                  </a:cubicBezTo>
                  <a:cubicBezTo>
                    <a:pt x="1815902" y="2583288"/>
                    <a:pt x="1847290" y="2528039"/>
                    <a:pt x="1847323" y="2460110"/>
                  </a:cubicBezTo>
                  <a:cubicBezTo>
                    <a:pt x="1847356" y="2392181"/>
                    <a:pt x="1780979" y="2315595"/>
                    <a:pt x="1739373" y="2227922"/>
                  </a:cubicBezTo>
                  <a:cubicBezTo>
                    <a:pt x="1697767" y="2140249"/>
                    <a:pt x="1632412" y="2034722"/>
                    <a:pt x="1597685" y="1934070"/>
                  </a:cubicBezTo>
                  <a:cubicBezTo>
                    <a:pt x="1562958" y="1833419"/>
                    <a:pt x="1539145" y="1756916"/>
                    <a:pt x="1531010" y="1624013"/>
                  </a:cubicBezTo>
                  <a:cubicBezTo>
                    <a:pt x="1522875" y="1491110"/>
                    <a:pt x="1526581" y="1385094"/>
                    <a:pt x="1548873" y="1136650"/>
                  </a:cubicBezTo>
                  <a:cubicBezTo>
                    <a:pt x="1571165" y="888206"/>
                    <a:pt x="1576653" y="614362"/>
                    <a:pt x="1664760" y="133350"/>
                  </a:cubicBezTo>
                  <a:cubicBezTo>
                    <a:pt x="1538555" y="100013"/>
                    <a:pt x="1107546" y="23812"/>
                    <a:pt x="874185" y="0"/>
                  </a:cubicBezTo>
                  <a:cubicBezTo>
                    <a:pt x="797986" y="261938"/>
                    <a:pt x="756709" y="457994"/>
                    <a:pt x="707497" y="676275"/>
                  </a:cubicBezTo>
                  <a:cubicBezTo>
                    <a:pt x="658285" y="894556"/>
                    <a:pt x="612247" y="1136915"/>
                    <a:pt x="578910" y="1309688"/>
                  </a:cubicBezTo>
                  <a:cubicBezTo>
                    <a:pt x="545573" y="1482461"/>
                    <a:pt x="490042" y="1564286"/>
                    <a:pt x="431273" y="1674813"/>
                  </a:cubicBezTo>
                  <a:cubicBezTo>
                    <a:pt x="372504" y="1785340"/>
                    <a:pt x="296150" y="1880835"/>
                    <a:pt x="226298" y="1972851"/>
                  </a:cubicBezTo>
                  <a:cubicBezTo>
                    <a:pt x="156446" y="2064868"/>
                    <a:pt x="32005" y="2154416"/>
                    <a:pt x="12161" y="2226912"/>
                  </a:cubicBezTo>
                  <a:cubicBezTo>
                    <a:pt x="-7683" y="2299408"/>
                    <a:pt x="-7754" y="2353900"/>
                    <a:pt x="46486" y="2430629"/>
                  </a:cubicBezTo>
                  <a:cubicBezTo>
                    <a:pt x="100726" y="2507358"/>
                    <a:pt x="229552" y="2597061"/>
                    <a:pt x="351098" y="2654712"/>
                  </a:cubicBezTo>
                  <a:cubicBezTo>
                    <a:pt x="472644" y="2712363"/>
                    <a:pt x="603118" y="2756763"/>
                    <a:pt x="775760" y="2776538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156C422D-E88A-45D3-9206-D41B840CB636}"/>
              </a:ext>
            </a:extLst>
          </p:cNvPr>
          <p:cNvGrpSpPr/>
          <p:nvPr/>
        </p:nvGrpSpPr>
        <p:grpSpPr>
          <a:xfrm flipH="1">
            <a:off x="3404727" y="1531840"/>
            <a:ext cx="1848022" cy="2803524"/>
            <a:chOff x="4819480" y="1295401"/>
            <a:chExt cx="1848022" cy="2803524"/>
          </a:xfrm>
        </p:grpSpPr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062DCBF7-FC79-4F84-A2D8-497CFB7C634B}"/>
                </a:ext>
              </a:extLst>
            </p:cNvPr>
            <p:cNvSpPr/>
            <p:nvPr/>
          </p:nvSpPr>
          <p:spPr>
            <a:xfrm>
              <a:off x="4819480" y="1295401"/>
              <a:ext cx="1848022" cy="2803524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39220 w 1810790"/>
                <a:gd name="connsiteY0" fmla="*/ 2776538 h 2792836"/>
                <a:gd name="connsiteX1" fmla="*/ 1350408 w 1810790"/>
                <a:gd name="connsiteY1" fmla="*/ 2773363 h 2792836"/>
                <a:gd name="connsiteX2" fmla="*/ 1706008 w 1810790"/>
                <a:gd name="connsiteY2" fmla="*/ 2625725 h 2792836"/>
                <a:gd name="connsiteX3" fmla="*/ 1810783 w 1810790"/>
                <a:gd name="connsiteY3" fmla="*/ 2417763 h 2792836"/>
                <a:gd name="connsiteX4" fmla="*/ 1702833 w 1810790"/>
                <a:gd name="connsiteY4" fmla="*/ 2201863 h 2792836"/>
                <a:gd name="connsiteX5" fmla="*/ 1567895 w 1810790"/>
                <a:gd name="connsiteY5" fmla="*/ 1914525 h 2792836"/>
                <a:gd name="connsiteX6" fmla="*/ 1501220 w 1810790"/>
                <a:gd name="connsiteY6" fmla="*/ 1624013 h 2792836"/>
                <a:gd name="connsiteX7" fmla="*/ 1512333 w 1810790"/>
                <a:gd name="connsiteY7" fmla="*/ 1136650 h 2792836"/>
                <a:gd name="connsiteX8" fmla="*/ 1628220 w 1810790"/>
                <a:gd name="connsiteY8" fmla="*/ 133350 h 2792836"/>
                <a:gd name="connsiteX9" fmla="*/ 837645 w 1810790"/>
                <a:gd name="connsiteY9" fmla="*/ 0 h 2792836"/>
                <a:gd name="connsiteX10" fmla="*/ 670957 w 1810790"/>
                <a:gd name="connsiteY10" fmla="*/ 676275 h 2792836"/>
                <a:gd name="connsiteX11" fmla="*/ 542370 w 1810790"/>
                <a:gd name="connsiteY11" fmla="*/ 1309688 h 2792836"/>
                <a:gd name="connsiteX12" fmla="*/ 394733 w 1810790"/>
                <a:gd name="connsiteY12" fmla="*/ 1674813 h 2792836"/>
                <a:gd name="connsiteX13" fmla="*/ 166133 w 1810790"/>
                <a:gd name="connsiteY13" fmla="*/ 1989138 h 2792836"/>
                <a:gd name="connsiteX14" fmla="*/ 11894 w 1810790"/>
                <a:gd name="connsiteY14" fmla="*/ 2201771 h 2792836"/>
                <a:gd name="connsiteX15" fmla="*/ 47070 w 1810790"/>
                <a:gd name="connsiteY15" fmla="*/ 2424113 h 2792836"/>
                <a:gd name="connsiteX16" fmla="*/ 328058 w 1810790"/>
                <a:gd name="connsiteY16" fmla="*/ 2638425 h 2792836"/>
                <a:gd name="connsiteX17" fmla="*/ 739220 w 1810790"/>
                <a:gd name="connsiteY17" fmla="*/ 2776538 h 2792836"/>
                <a:gd name="connsiteX0" fmla="*/ 736230 w 1807800"/>
                <a:gd name="connsiteY0" fmla="*/ 2776538 h 2792836"/>
                <a:gd name="connsiteX1" fmla="*/ 1347418 w 1807800"/>
                <a:gd name="connsiteY1" fmla="*/ 2773363 h 2792836"/>
                <a:gd name="connsiteX2" fmla="*/ 1703018 w 1807800"/>
                <a:gd name="connsiteY2" fmla="*/ 2625725 h 2792836"/>
                <a:gd name="connsiteX3" fmla="*/ 1807793 w 1807800"/>
                <a:gd name="connsiteY3" fmla="*/ 2417763 h 2792836"/>
                <a:gd name="connsiteX4" fmla="*/ 1699843 w 1807800"/>
                <a:gd name="connsiteY4" fmla="*/ 2201863 h 2792836"/>
                <a:gd name="connsiteX5" fmla="*/ 1564905 w 1807800"/>
                <a:gd name="connsiteY5" fmla="*/ 1914525 h 2792836"/>
                <a:gd name="connsiteX6" fmla="*/ 1498230 w 1807800"/>
                <a:gd name="connsiteY6" fmla="*/ 1624013 h 2792836"/>
                <a:gd name="connsiteX7" fmla="*/ 1509343 w 1807800"/>
                <a:gd name="connsiteY7" fmla="*/ 1136650 h 2792836"/>
                <a:gd name="connsiteX8" fmla="*/ 1625230 w 1807800"/>
                <a:gd name="connsiteY8" fmla="*/ 133350 h 2792836"/>
                <a:gd name="connsiteX9" fmla="*/ 834655 w 1807800"/>
                <a:gd name="connsiteY9" fmla="*/ 0 h 2792836"/>
                <a:gd name="connsiteX10" fmla="*/ 667967 w 1807800"/>
                <a:gd name="connsiteY10" fmla="*/ 676275 h 2792836"/>
                <a:gd name="connsiteX11" fmla="*/ 539380 w 1807800"/>
                <a:gd name="connsiteY11" fmla="*/ 1309688 h 2792836"/>
                <a:gd name="connsiteX12" fmla="*/ 391743 w 1807800"/>
                <a:gd name="connsiteY12" fmla="*/ 1674813 h 2792836"/>
                <a:gd name="connsiteX13" fmla="*/ 163143 w 1807800"/>
                <a:gd name="connsiteY13" fmla="*/ 1989138 h 2792836"/>
                <a:gd name="connsiteX14" fmla="*/ 8904 w 1807800"/>
                <a:gd name="connsiteY14" fmla="*/ 2201771 h 2792836"/>
                <a:gd name="connsiteX15" fmla="*/ 55671 w 1807800"/>
                <a:gd name="connsiteY15" fmla="*/ 2412252 h 2792836"/>
                <a:gd name="connsiteX16" fmla="*/ 325068 w 1807800"/>
                <a:gd name="connsiteY16" fmla="*/ 2638425 h 2792836"/>
                <a:gd name="connsiteX17" fmla="*/ 736230 w 1807800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61331 w 1805988"/>
                <a:gd name="connsiteY13" fmla="*/ 1989138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79878 w 1805988"/>
                <a:gd name="connsiteY13" fmla="*/ 1979649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74813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89046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9199" h="2792836">
                  <a:moveTo>
                    <a:pt x="727629" y="2776538"/>
                  </a:moveTo>
                  <a:cubicBezTo>
                    <a:pt x="898021" y="2799028"/>
                    <a:pt x="1177686" y="2798498"/>
                    <a:pt x="1338817" y="2773363"/>
                  </a:cubicBezTo>
                  <a:cubicBezTo>
                    <a:pt x="1499948" y="2748228"/>
                    <a:pt x="1617688" y="2684992"/>
                    <a:pt x="1694417" y="2625725"/>
                  </a:cubicBezTo>
                  <a:cubicBezTo>
                    <a:pt x="1771146" y="2566458"/>
                    <a:pt x="1799721" y="2488407"/>
                    <a:pt x="1799192" y="2417763"/>
                  </a:cubicBezTo>
                  <a:cubicBezTo>
                    <a:pt x="1798663" y="2347119"/>
                    <a:pt x="1731723" y="2285736"/>
                    <a:pt x="1691242" y="2201863"/>
                  </a:cubicBezTo>
                  <a:cubicBezTo>
                    <a:pt x="1650761" y="2117990"/>
                    <a:pt x="1589906" y="2010833"/>
                    <a:pt x="1556304" y="1914525"/>
                  </a:cubicBezTo>
                  <a:cubicBezTo>
                    <a:pt x="1522702" y="1818217"/>
                    <a:pt x="1498889" y="1753659"/>
                    <a:pt x="1489629" y="1624013"/>
                  </a:cubicBezTo>
                  <a:cubicBezTo>
                    <a:pt x="1480369" y="1494367"/>
                    <a:pt x="1479575" y="1305719"/>
                    <a:pt x="1500742" y="1136650"/>
                  </a:cubicBezTo>
                  <a:cubicBezTo>
                    <a:pt x="1521909" y="967581"/>
                    <a:pt x="1528522" y="614362"/>
                    <a:pt x="1616629" y="133350"/>
                  </a:cubicBezTo>
                  <a:cubicBezTo>
                    <a:pt x="1490424" y="100013"/>
                    <a:pt x="1059415" y="23812"/>
                    <a:pt x="826054" y="0"/>
                  </a:cubicBezTo>
                  <a:cubicBezTo>
                    <a:pt x="749855" y="261938"/>
                    <a:pt x="708578" y="457994"/>
                    <a:pt x="659366" y="676275"/>
                  </a:cubicBezTo>
                  <a:cubicBezTo>
                    <a:pt x="610154" y="894556"/>
                    <a:pt x="576816" y="1140893"/>
                    <a:pt x="530779" y="1309688"/>
                  </a:cubicBezTo>
                  <a:cubicBezTo>
                    <a:pt x="484742" y="1478483"/>
                    <a:pt x="442757" y="1577386"/>
                    <a:pt x="383142" y="1689046"/>
                  </a:cubicBezTo>
                  <a:cubicBezTo>
                    <a:pt x="323527" y="1800706"/>
                    <a:pt x="234964" y="1897358"/>
                    <a:pt x="173089" y="1979649"/>
                  </a:cubicBezTo>
                  <a:cubicBezTo>
                    <a:pt x="111214" y="2061940"/>
                    <a:pt x="31738" y="2110298"/>
                    <a:pt x="11894" y="2182794"/>
                  </a:cubicBezTo>
                  <a:cubicBezTo>
                    <a:pt x="-7950" y="2255290"/>
                    <a:pt x="-7170" y="2335523"/>
                    <a:pt x="47070" y="2412252"/>
                  </a:cubicBezTo>
                  <a:cubicBezTo>
                    <a:pt x="101310" y="2488981"/>
                    <a:pt x="203041" y="2577711"/>
                    <a:pt x="316467" y="2638425"/>
                  </a:cubicBezTo>
                  <a:cubicBezTo>
                    <a:pt x="429893" y="2699139"/>
                    <a:pt x="557237" y="2754048"/>
                    <a:pt x="727629" y="2776538"/>
                  </a:cubicBez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14A828DE-8228-4322-B037-5FCC8CF417A8}"/>
                </a:ext>
              </a:extLst>
            </p:cNvPr>
            <p:cNvSpPr/>
            <p:nvPr/>
          </p:nvSpPr>
          <p:spPr>
            <a:xfrm>
              <a:off x="4867860" y="1330750"/>
              <a:ext cx="1737841" cy="2720540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51156 w 1822726"/>
                <a:gd name="connsiteY0" fmla="*/ 2776538 h 2792836"/>
                <a:gd name="connsiteX1" fmla="*/ 1362344 w 1822726"/>
                <a:gd name="connsiteY1" fmla="*/ 2773363 h 2792836"/>
                <a:gd name="connsiteX2" fmla="*/ 1717944 w 1822726"/>
                <a:gd name="connsiteY2" fmla="*/ 2625725 h 2792836"/>
                <a:gd name="connsiteX3" fmla="*/ 1822719 w 1822726"/>
                <a:gd name="connsiteY3" fmla="*/ 2417763 h 2792836"/>
                <a:gd name="connsiteX4" fmla="*/ 1714769 w 1822726"/>
                <a:gd name="connsiteY4" fmla="*/ 2201863 h 2792836"/>
                <a:gd name="connsiteX5" fmla="*/ 1579831 w 1822726"/>
                <a:gd name="connsiteY5" fmla="*/ 1914525 h 2792836"/>
                <a:gd name="connsiteX6" fmla="*/ 1513156 w 1822726"/>
                <a:gd name="connsiteY6" fmla="*/ 1624013 h 2792836"/>
                <a:gd name="connsiteX7" fmla="*/ 1524269 w 1822726"/>
                <a:gd name="connsiteY7" fmla="*/ 1136650 h 2792836"/>
                <a:gd name="connsiteX8" fmla="*/ 1640156 w 1822726"/>
                <a:gd name="connsiteY8" fmla="*/ 133350 h 2792836"/>
                <a:gd name="connsiteX9" fmla="*/ 849581 w 1822726"/>
                <a:gd name="connsiteY9" fmla="*/ 0 h 2792836"/>
                <a:gd name="connsiteX10" fmla="*/ 682893 w 1822726"/>
                <a:gd name="connsiteY10" fmla="*/ 676275 h 2792836"/>
                <a:gd name="connsiteX11" fmla="*/ 554306 w 1822726"/>
                <a:gd name="connsiteY11" fmla="*/ 1309688 h 2792836"/>
                <a:gd name="connsiteX12" fmla="*/ 406669 w 1822726"/>
                <a:gd name="connsiteY12" fmla="*/ 1674813 h 2792836"/>
                <a:gd name="connsiteX13" fmla="*/ 178069 w 1822726"/>
                <a:gd name="connsiteY13" fmla="*/ 1989138 h 2792836"/>
                <a:gd name="connsiteX14" fmla="*/ 14557 w 1822726"/>
                <a:gd name="connsiteY14" fmla="*/ 2178049 h 2792836"/>
                <a:gd name="connsiteX15" fmla="*/ 42131 w 1822726"/>
                <a:gd name="connsiteY15" fmla="*/ 2424113 h 2792836"/>
                <a:gd name="connsiteX16" fmla="*/ 339994 w 1822726"/>
                <a:gd name="connsiteY16" fmla="*/ 2638425 h 2792836"/>
                <a:gd name="connsiteX17" fmla="*/ 751156 w 1822726"/>
                <a:gd name="connsiteY17" fmla="*/ 2776538 h 2792836"/>
                <a:gd name="connsiteX0" fmla="*/ 757864 w 1829434"/>
                <a:gd name="connsiteY0" fmla="*/ 2776538 h 2792836"/>
                <a:gd name="connsiteX1" fmla="*/ 1369052 w 1829434"/>
                <a:gd name="connsiteY1" fmla="*/ 2773363 h 2792836"/>
                <a:gd name="connsiteX2" fmla="*/ 1724652 w 1829434"/>
                <a:gd name="connsiteY2" fmla="*/ 2625725 h 2792836"/>
                <a:gd name="connsiteX3" fmla="*/ 1829427 w 1829434"/>
                <a:gd name="connsiteY3" fmla="*/ 2417763 h 2792836"/>
                <a:gd name="connsiteX4" fmla="*/ 1721477 w 1829434"/>
                <a:gd name="connsiteY4" fmla="*/ 2201863 h 2792836"/>
                <a:gd name="connsiteX5" fmla="*/ 1586539 w 1829434"/>
                <a:gd name="connsiteY5" fmla="*/ 1914525 h 2792836"/>
                <a:gd name="connsiteX6" fmla="*/ 1519864 w 1829434"/>
                <a:gd name="connsiteY6" fmla="*/ 1624013 h 2792836"/>
                <a:gd name="connsiteX7" fmla="*/ 1530977 w 1829434"/>
                <a:gd name="connsiteY7" fmla="*/ 1136650 h 2792836"/>
                <a:gd name="connsiteX8" fmla="*/ 1646864 w 1829434"/>
                <a:gd name="connsiteY8" fmla="*/ 133350 h 2792836"/>
                <a:gd name="connsiteX9" fmla="*/ 856289 w 1829434"/>
                <a:gd name="connsiteY9" fmla="*/ 0 h 2792836"/>
                <a:gd name="connsiteX10" fmla="*/ 689601 w 1829434"/>
                <a:gd name="connsiteY10" fmla="*/ 676275 h 2792836"/>
                <a:gd name="connsiteX11" fmla="*/ 561014 w 1829434"/>
                <a:gd name="connsiteY11" fmla="*/ 1309688 h 2792836"/>
                <a:gd name="connsiteX12" fmla="*/ 413377 w 1829434"/>
                <a:gd name="connsiteY12" fmla="*/ 1674813 h 2792836"/>
                <a:gd name="connsiteX13" fmla="*/ 184777 w 1829434"/>
                <a:gd name="connsiteY13" fmla="*/ 1989138 h 2792836"/>
                <a:gd name="connsiteX14" fmla="*/ 11140 w 1829434"/>
                <a:gd name="connsiteY14" fmla="*/ 2210624 h 2792836"/>
                <a:gd name="connsiteX15" fmla="*/ 48839 w 1829434"/>
                <a:gd name="connsiteY15" fmla="*/ 2424113 h 2792836"/>
                <a:gd name="connsiteX16" fmla="*/ 346702 w 1829434"/>
                <a:gd name="connsiteY16" fmla="*/ 2638425 h 2792836"/>
                <a:gd name="connsiteX17" fmla="*/ 757864 w 1829434"/>
                <a:gd name="connsiteY17" fmla="*/ 2776538 h 2792836"/>
                <a:gd name="connsiteX0" fmla="*/ 761280 w 1832850"/>
                <a:gd name="connsiteY0" fmla="*/ 2776538 h 2792836"/>
                <a:gd name="connsiteX1" fmla="*/ 1372468 w 1832850"/>
                <a:gd name="connsiteY1" fmla="*/ 2773363 h 2792836"/>
                <a:gd name="connsiteX2" fmla="*/ 1728068 w 1832850"/>
                <a:gd name="connsiteY2" fmla="*/ 2625725 h 2792836"/>
                <a:gd name="connsiteX3" fmla="*/ 1832843 w 1832850"/>
                <a:gd name="connsiteY3" fmla="*/ 2417763 h 2792836"/>
                <a:gd name="connsiteX4" fmla="*/ 1724893 w 1832850"/>
                <a:gd name="connsiteY4" fmla="*/ 2201863 h 2792836"/>
                <a:gd name="connsiteX5" fmla="*/ 1589955 w 1832850"/>
                <a:gd name="connsiteY5" fmla="*/ 1914525 h 2792836"/>
                <a:gd name="connsiteX6" fmla="*/ 1523280 w 1832850"/>
                <a:gd name="connsiteY6" fmla="*/ 1624013 h 2792836"/>
                <a:gd name="connsiteX7" fmla="*/ 1534393 w 1832850"/>
                <a:gd name="connsiteY7" fmla="*/ 1136650 h 2792836"/>
                <a:gd name="connsiteX8" fmla="*/ 1650280 w 1832850"/>
                <a:gd name="connsiteY8" fmla="*/ 133350 h 2792836"/>
                <a:gd name="connsiteX9" fmla="*/ 859705 w 1832850"/>
                <a:gd name="connsiteY9" fmla="*/ 0 h 2792836"/>
                <a:gd name="connsiteX10" fmla="*/ 693017 w 1832850"/>
                <a:gd name="connsiteY10" fmla="*/ 676275 h 2792836"/>
                <a:gd name="connsiteX11" fmla="*/ 564430 w 1832850"/>
                <a:gd name="connsiteY11" fmla="*/ 1309688 h 2792836"/>
                <a:gd name="connsiteX12" fmla="*/ 416793 w 1832850"/>
                <a:gd name="connsiteY12" fmla="*/ 1674813 h 2792836"/>
                <a:gd name="connsiteX13" fmla="*/ 188193 w 1832850"/>
                <a:gd name="connsiteY13" fmla="*/ 1989138 h 2792836"/>
                <a:gd name="connsiteX14" fmla="*/ 14556 w 1832850"/>
                <a:gd name="connsiteY14" fmla="*/ 2210624 h 2792836"/>
                <a:gd name="connsiteX15" fmla="*/ 42130 w 1832850"/>
                <a:gd name="connsiteY15" fmla="*/ 2420856 h 2792836"/>
                <a:gd name="connsiteX16" fmla="*/ 350118 w 1832850"/>
                <a:gd name="connsiteY16" fmla="*/ 2638425 h 2792836"/>
                <a:gd name="connsiteX17" fmla="*/ 761280 w 1832850"/>
                <a:gd name="connsiteY17" fmla="*/ 2776538 h 2792836"/>
                <a:gd name="connsiteX0" fmla="*/ 764160 w 1835730"/>
                <a:gd name="connsiteY0" fmla="*/ 2776538 h 2792836"/>
                <a:gd name="connsiteX1" fmla="*/ 1375348 w 1835730"/>
                <a:gd name="connsiteY1" fmla="*/ 2773363 h 2792836"/>
                <a:gd name="connsiteX2" fmla="*/ 1730948 w 1835730"/>
                <a:gd name="connsiteY2" fmla="*/ 2625725 h 2792836"/>
                <a:gd name="connsiteX3" fmla="*/ 1835723 w 1835730"/>
                <a:gd name="connsiteY3" fmla="*/ 2417763 h 2792836"/>
                <a:gd name="connsiteX4" fmla="*/ 1727773 w 1835730"/>
                <a:gd name="connsiteY4" fmla="*/ 2201863 h 2792836"/>
                <a:gd name="connsiteX5" fmla="*/ 1592835 w 1835730"/>
                <a:gd name="connsiteY5" fmla="*/ 1914525 h 2792836"/>
                <a:gd name="connsiteX6" fmla="*/ 1526160 w 1835730"/>
                <a:gd name="connsiteY6" fmla="*/ 1624013 h 2792836"/>
                <a:gd name="connsiteX7" fmla="*/ 1537273 w 1835730"/>
                <a:gd name="connsiteY7" fmla="*/ 1136650 h 2792836"/>
                <a:gd name="connsiteX8" fmla="*/ 1653160 w 1835730"/>
                <a:gd name="connsiteY8" fmla="*/ 133350 h 2792836"/>
                <a:gd name="connsiteX9" fmla="*/ 862585 w 1835730"/>
                <a:gd name="connsiteY9" fmla="*/ 0 h 2792836"/>
                <a:gd name="connsiteX10" fmla="*/ 695897 w 1835730"/>
                <a:gd name="connsiteY10" fmla="*/ 676275 h 2792836"/>
                <a:gd name="connsiteX11" fmla="*/ 567310 w 1835730"/>
                <a:gd name="connsiteY11" fmla="*/ 1309688 h 2792836"/>
                <a:gd name="connsiteX12" fmla="*/ 419673 w 1835730"/>
                <a:gd name="connsiteY12" fmla="*/ 1674813 h 2792836"/>
                <a:gd name="connsiteX13" fmla="*/ 191073 w 1835730"/>
                <a:gd name="connsiteY13" fmla="*/ 1989138 h 2792836"/>
                <a:gd name="connsiteX14" fmla="*/ 17436 w 1835730"/>
                <a:gd name="connsiteY14" fmla="*/ 2210624 h 2792836"/>
                <a:gd name="connsiteX15" fmla="*/ 38260 w 1835730"/>
                <a:gd name="connsiteY15" fmla="*/ 2411083 h 2792836"/>
                <a:gd name="connsiteX16" fmla="*/ 352998 w 1835730"/>
                <a:gd name="connsiteY16" fmla="*/ 2638425 h 2792836"/>
                <a:gd name="connsiteX17" fmla="*/ 764160 w 1835730"/>
                <a:gd name="connsiteY17" fmla="*/ 2776538 h 2792836"/>
                <a:gd name="connsiteX0" fmla="*/ 775499 w 1847069"/>
                <a:gd name="connsiteY0" fmla="*/ 2776538 h 2792836"/>
                <a:gd name="connsiteX1" fmla="*/ 1386687 w 1847069"/>
                <a:gd name="connsiteY1" fmla="*/ 2773363 h 2792836"/>
                <a:gd name="connsiteX2" fmla="*/ 1742287 w 1847069"/>
                <a:gd name="connsiteY2" fmla="*/ 2625725 h 2792836"/>
                <a:gd name="connsiteX3" fmla="*/ 1847062 w 1847069"/>
                <a:gd name="connsiteY3" fmla="*/ 2417763 h 2792836"/>
                <a:gd name="connsiteX4" fmla="*/ 1739112 w 1847069"/>
                <a:gd name="connsiteY4" fmla="*/ 2201863 h 2792836"/>
                <a:gd name="connsiteX5" fmla="*/ 1604174 w 1847069"/>
                <a:gd name="connsiteY5" fmla="*/ 1914525 h 2792836"/>
                <a:gd name="connsiteX6" fmla="*/ 1537499 w 1847069"/>
                <a:gd name="connsiteY6" fmla="*/ 1624013 h 2792836"/>
                <a:gd name="connsiteX7" fmla="*/ 1548612 w 1847069"/>
                <a:gd name="connsiteY7" fmla="*/ 1136650 h 2792836"/>
                <a:gd name="connsiteX8" fmla="*/ 1664499 w 1847069"/>
                <a:gd name="connsiteY8" fmla="*/ 133350 h 2792836"/>
                <a:gd name="connsiteX9" fmla="*/ 873924 w 1847069"/>
                <a:gd name="connsiteY9" fmla="*/ 0 h 2792836"/>
                <a:gd name="connsiteX10" fmla="*/ 707236 w 1847069"/>
                <a:gd name="connsiteY10" fmla="*/ 676275 h 2792836"/>
                <a:gd name="connsiteX11" fmla="*/ 578649 w 1847069"/>
                <a:gd name="connsiteY11" fmla="*/ 1309688 h 2792836"/>
                <a:gd name="connsiteX12" fmla="*/ 431012 w 1847069"/>
                <a:gd name="connsiteY12" fmla="*/ 1674813 h 2792836"/>
                <a:gd name="connsiteX13" fmla="*/ 202412 w 1847069"/>
                <a:gd name="connsiteY13" fmla="*/ 1989138 h 2792836"/>
                <a:gd name="connsiteX14" fmla="*/ 28775 w 1847069"/>
                <a:gd name="connsiteY14" fmla="*/ 2210624 h 2792836"/>
                <a:gd name="connsiteX15" fmla="*/ 29349 w 1847069"/>
                <a:gd name="connsiteY15" fmla="*/ 2407826 h 2792836"/>
                <a:gd name="connsiteX16" fmla="*/ 364337 w 1847069"/>
                <a:gd name="connsiteY16" fmla="*/ 2638425 h 2792836"/>
                <a:gd name="connsiteX17" fmla="*/ 775499 w 1847069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17763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60110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94456 w 1837344"/>
                <a:gd name="connsiteY5" fmla="*/ 1914525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216319 w 1837344"/>
                <a:gd name="connsiteY13" fmla="*/ 1972851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14341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30629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1196"/>
                <a:gd name="connsiteX1" fmla="*/ 1386948 w 1847323"/>
                <a:gd name="connsiteY1" fmla="*/ 2773363 h 2791196"/>
                <a:gd name="connsiteX2" fmla="*/ 1739173 w 1847323"/>
                <a:gd name="connsiteY2" fmla="*/ 2635497 h 2791196"/>
                <a:gd name="connsiteX3" fmla="*/ 1847323 w 1847323"/>
                <a:gd name="connsiteY3" fmla="*/ 2460110 h 2791196"/>
                <a:gd name="connsiteX4" fmla="*/ 1739373 w 1847323"/>
                <a:gd name="connsiteY4" fmla="*/ 2227922 h 2791196"/>
                <a:gd name="connsiteX5" fmla="*/ 1597685 w 1847323"/>
                <a:gd name="connsiteY5" fmla="*/ 1934070 h 2791196"/>
                <a:gd name="connsiteX6" fmla="*/ 1531010 w 1847323"/>
                <a:gd name="connsiteY6" fmla="*/ 1624013 h 2791196"/>
                <a:gd name="connsiteX7" fmla="*/ 1548873 w 1847323"/>
                <a:gd name="connsiteY7" fmla="*/ 1136650 h 2791196"/>
                <a:gd name="connsiteX8" fmla="*/ 1664760 w 1847323"/>
                <a:gd name="connsiteY8" fmla="*/ 133350 h 2791196"/>
                <a:gd name="connsiteX9" fmla="*/ 874185 w 1847323"/>
                <a:gd name="connsiteY9" fmla="*/ 0 h 2791196"/>
                <a:gd name="connsiteX10" fmla="*/ 707497 w 1847323"/>
                <a:gd name="connsiteY10" fmla="*/ 676275 h 2791196"/>
                <a:gd name="connsiteX11" fmla="*/ 578910 w 1847323"/>
                <a:gd name="connsiteY11" fmla="*/ 1309688 h 2791196"/>
                <a:gd name="connsiteX12" fmla="*/ 431273 w 1847323"/>
                <a:gd name="connsiteY12" fmla="*/ 1674813 h 2791196"/>
                <a:gd name="connsiteX13" fmla="*/ 226298 w 1847323"/>
                <a:gd name="connsiteY13" fmla="*/ 1972851 h 2791196"/>
                <a:gd name="connsiteX14" fmla="*/ 12161 w 1847323"/>
                <a:gd name="connsiteY14" fmla="*/ 2226912 h 2791196"/>
                <a:gd name="connsiteX15" fmla="*/ 46486 w 1847323"/>
                <a:gd name="connsiteY15" fmla="*/ 2430629 h 2791196"/>
                <a:gd name="connsiteX16" fmla="*/ 351098 w 1847323"/>
                <a:gd name="connsiteY16" fmla="*/ 2654712 h 2791196"/>
                <a:gd name="connsiteX17" fmla="*/ 775760 w 1847323"/>
                <a:gd name="connsiteY17" fmla="*/ 2776538 h 279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47323" h="2791196">
                  <a:moveTo>
                    <a:pt x="775760" y="2776538"/>
                  </a:moveTo>
                  <a:cubicBezTo>
                    <a:pt x="948402" y="2796313"/>
                    <a:pt x="1226379" y="2796870"/>
                    <a:pt x="1386948" y="2773363"/>
                  </a:cubicBezTo>
                  <a:cubicBezTo>
                    <a:pt x="1547517" y="2749856"/>
                    <a:pt x="1662444" y="2687706"/>
                    <a:pt x="1739173" y="2635497"/>
                  </a:cubicBezTo>
                  <a:cubicBezTo>
                    <a:pt x="1815902" y="2583288"/>
                    <a:pt x="1847290" y="2528039"/>
                    <a:pt x="1847323" y="2460110"/>
                  </a:cubicBezTo>
                  <a:cubicBezTo>
                    <a:pt x="1847356" y="2392181"/>
                    <a:pt x="1780979" y="2315595"/>
                    <a:pt x="1739373" y="2227922"/>
                  </a:cubicBezTo>
                  <a:cubicBezTo>
                    <a:pt x="1697767" y="2140249"/>
                    <a:pt x="1632412" y="2034722"/>
                    <a:pt x="1597685" y="1934070"/>
                  </a:cubicBezTo>
                  <a:cubicBezTo>
                    <a:pt x="1562958" y="1833419"/>
                    <a:pt x="1539145" y="1756916"/>
                    <a:pt x="1531010" y="1624013"/>
                  </a:cubicBezTo>
                  <a:cubicBezTo>
                    <a:pt x="1522875" y="1491110"/>
                    <a:pt x="1526581" y="1385094"/>
                    <a:pt x="1548873" y="1136650"/>
                  </a:cubicBezTo>
                  <a:cubicBezTo>
                    <a:pt x="1571165" y="888206"/>
                    <a:pt x="1576653" y="614362"/>
                    <a:pt x="1664760" y="133350"/>
                  </a:cubicBezTo>
                  <a:cubicBezTo>
                    <a:pt x="1538555" y="100013"/>
                    <a:pt x="1107546" y="23812"/>
                    <a:pt x="874185" y="0"/>
                  </a:cubicBezTo>
                  <a:cubicBezTo>
                    <a:pt x="797986" y="261938"/>
                    <a:pt x="756709" y="457994"/>
                    <a:pt x="707497" y="676275"/>
                  </a:cubicBezTo>
                  <a:cubicBezTo>
                    <a:pt x="658285" y="894556"/>
                    <a:pt x="612247" y="1136915"/>
                    <a:pt x="578910" y="1309688"/>
                  </a:cubicBezTo>
                  <a:cubicBezTo>
                    <a:pt x="545573" y="1482461"/>
                    <a:pt x="490042" y="1564286"/>
                    <a:pt x="431273" y="1674813"/>
                  </a:cubicBezTo>
                  <a:cubicBezTo>
                    <a:pt x="372504" y="1785340"/>
                    <a:pt x="296150" y="1880835"/>
                    <a:pt x="226298" y="1972851"/>
                  </a:cubicBezTo>
                  <a:cubicBezTo>
                    <a:pt x="156446" y="2064868"/>
                    <a:pt x="32005" y="2154416"/>
                    <a:pt x="12161" y="2226912"/>
                  </a:cubicBezTo>
                  <a:cubicBezTo>
                    <a:pt x="-7683" y="2299408"/>
                    <a:pt x="-7754" y="2353900"/>
                    <a:pt x="46486" y="2430629"/>
                  </a:cubicBezTo>
                  <a:cubicBezTo>
                    <a:pt x="100726" y="2507358"/>
                    <a:pt x="229552" y="2597061"/>
                    <a:pt x="351098" y="2654712"/>
                  </a:cubicBezTo>
                  <a:cubicBezTo>
                    <a:pt x="472644" y="2712363"/>
                    <a:pt x="603118" y="2756763"/>
                    <a:pt x="775760" y="2776538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9" name="Rectangle 351"/>
          <p:cNvSpPr>
            <a:spLocks noChangeArrowheads="1"/>
          </p:cNvSpPr>
          <p:nvPr/>
        </p:nvSpPr>
        <p:spPr bwMode="auto">
          <a:xfrm rot="21518927" flipH="1">
            <a:off x="2217591" y="1504496"/>
            <a:ext cx="2890146" cy="2871562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  <a:effectLst/>
        </p:spPr>
        <p:txBody>
          <a:bodyPr anchor="ctr">
            <a:noAutofit/>
          </a:bodyPr>
          <a:lstStyle/>
          <a:p>
            <a:endParaRPr lang="en-GB" sz="896" dirty="0"/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E9C32200-EAA1-4AC1-BC5D-5C244A60AD64}"/>
              </a:ext>
            </a:extLst>
          </p:cNvPr>
          <p:cNvGrpSpPr/>
          <p:nvPr/>
        </p:nvGrpSpPr>
        <p:grpSpPr>
          <a:xfrm>
            <a:off x="6477201" y="1589857"/>
            <a:ext cx="1848022" cy="2803524"/>
            <a:chOff x="4819480" y="1295401"/>
            <a:chExt cx="1848022" cy="2803524"/>
          </a:xfrm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42D0815B-496D-4EFA-B215-1C4BB57F0149}"/>
                </a:ext>
              </a:extLst>
            </p:cNvPr>
            <p:cNvSpPr/>
            <p:nvPr/>
          </p:nvSpPr>
          <p:spPr>
            <a:xfrm>
              <a:off x="4819480" y="1295401"/>
              <a:ext cx="1848022" cy="2803524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39220 w 1810790"/>
                <a:gd name="connsiteY0" fmla="*/ 2776538 h 2792836"/>
                <a:gd name="connsiteX1" fmla="*/ 1350408 w 1810790"/>
                <a:gd name="connsiteY1" fmla="*/ 2773363 h 2792836"/>
                <a:gd name="connsiteX2" fmla="*/ 1706008 w 1810790"/>
                <a:gd name="connsiteY2" fmla="*/ 2625725 h 2792836"/>
                <a:gd name="connsiteX3" fmla="*/ 1810783 w 1810790"/>
                <a:gd name="connsiteY3" fmla="*/ 2417763 h 2792836"/>
                <a:gd name="connsiteX4" fmla="*/ 1702833 w 1810790"/>
                <a:gd name="connsiteY4" fmla="*/ 2201863 h 2792836"/>
                <a:gd name="connsiteX5" fmla="*/ 1567895 w 1810790"/>
                <a:gd name="connsiteY5" fmla="*/ 1914525 h 2792836"/>
                <a:gd name="connsiteX6" fmla="*/ 1501220 w 1810790"/>
                <a:gd name="connsiteY6" fmla="*/ 1624013 h 2792836"/>
                <a:gd name="connsiteX7" fmla="*/ 1512333 w 1810790"/>
                <a:gd name="connsiteY7" fmla="*/ 1136650 h 2792836"/>
                <a:gd name="connsiteX8" fmla="*/ 1628220 w 1810790"/>
                <a:gd name="connsiteY8" fmla="*/ 133350 h 2792836"/>
                <a:gd name="connsiteX9" fmla="*/ 837645 w 1810790"/>
                <a:gd name="connsiteY9" fmla="*/ 0 h 2792836"/>
                <a:gd name="connsiteX10" fmla="*/ 670957 w 1810790"/>
                <a:gd name="connsiteY10" fmla="*/ 676275 h 2792836"/>
                <a:gd name="connsiteX11" fmla="*/ 542370 w 1810790"/>
                <a:gd name="connsiteY11" fmla="*/ 1309688 h 2792836"/>
                <a:gd name="connsiteX12" fmla="*/ 394733 w 1810790"/>
                <a:gd name="connsiteY12" fmla="*/ 1674813 h 2792836"/>
                <a:gd name="connsiteX13" fmla="*/ 166133 w 1810790"/>
                <a:gd name="connsiteY13" fmla="*/ 1989138 h 2792836"/>
                <a:gd name="connsiteX14" fmla="*/ 11894 w 1810790"/>
                <a:gd name="connsiteY14" fmla="*/ 2201771 h 2792836"/>
                <a:gd name="connsiteX15" fmla="*/ 47070 w 1810790"/>
                <a:gd name="connsiteY15" fmla="*/ 2424113 h 2792836"/>
                <a:gd name="connsiteX16" fmla="*/ 328058 w 1810790"/>
                <a:gd name="connsiteY16" fmla="*/ 2638425 h 2792836"/>
                <a:gd name="connsiteX17" fmla="*/ 739220 w 1810790"/>
                <a:gd name="connsiteY17" fmla="*/ 2776538 h 2792836"/>
                <a:gd name="connsiteX0" fmla="*/ 736230 w 1807800"/>
                <a:gd name="connsiteY0" fmla="*/ 2776538 h 2792836"/>
                <a:gd name="connsiteX1" fmla="*/ 1347418 w 1807800"/>
                <a:gd name="connsiteY1" fmla="*/ 2773363 h 2792836"/>
                <a:gd name="connsiteX2" fmla="*/ 1703018 w 1807800"/>
                <a:gd name="connsiteY2" fmla="*/ 2625725 h 2792836"/>
                <a:gd name="connsiteX3" fmla="*/ 1807793 w 1807800"/>
                <a:gd name="connsiteY3" fmla="*/ 2417763 h 2792836"/>
                <a:gd name="connsiteX4" fmla="*/ 1699843 w 1807800"/>
                <a:gd name="connsiteY4" fmla="*/ 2201863 h 2792836"/>
                <a:gd name="connsiteX5" fmla="*/ 1564905 w 1807800"/>
                <a:gd name="connsiteY5" fmla="*/ 1914525 h 2792836"/>
                <a:gd name="connsiteX6" fmla="*/ 1498230 w 1807800"/>
                <a:gd name="connsiteY6" fmla="*/ 1624013 h 2792836"/>
                <a:gd name="connsiteX7" fmla="*/ 1509343 w 1807800"/>
                <a:gd name="connsiteY7" fmla="*/ 1136650 h 2792836"/>
                <a:gd name="connsiteX8" fmla="*/ 1625230 w 1807800"/>
                <a:gd name="connsiteY8" fmla="*/ 133350 h 2792836"/>
                <a:gd name="connsiteX9" fmla="*/ 834655 w 1807800"/>
                <a:gd name="connsiteY9" fmla="*/ 0 h 2792836"/>
                <a:gd name="connsiteX10" fmla="*/ 667967 w 1807800"/>
                <a:gd name="connsiteY10" fmla="*/ 676275 h 2792836"/>
                <a:gd name="connsiteX11" fmla="*/ 539380 w 1807800"/>
                <a:gd name="connsiteY11" fmla="*/ 1309688 h 2792836"/>
                <a:gd name="connsiteX12" fmla="*/ 391743 w 1807800"/>
                <a:gd name="connsiteY12" fmla="*/ 1674813 h 2792836"/>
                <a:gd name="connsiteX13" fmla="*/ 163143 w 1807800"/>
                <a:gd name="connsiteY13" fmla="*/ 1989138 h 2792836"/>
                <a:gd name="connsiteX14" fmla="*/ 8904 w 1807800"/>
                <a:gd name="connsiteY14" fmla="*/ 2201771 h 2792836"/>
                <a:gd name="connsiteX15" fmla="*/ 55671 w 1807800"/>
                <a:gd name="connsiteY15" fmla="*/ 2412252 h 2792836"/>
                <a:gd name="connsiteX16" fmla="*/ 325068 w 1807800"/>
                <a:gd name="connsiteY16" fmla="*/ 2638425 h 2792836"/>
                <a:gd name="connsiteX17" fmla="*/ 736230 w 1807800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61331 w 1805988"/>
                <a:gd name="connsiteY13" fmla="*/ 1989138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79878 w 1805988"/>
                <a:gd name="connsiteY13" fmla="*/ 1979649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74813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89046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9199" h="2792836">
                  <a:moveTo>
                    <a:pt x="727629" y="2776538"/>
                  </a:moveTo>
                  <a:cubicBezTo>
                    <a:pt x="898021" y="2799028"/>
                    <a:pt x="1177686" y="2798498"/>
                    <a:pt x="1338817" y="2773363"/>
                  </a:cubicBezTo>
                  <a:cubicBezTo>
                    <a:pt x="1499948" y="2748228"/>
                    <a:pt x="1617688" y="2684992"/>
                    <a:pt x="1694417" y="2625725"/>
                  </a:cubicBezTo>
                  <a:cubicBezTo>
                    <a:pt x="1771146" y="2566458"/>
                    <a:pt x="1799721" y="2488407"/>
                    <a:pt x="1799192" y="2417763"/>
                  </a:cubicBezTo>
                  <a:cubicBezTo>
                    <a:pt x="1798663" y="2347119"/>
                    <a:pt x="1731723" y="2285736"/>
                    <a:pt x="1691242" y="2201863"/>
                  </a:cubicBezTo>
                  <a:cubicBezTo>
                    <a:pt x="1650761" y="2117990"/>
                    <a:pt x="1589906" y="2010833"/>
                    <a:pt x="1556304" y="1914525"/>
                  </a:cubicBezTo>
                  <a:cubicBezTo>
                    <a:pt x="1522702" y="1818217"/>
                    <a:pt x="1498889" y="1753659"/>
                    <a:pt x="1489629" y="1624013"/>
                  </a:cubicBezTo>
                  <a:cubicBezTo>
                    <a:pt x="1480369" y="1494367"/>
                    <a:pt x="1479575" y="1305719"/>
                    <a:pt x="1500742" y="1136650"/>
                  </a:cubicBezTo>
                  <a:cubicBezTo>
                    <a:pt x="1521909" y="967581"/>
                    <a:pt x="1528522" y="614362"/>
                    <a:pt x="1616629" y="133350"/>
                  </a:cubicBezTo>
                  <a:cubicBezTo>
                    <a:pt x="1490424" y="100013"/>
                    <a:pt x="1059415" y="23812"/>
                    <a:pt x="826054" y="0"/>
                  </a:cubicBezTo>
                  <a:cubicBezTo>
                    <a:pt x="749855" y="261938"/>
                    <a:pt x="708578" y="457994"/>
                    <a:pt x="659366" y="676275"/>
                  </a:cubicBezTo>
                  <a:cubicBezTo>
                    <a:pt x="610154" y="894556"/>
                    <a:pt x="576816" y="1140893"/>
                    <a:pt x="530779" y="1309688"/>
                  </a:cubicBezTo>
                  <a:cubicBezTo>
                    <a:pt x="484742" y="1478483"/>
                    <a:pt x="442757" y="1577386"/>
                    <a:pt x="383142" y="1689046"/>
                  </a:cubicBezTo>
                  <a:cubicBezTo>
                    <a:pt x="323527" y="1800706"/>
                    <a:pt x="234964" y="1897358"/>
                    <a:pt x="173089" y="1979649"/>
                  </a:cubicBezTo>
                  <a:cubicBezTo>
                    <a:pt x="111214" y="2061940"/>
                    <a:pt x="31738" y="2110298"/>
                    <a:pt x="11894" y="2182794"/>
                  </a:cubicBezTo>
                  <a:cubicBezTo>
                    <a:pt x="-7950" y="2255290"/>
                    <a:pt x="-7170" y="2335523"/>
                    <a:pt x="47070" y="2412252"/>
                  </a:cubicBezTo>
                  <a:cubicBezTo>
                    <a:pt x="101310" y="2488981"/>
                    <a:pt x="203041" y="2577711"/>
                    <a:pt x="316467" y="2638425"/>
                  </a:cubicBezTo>
                  <a:cubicBezTo>
                    <a:pt x="429893" y="2699139"/>
                    <a:pt x="557237" y="2754048"/>
                    <a:pt x="727629" y="2776538"/>
                  </a:cubicBez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6515F1BA-4D6E-4D80-8E2B-5996A99399B7}"/>
                </a:ext>
              </a:extLst>
            </p:cNvPr>
            <p:cNvSpPr/>
            <p:nvPr/>
          </p:nvSpPr>
          <p:spPr>
            <a:xfrm>
              <a:off x="4867860" y="1330750"/>
              <a:ext cx="1737841" cy="2720540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51156 w 1822726"/>
                <a:gd name="connsiteY0" fmla="*/ 2776538 h 2792836"/>
                <a:gd name="connsiteX1" fmla="*/ 1362344 w 1822726"/>
                <a:gd name="connsiteY1" fmla="*/ 2773363 h 2792836"/>
                <a:gd name="connsiteX2" fmla="*/ 1717944 w 1822726"/>
                <a:gd name="connsiteY2" fmla="*/ 2625725 h 2792836"/>
                <a:gd name="connsiteX3" fmla="*/ 1822719 w 1822726"/>
                <a:gd name="connsiteY3" fmla="*/ 2417763 h 2792836"/>
                <a:gd name="connsiteX4" fmla="*/ 1714769 w 1822726"/>
                <a:gd name="connsiteY4" fmla="*/ 2201863 h 2792836"/>
                <a:gd name="connsiteX5" fmla="*/ 1579831 w 1822726"/>
                <a:gd name="connsiteY5" fmla="*/ 1914525 h 2792836"/>
                <a:gd name="connsiteX6" fmla="*/ 1513156 w 1822726"/>
                <a:gd name="connsiteY6" fmla="*/ 1624013 h 2792836"/>
                <a:gd name="connsiteX7" fmla="*/ 1524269 w 1822726"/>
                <a:gd name="connsiteY7" fmla="*/ 1136650 h 2792836"/>
                <a:gd name="connsiteX8" fmla="*/ 1640156 w 1822726"/>
                <a:gd name="connsiteY8" fmla="*/ 133350 h 2792836"/>
                <a:gd name="connsiteX9" fmla="*/ 849581 w 1822726"/>
                <a:gd name="connsiteY9" fmla="*/ 0 h 2792836"/>
                <a:gd name="connsiteX10" fmla="*/ 682893 w 1822726"/>
                <a:gd name="connsiteY10" fmla="*/ 676275 h 2792836"/>
                <a:gd name="connsiteX11" fmla="*/ 554306 w 1822726"/>
                <a:gd name="connsiteY11" fmla="*/ 1309688 h 2792836"/>
                <a:gd name="connsiteX12" fmla="*/ 406669 w 1822726"/>
                <a:gd name="connsiteY12" fmla="*/ 1674813 h 2792836"/>
                <a:gd name="connsiteX13" fmla="*/ 178069 w 1822726"/>
                <a:gd name="connsiteY13" fmla="*/ 1989138 h 2792836"/>
                <a:gd name="connsiteX14" fmla="*/ 14557 w 1822726"/>
                <a:gd name="connsiteY14" fmla="*/ 2178049 h 2792836"/>
                <a:gd name="connsiteX15" fmla="*/ 42131 w 1822726"/>
                <a:gd name="connsiteY15" fmla="*/ 2424113 h 2792836"/>
                <a:gd name="connsiteX16" fmla="*/ 339994 w 1822726"/>
                <a:gd name="connsiteY16" fmla="*/ 2638425 h 2792836"/>
                <a:gd name="connsiteX17" fmla="*/ 751156 w 1822726"/>
                <a:gd name="connsiteY17" fmla="*/ 2776538 h 2792836"/>
                <a:gd name="connsiteX0" fmla="*/ 757864 w 1829434"/>
                <a:gd name="connsiteY0" fmla="*/ 2776538 h 2792836"/>
                <a:gd name="connsiteX1" fmla="*/ 1369052 w 1829434"/>
                <a:gd name="connsiteY1" fmla="*/ 2773363 h 2792836"/>
                <a:gd name="connsiteX2" fmla="*/ 1724652 w 1829434"/>
                <a:gd name="connsiteY2" fmla="*/ 2625725 h 2792836"/>
                <a:gd name="connsiteX3" fmla="*/ 1829427 w 1829434"/>
                <a:gd name="connsiteY3" fmla="*/ 2417763 h 2792836"/>
                <a:gd name="connsiteX4" fmla="*/ 1721477 w 1829434"/>
                <a:gd name="connsiteY4" fmla="*/ 2201863 h 2792836"/>
                <a:gd name="connsiteX5" fmla="*/ 1586539 w 1829434"/>
                <a:gd name="connsiteY5" fmla="*/ 1914525 h 2792836"/>
                <a:gd name="connsiteX6" fmla="*/ 1519864 w 1829434"/>
                <a:gd name="connsiteY6" fmla="*/ 1624013 h 2792836"/>
                <a:gd name="connsiteX7" fmla="*/ 1530977 w 1829434"/>
                <a:gd name="connsiteY7" fmla="*/ 1136650 h 2792836"/>
                <a:gd name="connsiteX8" fmla="*/ 1646864 w 1829434"/>
                <a:gd name="connsiteY8" fmla="*/ 133350 h 2792836"/>
                <a:gd name="connsiteX9" fmla="*/ 856289 w 1829434"/>
                <a:gd name="connsiteY9" fmla="*/ 0 h 2792836"/>
                <a:gd name="connsiteX10" fmla="*/ 689601 w 1829434"/>
                <a:gd name="connsiteY10" fmla="*/ 676275 h 2792836"/>
                <a:gd name="connsiteX11" fmla="*/ 561014 w 1829434"/>
                <a:gd name="connsiteY11" fmla="*/ 1309688 h 2792836"/>
                <a:gd name="connsiteX12" fmla="*/ 413377 w 1829434"/>
                <a:gd name="connsiteY12" fmla="*/ 1674813 h 2792836"/>
                <a:gd name="connsiteX13" fmla="*/ 184777 w 1829434"/>
                <a:gd name="connsiteY13" fmla="*/ 1989138 h 2792836"/>
                <a:gd name="connsiteX14" fmla="*/ 11140 w 1829434"/>
                <a:gd name="connsiteY14" fmla="*/ 2210624 h 2792836"/>
                <a:gd name="connsiteX15" fmla="*/ 48839 w 1829434"/>
                <a:gd name="connsiteY15" fmla="*/ 2424113 h 2792836"/>
                <a:gd name="connsiteX16" fmla="*/ 346702 w 1829434"/>
                <a:gd name="connsiteY16" fmla="*/ 2638425 h 2792836"/>
                <a:gd name="connsiteX17" fmla="*/ 757864 w 1829434"/>
                <a:gd name="connsiteY17" fmla="*/ 2776538 h 2792836"/>
                <a:gd name="connsiteX0" fmla="*/ 761280 w 1832850"/>
                <a:gd name="connsiteY0" fmla="*/ 2776538 h 2792836"/>
                <a:gd name="connsiteX1" fmla="*/ 1372468 w 1832850"/>
                <a:gd name="connsiteY1" fmla="*/ 2773363 h 2792836"/>
                <a:gd name="connsiteX2" fmla="*/ 1728068 w 1832850"/>
                <a:gd name="connsiteY2" fmla="*/ 2625725 h 2792836"/>
                <a:gd name="connsiteX3" fmla="*/ 1832843 w 1832850"/>
                <a:gd name="connsiteY3" fmla="*/ 2417763 h 2792836"/>
                <a:gd name="connsiteX4" fmla="*/ 1724893 w 1832850"/>
                <a:gd name="connsiteY4" fmla="*/ 2201863 h 2792836"/>
                <a:gd name="connsiteX5" fmla="*/ 1589955 w 1832850"/>
                <a:gd name="connsiteY5" fmla="*/ 1914525 h 2792836"/>
                <a:gd name="connsiteX6" fmla="*/ 1523280 w 1832850"/>
                <a:gd name="connsiteY6" fmla="*/ 1624013 h 2792836"/>
                <a:gd name="connsiteX7" fmla="*/ 1534393 w 1832850"/>
                <a:gd name="connsiteY7" fmla="*/ 1136650 h 2792836"/>
                <a:gd name="connsiteX8" fmla="*/ 1650280 w 1832850"/>
                <a:gd name="connsiteY8" fmla="*/ 133350 h 2792836"/>
                <a:gd name="connsiteX9" fmla="*/ 859705 w 1832850"/>
                <a:gd name="connsiteY9" fmla="*/ 0 h 2792836"/>
                <a:gd name="connsiteX10" fmla="*/ 693017 w 1832850"/>
                <a:gd name="connsiteY10" fmla="*/ 676275 h 2792836"/>
                <a:gd name="connsiteX11" fmla="*/ 564430 w 1832850"/>
                <a:gd name="connsiteY11" fmla="*/ 1309688 h 2792836"/>
                <a:gd name="connsiteX12" fmla="*/ 416793 w 1832850"/>
                <a:gd name="connsiteY12" fmla="*/ 1674813 h 2792836"/>
                <a:gd name="connsiteX13" fmla="*/ 188193 w 1832850"/>
                <a:gd name="connsiteY13" fmla="*/ 1989138 h 2792836"/>
                <a:gd name="connsiteX14" fmla="*/ 14556 w 1832850"/>
                <a:gd name="connsiteY14" fmla="*/ 2210624 h 2792836"/>
                <a:gd name="connsiteX15" fmla="*/ 42130 w 1832850"/>
                <a:gd name="connsiteY15" fmla="*/ 2420856 h 2792836"/>
                <a:gd name="connsiteX16" fmla="*/ 350118 w 1832850"/>
                <a:gd name="connsiteY16" fmla="*/ 2638425 h 2792836"/>
                <a:gd name="connsiteX17" fmla="*/ 761280 w 1832850"/>
                <a:gd name="connsiteY17" fmla="*/ 2776538 h 2792836"/>
                <a:gd name="connsiteX0" fmla="*/ 764160 w 1835730"/>
                <a:gd name="connsiteY0" fmla="*/ 2776538 h 2792836"/>
                <a:gd name="connsiteX1" fmla="*/ 1375348 w 1835730"/>
                <a:gd name="connsiteY1" fmla="*/ 2773363 h 2792836"/>
                <a:gd name="connsiteX2" fmla="*/ 1730948 w 1835730"/>
                <a:gd name="connsiteY2" fmla="*/ 2625725 h 2792836"/>
                <a:gd name="connsiteX3" fmla="*/ 1835723 w 1835730"/>
                <a:gd name="connsiteY3" fmla="*/ 2417763 h 2792836"/>
                <a:gd name="connsiteX4" fmla="*/ 1727773 w 1835730"/>
                <a:gd name="connsiteY4" fmla="*/ 2201863 h 2792836"/>
                <a:gd name="connsiteX5" fmla="*/ 1592835 w 1835730"/>
                <a:gd name="connsiteY5" fmla="*/ 1914525 h 2792836"/>
                <a:gd name="connsiteX6" fmla="*/ 1526160 w 1835730"/>
                <a:gd name="connsiteY6" fmla="*/ 1624013 h 2792836"/>
                <a:gd name="connsiteX7" fmla="*/ 1537273 w 1835730"/>
                <a:gd name="connsiteY7" fmla="*/ 1136650 h 2792836"/>
                <a:gd name="connsiteX8" fmla="*/ 1653160 w 1835730"/>
                <a:gd name="connsiteY8" fmla="*/ 133350 h 2792836"/>
                <a:gd name="connsiteX9" fmla="*/ 862585 w 1835730"/>
                <a:gd name="connsiteY9" fmla="*/ 0 h 2792836"/>
                <a:gd name="connsiteX10" fmla="*/ 695897 w 1835730"/>
                <a:gd name="connsiteY10" fmla="*/ 676275 h 2792836"/>
                <a:gd name="connsiteX11" fmla="*/ 567310 w 1835730"/>
                <a:gd name="connsiteY11" fmla="*/ 1309688 h 2792836"/>
                <a:gd name="connsiteX12" fmla="*/ 419673 w 1835730"/>
                <a:gd name="connsiteY12" fmla="*/ 1674813 h 2792836"/>
                <a:gd name="connsiteX13" fmla="*/ 191073 w 1835730"/>
                <a:gd name="connsiteY13" fmla="*/ 1989138 h 2792836"/>
                <a:gd name="connsiteX14" fmla="*/ 17436 w 1835730"/>
                <a:gd name="connsiteY14" fmla="*/ 2210624 h 2792836"/>
                <a:gd name="connsiteX15" fmla="*/ 38260 w 1835730"/>
                <a:gd name="connsiteY15" fmla="*/ 2411083 h 2792836"/>
                <a:gd name="connsiteX16" fmla="*/ 352998 w 1835730"/>
                <a:gd name="connsiteY16" fmla="*/ 2638425 h 2792836"/>
                <a:gd name="connsiteX17" fmla="*/ 764160 w 1835730"/>
                <a:gd name="connsiteY17" fmla="*/ 2776538 h 2792836"/>
                <a:gd name="connsiteX0" fmla="*/ 775499 w 1847069"/>
                <a:gd name="connsiteY0" fmla="*/ 2776538 h 2792836"/>
                <a:gd name="connsiteX1" fmla="*/ 1386687 w 1847069"/>
                <a:gd name="connsiteY1" fmla="*/ 2773363 h 2792836"/>
                <a:gd name="connsiteX2" fmla="*/ 1742287 w 1847069"/>
                <a:gd name="connsiteY2" fmla="*/ 2625725 h 2792836"/>
                <a:gd name="connsiteX3" fmla="*/ 1847062 w 1847069"/>
                <a:gd name="connsiteY3" fmla="*/ 2417763 h 2792836"/>
                <a:gd name="connsiteX4" fmla="*/ 1739112 w 1847069"/>
                <a:gd name="connsiteY4" fmla="*/ 2201863 h 2792836"/>
                <a:gd name="connsiteX5" fmla="*/ 1604174 w 1847069"/>
                <a:gd name="connsiteY5" fmla="*/ 1914525 h 2792836"/>
                <a:gd name="connsiteX6" fmla="*/ 1537499 w 1847069"/>
                <a:gd name="connsiteY6" fmla="*/ 1624013 h 2792836"/>
                <a:gd name="connsiteX7" fmla="*/ 1548612 w 1847069"/>
                <a:gd name="connsiteY7" fmla="*/ 1136650 h 2792836"/>
                <a:gd name="connsiteX8" fmla="*/ 1664499 w 1847069"/>
                <a:gd name="connsiteY8" fmla="*/ 133350 h 2792836"/>
                <a:gd name="connsiteX9" fmla="*/ 873924 w 1847069"/>
                <a:gd name="connsiteY9" fmla="*/ 0 h 2792836"/>
                <a:gd name="connsiteX10" fmla="*/ 707236 w 1847069"/>
                <a:gd name="connsiteY10" fmla="*/ 676275 h 2792836"/>
                <a:gd name="connsiteX11" fmla="*/ 578649 w 1847069"/>
                <a:gd name="connsiteY11" fmla="*/ 1309688 h 2792836"/>
                <a:gd name="connsiteX12" fmla="*/ 431012 w 1847069"/>
                <a:gd name="connsiteY12" fmla="*/ 1674813 h 2792836"/>
                <a:gd name="connsiteX13" fmla="*/ 202412 w 1847069"/>
                <a:gd name="connsiteY13" fmla="*/ 1989138 h 2792836"/>
                <a:gd name="connsiteX14" fmla="*/ 28775 w 1847069"/>
                <a:gd name="connsiteY14" fmla="*/ 2210624 h 2792836"/>
                <a:gd name="connsiteX15" fmla="*/ 29349 w 1847069"/>
                <a:gd name="connsiteY15" fmla="*/ 2407826 h 2792836"/>
                <a:gd name="connsiteX16" fmla="*/ 364337 w 1847069"/>
                <a:gd name="connsiteY16" fmla="*/ 2638425 h 2792836"/>
                <a:gd name="connsiteX17" fmla="*/ 775499 w 1847069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17763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60110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94456 w 1837344"/>
                <a:gd name="connsiteY5" fmla="*/ 1914525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216319 w 1837344"/>
                <a:gd name="connsiteY13" fmla="*/ 1972851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14341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30629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1196"/>
                <a:gd name="connsiteX1" fmla="*/ 1386948 w 1847323"/>
                <a:gd name="connsiteY1" fmla="*/ 2773363 h 2791196"/>
                <a:gd name="connsiteX2" fmla="*/ 1739173 w 1847323"/>
                <a:gd name="connsiteY2" fmla="*/ 2635497 h 2791196"/>
                <a:gd name="connsiteX3" fmla="*/ 1847323 w 1847323"/>
                <a:gd name="connsiteY3" fmla="*/ 2460110 h 2791196"/>
                <a:gd name="connsiteX4" fmla="*/ 1739373 w 1847323"/>
                <a:gd name="connsiteY4" fmla="*/ 2227922 h 2791196"/>
                <a:gd name="connsiteX5" fmla="*/ 1597685 w 1847323"/>
                <a:gd name="connsiteY5" fmla="*/ 1934070 h 2791196"/>
                <a:gd name="connsiteX6" fmla="*/ 1531010 w 1847323"/>
                <a:gd name="connsiteY6" fmla="*/ 1624013 h 2791196"/>
                <a:gd name="connsiteX7" fmla="*/ 1548873 w 1847323"/>
                <a:gd name="connsiteY7" fmla="*/ 1136650 h 2791196"/>
                <a:gd name="connsiteX8" fmla="*/ 1664760 w 1847323"/>
                <a:gd name="connsiteY8" fmla="*/ 133350 h 2791196"/>
                <a:gd name="connsiteX9" fmla="*/ 874185 w 1847323"/>
                <a:gd name="connsiteY9" fmla="*/ 0 h 2791196"/>
                <a:gd name="connsiteX10" fmla="*/ 707497 w 1847323"/>
                <a:gd name="connsiteY10" fmla="*/ 676275 h 2791196"/>
                <a:gd name="connsiteX11" fmla="*/ 578910 w 1847323"/>
                <a:gd name="connsiteY11" fmla="*/ 1309688 h 2791196"/>
                <a:gd name="connsiteX12" fmla="*/ 431273 w 1847323"/>
                <a:gd name="connsiteY12" fmla="*/ 1674813 h 2791196"/>
                <a:gd name="connsiteX13" fmla="*/ 226298 w 1847323"/>
                <a:gd name="connsiteY13" fmla="*/ 1972851 h 2791196"/>
                <a:gd name="connsiteX14" fmla="*/ 12161 w 1847323"/>
                <a:gd name="connsiteY14" fmla="*/ 2226912 h 2791196"/>
                <a:gd name="connsiteX15" fmla="*/ 46486 w 1847323"/>
                <a:gd name="connsiteY15" fmla="*/ 2430629 h 2791196"/>
                <a:gd name="connsiteX16" fmla="*/ 351098 w 1847323"/>
                <a:gd name="connsiteY16" fmla="*/ 2654712 h 2791196"/>
                <a:gd name="connsiteX17" fmla="*/ 775760 w 1847323"/>
                <a:gd name="connsiteY17" fmla="*/ 2776538 h 279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47323" h="2791196">
                  <a:moveTo>
                    <a:pt x="775760" y="2776538"/>
                  </a:moveTo>
                  <a:cubicBezTo>
                    <a:pt x="948402" y="2796313"/>
                    <a:pt x="1226379" y="2796870"/>
                    <a:pt x="1386948" y="2773363"/>
                  </a:cubicBezTo>
                  <a:cubicBezTo>
                    <a:pt x="1547517" y="2749856"/>
                    <a:pt x="1662444" y="2687706"/>
                    <a:pt x="1739173" y="2635497"/>
                  </a:cubicBezTo>
                  <a:cubicBezTo>
                    <a:pt x="1815902" y="2583288"/>
                    <a:pt x="1847290" y="2528039"/>
                    <a:pt x="1847323" y="2460110"/>
                  </a:cubicBezTo>
                  <a:cubicBezTo>
                    <a:pt x="1847356" y="2392181"/>
                    <a:pt x="1780979" y="2315595"/>
                    <a:pt x="1739373" y="2227922"/>
                  </a:cubicBezTo>
                  <a:cubicBezTo>
                    <a:pt x="1697767" y="2140249"/>
                    <a:pt x="1632412" y="2034722"/>
                    <a:pt x="1597685" y="1934070"/>
                  </a:cubicBezTo>
                  <a:cubicBezTo>
                    <a:pt x="1562958" y="1833419"/>
                    <a:pt x="1539145" y="1756916"/>
                    <a:pt x="1531010" y="1624013"/>
                  </a:cubicBezTo>
                  <a:cubicBezTo>
                    <a:pt x="1522875" y="1491110"/>
                    <a:pt x="1526581" y="1385094"/>
                    <a:pt x="1548873" y="1136650"/>
                  </a:cubicBezTo>
                  <a:cubicBezTo>
                    <a:pt x="1571165" y="888206"/>
                    <a:pt x="1576653" y="614362"/>
                    <a:pt x="1664760" y="133350"/>
                  </a:cubicBezTo>
                  <a:cubicBezTo>
                    <a:pt x="1538555" y="100013"/>
                    <a:pt x="1107546" y="23812"/>
                    <a:pt x="874185" y="0"/>
                  </a:cubicBezTo>
                  <a:cubicBezTo>
                    <a:pt x="797986" y="261938"/>
                    <a:pt x="756709" y="457994"/>
                    <a:pt x="707497" y="676275"/>
                  </a:cubicBezTo>
                  <a:cubicBezTo>
                    <a:pt x="658285" y="894556"/>
                    <a:pt x="612247" y="1136915"/>
                    <a:pt x="578910" y="1309688"/>
                  </a:cubicBezTo>
                  <a:cubicBezTo>
                    <a:pt x="545573" y="1482461"/>
                    <a:pt x="490042" y="1564286"/>
                    <a:pt x="431273" y="1674813"/>
                  </a:cubicBezTo>
                  <a:cubicBezTo>
                    <a:pt x="372504" y="1785340"/>
                    <a:pt x="296150" y="1880835"/>
                    <a:pt x="226298" y="1972851"/>
                  </a:cubicBezTo>
                  <a:cubicBezTo>
                    <a:pt x="156446" y="2064868"/>
                    <a:pt x="32005" y="2154416"/>
                    <a:pt x="12161" y="2226912"/>
                  </a:cubicBezTo>
                  <a:cubicBezTo>
                    <a:pt x="-7683" y="2299408"/>
                    <a:pt x="-7754" y="2353900"/>
                    <a:pt x="46486" y="2430629"/>
                  </a:cubicBezTo>
                  <a:cubicBezTo>
                    <a:pt x="100726" y="2507358"/>
                    <a:pt x="229552" y="2597061"/>
                    <a:pt x="351098" y="2654712"/>
                  </a:cubicBezTo>
                  <a:cubicBezTo>
                    <a:pt x="472644" y="2712363"/>
                    <a:pt x="603118" y="2756763"/>
                    <a:pt x="775760" y="2776538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54611D00-FD0E-41CB-962D-ED38969EB0AA}"/>
              </a:ext>
            </a:extLst>
          </p:cNvPr>
          <p:cNvGrpSpPr/>
          <p:nvPr/>
        </p:nvGrpSpPr>
        <p:grpSpPr>
          <a:xfrm>
            <a:off x="4374981" y="1616712"/>
            <a:ext cx="1848022" cy="2803524"/>
            <a:chOff x="4819480" y="1295401"/>
            <a:chExt cx="1848022" cy="2803524"/>
          </a:xfrm>
        </p:grpSpPr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2CCF6A42-C586-4CF7-8E5E-A2CCC27A34ED}"/>
                </a:ext>
              </a:extLst>
            </p:cNvPr>
            <p:cNvSpPr/>
            <p:nvPr/>
          </p:nvSpPr>
          <p:spPr>
            <a:xfrm>
              <a:off x="4819480" y="1295401"/>
              <a:ext cx="1848022" cy="2803524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39220 w 1810790"/>
                <a:gd name="connsiteY0" fmla="*/ 2776538 h 2792836"/>
                <a:gd name="connsiteX1" fmla="*/ 1350408 w 1810790"/>
                <a:gd name="connsiteY1" fmla="*/ 2773363 h 2792836"/>
                <a:gd name="connsiteX2" fmla="*/ 1706008 w 1810790"/>
                <a:gd name="connsiteY2" fmla="*/ 2625725 h 2792836"/>
                <a:gd name="connsiteX3" fmla="*/ 1810783 w 1810790"/>
                <a:gd name="connsiteY3" fmla="*/ 2417763 h 2792836"/>
                <a:gd name="connsiteX4" fmla="*/ 1702833 w 1810790"/>
                <a:gd name="connsiteY4" fmla="*/ 2201863 h 2792836"/>
                <a:gd name="connsiteX5" fmla="*/ 1567895 w 1810790"/>
                <a:gd name="connsiteY5" fmla="*/ 1914525 h 2792836"/>
                <a:gd name="connsiteX6" fmla="*/ 1501220 w 1810790"/>
                <a:gd name="connsiteY6" fmla="*/ 1624013 h 2792836"/>
                <a:gd name="connsiteX7" fmla="*/ 1512333 w 1810790"/>
                <a:gd name="connsiteY7" fmla="*/ 1136650 h 2792836"/>
                <a:gd name="connsiteX8" fmla="*/ 1628220 w 1810790"/>
                <a:gd name="connsiteY8" fmla="*/ 133350 h 2792836"/>
                <a:gd name="connsiteX9" fmla="*/ 837645 w 1810790"/>
                <a:gd name="connsiteY9" fmla="*/ 0 h 2792836"/>
                <a:gd name="connsiteX10" fmla="*/ 670957 w 1810790"/>
                <a:gd name="connsiteY10" fmla="*/ 676275 h 2792836"/>
                <a:gd name="connsiteX11" fmla="*/ 542370 w 1810790"/>
                <a:gd name="connsiteY11" fmla="*/ 1309688 h 2792836"/>
                <a:gd name="connsiteX12" fmla="*/ 394733 w 1810790"/>
                <a:gd name="connsiteY12" fmla="*/ 1674813 h 2792836"/>
                <a:gd name="connsiteX13" fmla="*/ 166133 w 1810790"/>
                <a:gd name="connsiteY13" fmla="*/ 1989138 h 2792836"/>
                <a:gd name="connsiteX14" fmla="*/ 11894 w 1810790"/>
                <a:gd name="connsiteY14" fmla="*/ 2201771 h 2792836"/>
                <a:gd name="connsiteX15" fmla="*/ 47070 w 1810790"/>
                <a:gd name="connsiteY15" fmla="*/ 2424113 h 2792836"/>
                <a:gd name="connsiteX16" fmla="*/ 328058 w 1810790"/>
                <a:gd name="connsiteY16" fmla="*/ 2638425 h 2792836"/>
                <a:gd name="connsiteX17" fmla="*/ 739220 w 1810790"/>
                <a:gd name="connsiteY17" fmla="*/ 2776538 h 2792836"/>
                <a:gd name="connsiteX0" fmla="*/ 736230 w 1807800"/>
                <a:gd name="connsiteY0" fmla="*/ 2776538 h 2792836"/>
                <a:gd name="connsiteX1" fmla="*/ 1347418 w 1807800"/>
                <a:gd name="connsiteY1" fmla="*/ 2773363 h 2792836"/>
                <a:gd name="connsiteX2" fmla="*/ 1703018 w 1807800"/>
                <a:gd name="connsiteY2" fmla="*/ 2625725 h 2792836"/>
                <a:gd name="connsiteX3" fmla="*/ 1807793 w 1807800"/>
                <a:gd name="connsiteY3" fmla="*/ 2417763 h 2792836"/>
                <a:gd name="connsiteX4" fmla="*/ 1699843 w 1807800"/>
                <a:gd name="connsiteY4" fmla="*/ 2201863 h 2792836"/>
                <a:gd name="connsiteX5" fmla="*/ 1564905 w 1807800"/>
                <a:gd name="connsiteY5" fmla="*/ 1914525 h 2792836"/>
                <a:gd name="connsiteX6" fmla="*/ 1498230 w 1807800"/>
                <a:gd name="connsiteY6" fmla="*/ 1624013 h 2792836"/>
                <a:gd name="connsiteX7" fmla="*/ 1509343 w 1807800"/>
                <a:gd name="connsiteY7" fmla="*/ 1136650 h 2792836"/>
                <a:gd name="connsiteX8" fmla="*/ 1625230 w 1807800"/>
                <a:gd name="connsiteY8" fmla="*/ 133350 h 2792836"/>
                <a:gd name="connsiteX9" fmla="*/ 834655 w 1807800"/>
                <a:gd name="connsiteY9" fmla="*/ 0 h 2792836"/>
                <a:gd name="connsiteX10" fmla="*/ 667967 w 1807800"/>
                <a:gd name="connsiteY10" fmla="*/ 676275 h 2792836"/>
                <a:gd name="connsiteX11" fmla="*/ 539380 w 1807800"/>
                <a:gd name="connsiteY11" fmla="*/ 1309688 h 2792836"/>
                <a:gd name="connsiteX12" fmla="*/ 391743 w 1807800"/>
                <a:gd name="connsiteY12" fmla="*/ 1674813 h 2792836"/>
                <a:gd name="connsiteX13" fmla="*/ 163143 w 1807800"/>
                <a:gd name="connsiteY13" fmla="*/ 1989138 h 2792836"/>
                <a:gd name="connsiteX14" fmla="*/ 8904 w 1807800"/>
                <a:gd name="connsiteY14" fmla="*/ 2201771 h 2792836"/>
                <a:gd name="connsiteX15" fmla="*/ 55671 w 1807800"/>
                <a:gd name="connsiteY15" fmla="*/ 2412252 h 2792836"/>
                <a:gd name="connsiteX16" fmla="*/ 325068 w 1807800"/>
                <a:gd name="connsiteY16" fmla="*/ 2638425 h 2792836"/>
                <a:gd name="connsiteX17" fmla="*/ 736230 w 1807800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61331 w 1805988"/>
                <a:gd name="connsiteY13" fmla="*/ 1989138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34418 w 1805988"/>
                <a:gd name="connsiteY0" fmla="*/ 2776538 h 2792836"/>
                <a:gd name="connsiteX1" fmla="*/ 1345606 w 1805988"/>
                <a:gd name="connsiteY1" fmla="*/ 2773363 h 2792836"/>
                <a:gd name="connsiteX2" fmla="*/ 1701206 w 1805988"/>
                <a:gd name="connsiteY2" fmla="*/ 2625725 h 2792836"/>
                <a:gd name="connsiteX3" fmla="*/ 1805981 w 1805988"/>
                <a:gd name="connsiteY3" fmla="*/ 2417763 h 2792836"/>
                <a:gd name="connsiteX4" fmla="*/ 1698031 w 1805988"/>
                <a:gd name="connsiteY4" fmla="*/ 2201863 h 2792836"/>
                <a:gd name="connsiteX5" fmla="*/ 1563093 w 1805988"/>
                <a:gd name="connsiteY5" fmla="*/ 1914525 h 2792836"/>
                <a:gd name="connsiteX6" fmla="*/ 1496418 w 1805988"/>
                <a:gd name="connsiteY6" fmla="*/ 1624013 h 2792836"/>
                <a:gd name="connsiteX7" fmla="*/ 1507531 w 1805988"/>
                <a:gd name="connsiteY7" fmla="*/ 1136650 h 2792836"/>
                <a:gd name="connsiteX8" fmla="*/ 1623418 w 1805988"/>
                <a:gd name="connsiteY8" fmla="*/ 133350 h 2792836"/>
                <a:gd name="connsiteX9" fmla="*/ 832843 w 1805988"/>
                <a:gd name="connsiteY9" fmla="*/ 0 h 2792836"/>
                <a:gd name="connsiteX10" fmla="*/ 666155 w 1805988"/>
                <a:gd name="connsiteY10" fmla="*/ 676275 h 2792836"/>
                <a:gd name="connsiteX11" fmla="*/ 537568 w 1805988"/>
                <a:gd name="connsiteY11" fmla="*/ 1309688 h 2792836"/>
                <a:gd name="connsiteX12" fmla="*/ 389931 w 1805988"/>
                <a:gd name="connsiteY12" fmla="*/ 1674813 h 2792836"/>
                <a:gd name="connsiteX13" fmla="*/ 179878 w 1805988"/>
                <a:gd name="connsiteY13" fmla="*/ 1979649 h 2792836"/>
                <a:gd name="connsiteX14" fmla="*/ 9410 w 1805988"/>
                <a:gd name="connsiteY14" fmla="*/ 2173305 h 2792836"/>
                <a:gd name="connsiteX15" fmla="*/ 53859 w 1805988"/>
                <a:gd name="connsiteY15" fmla="*/ 2412252 h 2792836"/>
                <a:gd name="connsiteX16" fmla="*/ 323256 w 1805988"/>
                <a:gd name="connsiteY16" fmla="*/ 2638425 h 2792836"/>
                <a:gd name="connsiteX17" fmla="*/ 734418 w 1805988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74813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  <a:gd name="connsiteX0" fmla="*/ 727629 w 1799199"/>
                <a:gd name="connsiteY0" fmla="*/ 2776538 h 2792836"/>
                <a:gd name="connsiteX1" fmla="*/ 1338817 w 1799199"/>
                <a:gd name="connsiteY1" fmla="*/ 2773363 h 2792836"/>
                <a:gd name="connsiteX2" fmla="*/ 1694417 w 1799199"/>
                <a:gd name="connsiteY2" fmla="*/ 2625725 h 2792836"/>
                <a:gd name="connsiteX3" fmla="*/ 1799192 w 1799199"/>
                <a:gd name="connsiteY3" fmla="*/ 2417763 h 2792836"/>
                <a:gd name="connsiteX4" fmla="*/ 1691242 w 1799199"/>
                <a:gd name="connsiteY4" fmla="*/ 2201863 h 2792836"/>
                <a:gd name="connsiteX5" fmla="*/ 1556304 w 1799199"/>
                <a:gd name="connsiteY5" fmla="*/ 1914525 h 2792836"/>
                <a:gd name="connsiteX6" fmla="*/ 1489629 w 1799199"/>
                <a:gd name="connsiteY6" fmla="*/ 1624013 h 2792836"/>
                <a:gd name="connsiteX7" fmla="*/ 1500742 w 1799199"/>
                <a:gd name="connsiteY7" fmla="*/ 1136650 h 2792836"/>
                <a:gd name="connsiteX8" fmla="*/ 1616629 w 1799199"/>
                <a:gd name="connsiteY8" fmla="*/ 133350 h 2792836"/>
                <a:gd name="connsiteX9" fmla="*/ 826054 w 1799199"/>
                <a:gd name="connsiteY9" fmla="*/ 0 h 2792836"/>
                <a:gd name="connsiteX10" fmla="*/ 659366 w 1799199"/>
                <a:gd name="connsiteY10" fmla="*/ 676275 h 2792836"/>
                <a:gd name="connsiteX11" fmla="*/ 530779 w 1799199"/>
                <a:gd name="connsiteY11" fmla="*/ 1309688 h 2792836"/>
                <a:gd name="connsiteX12" fmla="*/ 383142 w 1799199"/>
                <a:gd name="connsiteY12" fmla="*/ 1689046 h 2792836"/>
                <a:gd name="connsiteX13" fmla="*/ 173089 w 1799199"/>
                <a:gd name="connsiteY13" fmla="*/ 1979649 h 2792836"/>
                <a:gd name="connsiteX14" fmla="*/ 11894 w 1799199"/>
                <a:gd name="connsiteY14" fmla="*/ 2182794 h 2792836"/>
                <a:gd name="connsiteX15" fmla="*/ 47070 w 1799199"/>
                <a:gd name="connsiteY15" fmla="*/ 2412252 h 2792836"/>
                <a:gd name="connsiteX16" fmla="*/ 316467 w 1799199"/>
                <a:gd name="connsiteY16" fmla="*/ 2638425 h 2792836"/>
                <a:gd name="connsiteX17" fmla="*/ 727629 w 1799199"/>
                <a:gd name="connsiteY17" fmla="*/ 2776538 h 279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9199" h="2792836">
                  <a:moveTo>
                    <a:pt x="727629" y="2776538"/>
                  </a:moveTo>
                  <a:cubicBezTo>
                    <a:pt x="898021" y="2799028"/>
                    <a:pt x="1177686" y="2798498"/>
                    <a:pt x="1338817" y="2773363"/>
                  </a:cubicBezTo>
                  <a:cubicBezTo>
                    <a:pt x="1499948" y="2748228"/>
                    <a:pt x="1617688" y="2684992"/>
                    <a:pt x="1694417" y="2625725"/>
                  </a:cubicBezTo>
                  <a:cubicBezTo>
                    <a:pt x="1771146" y="2566458"/>
                    <a:pt x="1799721" y="2488407"/>
                    <a:pt x="1799192" y="2417763"/>
                  </a:cubicBezTo>
                  <a:cubicBezTo>
                    <a:pt x="1798663" y="2347119"/>
                    <a:pt x="1731723" y="2285736"/>
                    <a:pt x="1691242" y="2201863"/>
                  </a:cubicBezTo>
                  <a:cubicBezTo>
                    <a:pt x="1650761" y="2117990"/>
                    <a:pt x="1589906" y="2010833"/>
                    <a:pt x="1556304" y="1914525"/>
                  </a:cubicBezTo>
                  <a:cubicBezTo>
                    <a:pt x="1522702" y="1818217"/>
                    <a:pt x="1498889" y="1753659"/>
                    <a:pt x="1489629" y="1624013"/>
                  </a:cubicBezTo>
                  <a:cubicBezTo>
                    <a:pt x="1480369" y="1494367"/>
                    <a:pt x="1479575" y="1305719"/>
                    <a:pt x="1500742" y="1136650"/>
                  </a:cubicBezTo>
                  <a:cubicBezTo>
                    <a:pt x="1521909" y="967581"/>
                    <a:pt x="1528522" y="614362"/>
                    <a:pt x="1616629" y="133350"/>
                  </a:cubicBezTo>
                  <a:cubicBezTo>
                    <a:pt x="1490424" y="100013"/>
                    <a:pt x="1059415" y="23812"/>
                    <a:pt x="826054" y="0"/>
                  </a:cubicBezTo>
                  <a:cubicBezTo>
                    <a:pt x="749855" y="261938"/>
                    <a:pt x="708578" y="457994"/>
                    <a:pt x="659366" y="676275"/>
                  </a:cubicBezTo>
                  <a:cubicBezTo>
                    <a:pt x="610154" y="894556"/>
                    <a:pt x="576816" y="1140893"/>
                    <a:pt x="530779" y="1309688"/>
                  </a:cubicBezTo>
                  <a:cubicBezTo>
                    <a:pt x="484742" y="1478483"/>
                    <a:pt x="442757" y="1577386"/>
                    <a:pt x="383142" y="1689046"/>
                  </a:cubicBezTo>
                  <a:cubicBezTo>
                    <a:pt x="323527" y="1800706"/>
                    <a:pt x="234964" y="1897358"/>
                    <a:pt x="173089" y="1979649"/>
                  </a:cubicBezTo>
                  <a:cubicBezTo>
                    <a:pt x="111214" y="2061940"/>
                    <a:pt x="31738" y="2110298"/>
                    <a:pt x="11894" y="2182794"/>
                  </a:cubicBezTo>
                  <a:cubicBezTo>
                    <a:pt x="-7950" y="2255290"/>
                    <a:pt x="-7170" y="2335523"/>
                    <a:pt x="47070" y="2412252"/>
                  </a:cubicBezTo>
                  <a:cubicBezTo>
                    <a:pt x="101310" y="2488981"/>
                    <a:pt x="203041" y="2577711"/>
                    <a:pt x="316467" y="2638425"/>
                  </a:cubicBezTo>
                  <a:cubicBezTo>
                    <a:pt x="429893" y="2699139"/>
                    <a:pt x="557237" y="2754048"/>
                    <a:pt x="727629" y="2776538"/>
                  </a:cubicBez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FBF14242-FB3A-4D20-AFD9-397C4AD66E4E}"/>
                </a:ext>
              </a:extLst>
            </p:cNvPr>
            <p:cNvSpPr/>
            <p:nvPr/>
          </p:nvSpPr>
          <p:spPr>
            <a:xfrm>
              <a:off x="4867860" y="1330750"/>
              <a:ext cx="1737841" cy="2720540"/>
            </a:xfrm>
            <a:custGeom>
              <a:avLst/>
              <a:gdLst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814936 h 2839310"/>
                <a:gd name="connsiteX1" fmla="*/ 1378694 w 1821814"/>
                <a:gd name="connsiteY1" fmla="*/ 2824461 h 2839310"/>
                <a:gd name="connsiteX2" fmla="*/ 1759694 w 1821814"/>
                <a:gd name="connsiteY2" fmla="*/ 2648248 h 2839310"/>
                <a:gd name="connsiteX3" fmla="*/ 1816844 w 1821814"/>
                <a:gd name="connsiteY3" fmla="*/ 2462511 h 2839310"/>
                <a:gd name="connsiteX4" fmla="*/ 1712069 w 1821814"/>
                <a:gd name="connsiteY4" fmla="*/ 2272011 h 2839310"/>
                <a:gd name="connsiteX5" fmla="*/ 1564431 w 1821814"/>
                <a:gd name="connsiteY5" fmla="*/ 1952923 h 2839310"/>
                <a:gd name="connsiteX6" fmla="*/ 1497756 w 1821814"/>
                <a:gd name="connsiteY6" fmla="*/ 1652886 h 2839310"/>
                <a:gd name="connsiteX7" fmla="*/ 1492994 w 1821814"/>
                <a:gd name="connsiteY7" fmla="*/ 1371898 h 2839310"/>
                <a:gd name="connsiteX8" fmla="*/ 1640631 w 1821814"/>
                <a:gd name="connsiteY8" fmla="*/ 190798 h 2839310"/>
                <a:gd name="connsiteX9" fmla="*/ 850056 w 1821814"/>
                <a:gd name="connsiteY9" fmla="*/ 57448 h 2839310"/>
                <a:gd name="connsiteX10" fmla="*/ 640506 w 1821814"/>
                <a:gd name="connsiteY10" fmla="*/ 762298 h 2839310"/>
                <a:gd name="connsiteX11" fmla="*/ 554781 w 1821814"/>
                <a:gd name="connsiteY11" fmla="*/ 1367136 h 2839310"/>
                <a:gd name="connsiteX12" fmla="*/ 416669 w 1821814"/>
                <a:gd name="connsiteY12" fmla="*/ 1757661 h 2839310"/>
                <a:gd name="connsiteX13" fmla="*/ 178544 w 1821814"/>
                <a:gd name="connsiteY13" fmla="*/ 2062461 h 2839310"/>
                <a:gd name="connsiteX14" fmla="*/ 11856 w 1821814"/>
                <a:gd name="connsiteY14" fmla="*/ 2262486 h 2839310"/>
                <a:gd name="connsiteX15" fmla="*/ 49956 w 1821814"/>
                <a:gd name="connsiteY15" fmla="*/ 2481561 h 2839310"/>
                <a:gd name="connsiteX16" fmla="*/ 340469 w 1821814"/>
                <a:gd name="connsiteY16" fmla="*/ 2695873 h 2839310"/>
                <a:gd name="connsiteX17" fmla="*/ 726231 w 1821814"/>
                <a:gd name="connsiteY17" fmla="*/ 2814936 h 2839310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77983 h 2802357"/>
                <a:gd name="connsiteX1" fmla="*/ 1378694 w 1821814"/>
                <a:gd name="connsiteY1" fmla="*/ 2787508 h 2802357"/>
                <a:gd name="connsiteX2" fmla="*/ 1759694 w 1821814"/>
                <a:gd name="connsiteY2" fmla="*/ 2611295 h 2802357"/>
                <a:gd name="connsiteX3" fmla="*/ 1816844 w 1821814"/>
                <a:gd name="connsiteY3" fmla="*/ 2425558 h 2802357"/>
                <a:gd name="connsiteX4" fmla="*/ 1712069 w 1821814"/>
                <a:gd name="connsiteY4" fmla="*/ 2235058 h 2802357"/>
                <a:gd name="connsiteX5" fmla="*/ 1564431 w 1821814"/>
                <a:gd name="connsiteY5" fmla="*/ 1915970 h 2802357"/>
                <a:gd name="connsiteX6" fmla="*/ 1497756 w 1821814"/>
                <a:gd name="connsiteY6" fmla="*/ 1615933 h 2802357"/>
                <a:gd name="connsiteX7" fmla="*/ 1492994 w 1821814"/>
                <a:gd name="connsiteY7" fmla="*/ 1334945 h 2802357"/>
                <a:gd name="connsiteX8" fmla="*/ 1640631 w 1821814"/>
                <a:gd name="connsiteY8" fmla="*/ 153845 h 2802357"/>
                <a:gd name="connsiteX9" fmla="*/ 850056 w 1821814"/>
                <a:gd name="connsiteY9" fmla="*/ 20495 h 2802357"/>
                <a:gd name="connsiteX10" fmla="*/ 640506 w 1821814"/>
                <a:gd name="connsiteY10" fmla="*/ 725345 h 2802357"/>
                <a:gd name="connsiteX11" fmla="*/ 554781 w 1821814"/>
                <a:gd name="connsiteY11" fmla="*/ 1330183 h 2802357"/>
                <a:gd name="connsiteX12" fmla="*/ 416669 w 1821814"/>
                <a:gd name="connsiteY12" fmla="*/ 1720708 h 2802357"/>
                <a:gd name="connsiteX13" fmla="*/ 178544 w 1821814"/>
                <a:gd name="connsiteY13" fmla="*/ 2025508 h 2802357"/>
                <a:gd name="connsiteX14" fmla="*/ 11856 w 1821814"/>
                <a:gd name="connsiteY14" fmla="*/ 2225533 h 2802357"/>
                <a:gd name="connsiteX15" fmla="*/ 49956 w 1821814"/>
                <a:gd name="connsiteY15" fmla="*/ 2444608 h 2802357"/>
                <a:gd name="connsiteX16" fmla="*/ 340469 w 1821814"/>
                <a:gd name="connsiteY16" fmla="*/ 2658920 h 2802357"/>
                <a:gd name="connsiteX17" fmla="*/ 726231 w 1821814"/>
                <a:gd name="connsiteY17" fmla="*/ 2777983 h 2802357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51 h 2782425"/>
                <a:gd name="connsiteX1" fmla="*/ 1378694 w 1821814"/>
                <a:gd name="connsiteY1" fmla="*/ 2767576 h 2782425"/>
                <a:gd name="connsiteX2" fmla="*/ 1759694 w 1821814"/>
                <a:gd name="connsiteY2" fmla="*/ 2591363 h 2782425"/>
                <a:gd name="connsiteX3" fmla="*/ 1816844 w 1821814"/>
                <a:gd name="connsiteY3" fmla="*/ 2405626 h 2782425"/>
                <a:gd name="connsiteX4" fmla="*/ 1712069 w 1821814"/>
                <a:gd name="connsiteY4" fmla="*/ 2215126 h 2782425"/>
                <a:gd name="connsiteX5" fmla="*/ 1564431 w 1821814"/>
                <a:gd name="connsiteY5" fmla="*/ 1896038 h 2782425"/>
                <a:gd name="connsiteX6" fmla="*/ 1497756 w 1821814"/>
                <a:gd name="connsiteY6" fmla="*/ 1596001 h 2782425"/>
                <a:gd name="connsiteX7" fmla="*/ 1492994 w 1821814"/>
                <a:gd name="connsiteY7" fmla="*/ 1315013 h 2782425"/>
                <a:gd name="connsiteX8" fmla="*/ 1640631 w 1821814"/>
                <a:gd name="connsiteY8" fmla="*/ 133913 h 2782425"/>
                <a:gd name="connsiteX9" fmla="*/ 850056 w 1821814"/>
                <a:gd name="connsiteY9" fmla="*/ 563 h 2782425"/>
                <a:gd name="connsiteX10" fmla="*/ 640506 w 1821814"/>
                <a:gd name="connsiteY10" fmla="*/ 705413 h 2782425"/>
                <a:gd name="connsiteX11" fmla="*/ 554781 w 1821814"/>
                <a:gd name="connsiteY11" fmla="*/ 1310251 h 2782425"/>
                <a:gd name="connsiteX12" fmla="*/ 416669 w 1821814"/>
                <a:gd name="connsiteY12" fmla="*/ 1700776 h 2782425"/>
                <a:gd name="connsiteX13" fmla="*/ 178544 w 1821814"/>
                <a:gd name="connsiteY13" fmla="*/ 2005576 h 2782425"/>
                <a:gd name="connsiteX14" fmla="*/ 11856 w 1821814"/>
                <a:gd name="connsiteY14" fmla="*/ 2205601 h 2782425"/>
                <a:gd name="connsiteX15" fmla="*/ 49956 w 1821814"/>
                <a:gd name="connsiteY15" fmla="*/ 2424676 h 2782425"/>
                <a:gd name="connsiteX16" fmla="*/ 340469 w 1821814"/>
                <a:gd name="connsiteY16" fmla="*/ 2638988 h 2782425"/>
                <a:gd name="connsiteX17" fmla="*/ 726231 w 1821814"/>
                <a:gd name="connsiteY17" fmla="*/ 2758051 h 2782425"/>
                <a:gd name="connsiteX0" fmla="*/ 726231 w 1821814"/>
                <a:gd name="connsiteY0" fmla="*/ 2758072 h 2782446"/>
                <a:gd name="connsiteX1" fmla="*/ 1378694 w 1821814"/>
                <a:gd name="connsiteY1" fmla="*/ 2767597 h 2782446"/>
                <a:gd name="connsiteX2" fmla="*/ 1759694 w 1821814"/>
                <a:gd name="connsiteY2" fmla="*/ 2591384 h 2782446"/>
                <a:gd name="connsiteX3" fmla="*/ 1816844 w 1821814"/>
                <a:gd name="connsiteY3" fmla="*/ 2405647 h 2782446"/>
                <a:gd name="connsiteX4" fmla="*/ 1712069 w 1821814"/>
                <a:gd name="connsiteY4" fmla="*/ 2215147 h 2782446"/>
                <a:gd name="connsiteX5" fmla="*/ 1564431 w 1821814"/>
                <a:gd name="connsiteY5" fmla="*/ 1896059 h 2782446"/>
                <a:gd name="connsiteX6" fmla="*/ 1497756 w 1821814"/>
                <a:gd name="connsiteY6" fmla="*/ 1596022 h 2782446"/>
                <a:gd name="connsiteX7" fmla="*/ 1492994 w 1821814"/>
                <a:gd name="connsiteY7" fmla="*/ 1315034 h 2782446"/>
                <a:gd name="connsiteX8" fmla="*/ 1640631 w 1821814"/>
                <a:gd name="connsiteY8" fmla="*/ 133934 h 2782446"/>
                <a:gd name="connsiteX9" fmla="*/ 850056 w 1821814"/>
                <a:gd name="connsiteY9" fmla="*/ 584 h 2782446"/>
                <a:gd name="connsiteX10" fmla="*/ 640506 w 1821814"/>
                <a:gd name="connsiteY10" fmla="*/ 705434 h 2782446"/>
                <a:gd name="connsiteX11" fmla="*/ 554781 w 1821814"/>
                <a:gd name="connsiteY11" fmla="*/ 1310272 h 2782446"/>
                <a:gd name="connsiteX12" fmla="*/ 416669 w 1821814"/>
                <a:gd name="connsiteY12" fmla="*/ 1700797 h 2782446"/>
                <a:gd name="connsiteX13" fmla="*/ 178544 w 1821814"/>
                <a:gd name="connsiteY13" fmla="*/ 2005597 h 2782446"/>
                <a:gd name="connsiteX14" fmla="*/ 11856 w 1821814"/>
                <a:gd name="connsiteY14" fmla="*/ 2205622 h 2782446"/>
                <a:gd name="connsiteX15" fmla="*/ 49956 w 1821814"/>
                <a:gd name="connsiteY15" fmla="*/ 2424697 h 2782446"/>
                <a:gd name="connsiteX16" fmla="*/ 340469 w 1821814"/>
                <a:gd name="connsiteY16" fmla="*/ 2639009 h 2782446"/>
                <a:gd name="connsiteX17" fmla="*/ 726231 w 1821814"/>
                <a:gd name="connsiteY17" fmla="*/ 2758072 h 2782446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40506 w 1821814"/>
                <a:gd name="connsiteY10" fmla="*/ 704850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492994 w 1821814"/>
                <a:gd name="connsiteY7" fmla="*/ 131445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497756 w 1821814"/>
                <a:gd name="connsiteY6" fmla="*/ 15954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64431 w 1821814"/>
                <a:gd name="connsiteY5" fmla="*/ 1895475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21814"/>
                <a:gd name="connsiteY0" fmla="*/ 2757488 h 2781862"/>
                <a:gd name="connsiteX1" fmla="*/ 1378694 w 1821814"/>
                <a:gd name="connsiteY1" fmla="*/ 2767013 h 2781862"/>
                <a:gd name="connsiteX2" fmla="*/ 1759694 w 1821814"/>
                <a:gd name="connsiteY2" fmla="*/ 2590800 h 2781862"/>
                <a:gd name="connsiteX3" fmla="*/ 1816844 w 1821814"/>
                <a:gd name="connsiteY3" fmla="*/ 2405063 h 2781862"/>
                <a:gd name="connsiteX4" fmla="*/ 1712069 w 1821814"/>
                <a:gd name="connsiteY4" fmla="*/ 2214563 h 2781862"/>
                <a:gd name="connsiteX5" fmla="*/ 1577131 w 1821814"/>
                <a:gd name="connsiteY5" fmla="*/ 1930400 h 2781862"/>
                <a:gd name="connsiteX6" fmla="*/ 1510456 w 1821814"/>
                <a:gd name="connsiteY6" fmla="*/ 1633538 h 2781862"/>
                <a:gd name="connsiteX7" fmla="*/ 1505694 w 1821814"/>
                <a:gd name="connsiteY7" fmla="*/ 1320800 h 2781862"/>
                <a:gd name="connsiteX8" fmla="*/ 1640631 w 1821814"/>
                <a:gd name="connsiteY8" fmla="*/ 133350 h 2781862"/>
                <a:gd name="connsiteX9" fmla="*/ 850056 w 1821814"/>
                <a:gd name="connsiteY9" fmla="*/ 0 h 2781862"/>
                <a:gd name="connsiteX10" fmla="*/ 683368 w 1821814"/>
                <a:gd name="connsiteY10" fmla="*/ 676275 h 2781862"/>
                <a:gd name="connsiteX11" fmla="*/ 554781 w 1821814"/>
                <a:gd name="connsiteY11" fmla="*/ 1309688 h 2781862"/>
                <a:gd name="connsiteX12" fmla="*/ 416669 w 1821814"/>
                <a:gd name="connsiteY12" fmla="*/ 1700213 h 2781862"/>
                <a:gd name="connsiteX13" fmla="*/ 178544 w 1821814"/>
                <a:gd name="connsiteY13" fmla="*/ 2005013 h 2781862"/>
                <a:gd name="connsiteX14" fmla="*/ 11856 w 1821814"/>
                <a:gd name="connsiteY14" fmla="*/ 2205038 h 2781862"/>
                <a:gd name="connsiteX15" fmla="*/ 49956 w 1821814"/>
                <a:gd name="connsiteY15" fmla="*/ 2424113 h 2781862"/>
                <a:gd name="connsiteX16" fmla="*/ 340469 w 1821814"/>
                <a:gd name="connsiteY16" fmla="*/ 2638425 h 2781862"/>
                <a:gd name="connsiteX17" fmla="*/ 726231 w 1821814"/>
                <a:gd name="connsiteY17" fmla="*/ 2757488 h 2781862"/>
                <a:gd name="connsiteX0" fmla="*/ 726231 w 1814581"/>
                <a:gd name="connsiteY0" fmla="*/ 2757488 h 2781862"/>
                <a:gd name="connsiteX1" fmla="*/ 1378694 w 1814581"/>
                <a:gd name="connsiteY1" fmla="*/ 2767013 h 2781862"/>
                <a:gd name="connsiteX2" fmla="*/ 1759694 w 1814581"/>
                <a:gd name="connsiteY2" fmla="*/ 2590800 h 2781862"/>
                <a:gd name="connsiteX3" fmla="*/ 1807319 w 1814581"/>
                <a:gd name="connsiteY3" fmla="*/ 2398713 h 2781862"/>
                <a:gd name="connsiteX4" fmla="*/ 1712069 w 1814581"/>
                <a:gd name="connsiteY4" fmla="*/ 2214563 h 2781862"/>
                <a:gd name="connsiteX5" fmla="*/ 1577131 w 1814581"/>
                <a:gd name="connsiteY5" fmla="*/ 1930400 h 2781862"/>
                <a:gd name="connsiteX6" fmla="*/ 1510456 w 1814581"/>
                <a:gd name="connsiteY6" fmla="*/ 1633538 h 2781862"/>
                <a:gd name="connsiteX7" fmla="*/ 1505694 w 1814581"/>
                <a:gd name="connsiteY7" fmla="*/ 1320800 h 2781862"/>
                <a:gd name="connsiteX8" fmla="*/ 1640631 w 1814581"/>
                <a:gd name="connsiteY8" fmla="*/ 133350 h 2781862"/>
                <a:gd name="connsiteX9" fmla="*/ 850056 w 1814581"/>
                <a:gd name="connsiteY9" fmla="*/ 0 h 2781862"/>
                <a:gd name="connsiteX10" fmla="*/ 683368 w 1814581"/>
                <a:gd name="connsiteY10" fmla="*/ 676275 h 2781862"/>
                <a:gd name="connsiteX11" fmla="*/ 554781 w 1814581"/>
                <a:gd name="connsiteY11" fmla="*/ 1309688 h 2781862"/>
                <a:gd name="connsiteX12" fmla="*/ 416669 w 1814581"/>
                <a:gd name="connsiteY12" fmla="*/ 1700213 h 2781862"/>
                <a:gd name="connsiteX13" fmla="*/ 178544 w 1814581"/>
                <a:gd name="connsiteY13" fmla="*/ 2005013 h 2781862"/>
                <a:gd name="connsiteX14" fmla="*/ 11856 w 1814581"/>
                <a:gd name="connsiteY14" fmla="*/ 2205038 h 2781862"/>
                <a:gd name="connsiteX15" fmla="*/ 49956 w 1814581"/>
                <a:gd name="connsiteY15" fmla="*/ 2424113 h 2781862"/>
                <a:gd name="connsiteX16" fmla="*/ 340469 w 1814581"/>
                <a:gd name="connsiteY16" fmla="*/ 2638425 h 2781862"/>
                <a:gd name="connsiteX17" fmla="*/ 726231 w 1814581"/>
                <a:gd name="connsiteY17" fmla="*/ 2757488 h 2781862"/>
                <a:gd name="connsiteX0" fmla="*/ 726231 w 1807439"/>
                <a:gd name="connsiteY0" fmla="*/ 2757488 h 2778863"/>
                <a:gd name="connsiteX1" fmla="*/ 1378694 w 1807439"/>
                <a:gd name="connsiteY1" fmla="*/ 2767013 h 2778863"/>
                <a:gd name="connsiteX2" fmla="*/ 1693019 w 1807439"/>
                <a:gd name="connsiteY2" fmla="*/ 2632075 h 2778863"/>
                <a:gd name="connsiteX3" fmla="*/ 1807319 w 1807439"/>
                <a:gd name="connsiteY3" fmla="*/ 2398713 h 2778863"/>
                <a:gd name="connsiteX4" fmla="*/ 1712069 w 1807439"/>
                <a:gd name="connsiteY4" fmla="*/ 2214563 h 2778863"/>
                <a:gd name="connsiteX5" fmla="*/ 1577131 w 1807439"/>
                <a:gd name="connsiteY5" fmla="*/ 1930400 h 2778863"/>
                <a:gd name="connsiteX6" fmla="*/ 1510456 w 1807439"/>
                <a:gd name="connsiteY6" fmla="*/ 1633538 h 2778863"/>
                <a:gd name="connsiteX7" fmla="*/ 1505694 w 1807439"/>
                <a:gd name="connsiteY7" fmla="*/ 1320800 h 2778863"/>
                <a:gd name="connsiteX8" fmla="*/ 1640631 w 1807439"/>
                <a:gd name="connsiteY8" fmla="*/ 133350 h 2778863"/>
                <a:gd name="connsiteX9" fmla="*/ 850056 w 1807439"/>
                <a:gd name="connsiteY9" fmla="*/ 0 h 2778863"/>
                <a:gd name="connsiteX10" fmla="*/ 683368 w 1807439"/>
                <a:gd name="connsiteY10" fmla="*/ 676275 h 2778863"/>
                <a:gd name="connsiteX11" fmla="*/ 554781 w 1807439"/>
                <a:gd name="connsiteY11" fmla="*/ 1309688 h 2778863"/>
                <a:gd name="connsiteX12" fmla="*/ 416669 w 1807439"/>
                <a:gd name="connsiteY12" fmla="*/ 1700213 h 2778863"/>
                <a:gd name="connsiteX13" fmla="*/ 178544 w 1807439"/>
                <a:gd name="connsiteY13" fmla="*/ 2005013 h 2778863"/>
                <a:gd name="connsiteX14" fmla="*/ 11856 w 1807439"/>
                <a:gd name="connsiteY14" fmla="*/ 2205038 h 2778863"/>
                <a:gd name="connsiteX15" fmla="*/ 49956 w 1807439"/>
                <a:gd name="connsiteY15" fmla="*/ 2424113 h 2778863"/>
                <a:gd name="connsiteX16" fmla="*/ 340469 w 1807439"/>
                <a:gd name="connsiteY16" fmla="*/ 2638425 h 2778863"/>
                <a:gd name="connsiteX17" fmla="*/ 726231 w 1807439"/>
                <a:gd name="connsiteY17" fmla="*/ 2757488 h 277886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39871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61"/>
                <a:gd name="connsiteY0" fmla="*/ 2757488 h 2779093"/>
                <a:gd name="connsiteX1" fmla="*/ 1378694 w 1807361"/>
                <a:gd name="connsiteY1" fmla="*/ 2767013 h 2779093"/>
                <a:gd name="connsiteX2" fmla="*/ 1718419 w 1807361"/>
                <a:gd name="connsiteY2" fmla="*/ 2628900 h 2779093"/>
                <a:gd name="connsiteX3" fmla="*/ 1807319 w 1807361"/>
                <a:gd name="connsiteY3" fmla="*/ 2417763 h 2779093"/>
                <a:gd name="connsiteX4" fmla="*/ 1712069 w 1807361"/>
                <a:gd name="connsiteY4" fmla="*/ 2214563 h 2779093"/>
                <a:gd name="connsiteX5" fmla="*/ 1577131 w 1807361"/>
                <a:gd name="connsiteY5" fmla="*/ 1930400 h 2779093"/>
                <a:gd name="connsiteX6" fmla="*/ 1510456 w 1807361"/>
                <a:gd name="connsiteY6" fmla="*/ 1633538 h 2779093"/>
                <a:gd name="connsiteX7" fmla="*/ 1505694 w 1807361"/>
                <a:gd name="connsiteY7" fmla="*/ 1320800 h 2779093"/>
                <a:gd name="connsiteX8" fmla="*/ 1640631 w 1807361"/>
                <a:gd name="connsiteY8" fmla="*/ 133350 h 2779093"/>
                <a:gd name="connsiteX9" fmla="*/ 850056 w 1807361"/>
                <a:gd name="connsiteY9" fmla="*/ 0 h 2779093"/>
                <a:gd name="connsiteX10" fmla="*/ 683368 w 1807361"/>
                <a:gd name="connsiteY10" fmla="*/ 676275 h 2779093"/>
                <a:gd name="connsiteX11" fmla="*/ 554781 w 1807361"/>
                <a:gd name="connsiteY11" fmla="*/ 1309688 h 2779093"/>
                <a:gd name="connsiteX12" fmla="*/ 416669 w 1807361"/>
                <a:gd name="connsiteY12" fmla="*/ 1700213 h 2779093"/>
                <a:gd name="connsiteX13" fmla="*/ 178544 w 1807361"/>
                <a:gd name="connsiteY13" fmla="*/ 2005013 h 2779093"/>
                <a:gd name="connsiteX14" fmla="*/ 11856 w 1807361"/>
                <a:gd name="connsiteY14" fmla="*/ 2205038 h 2779093"/>
                <a:gd name="connsiteX15" fmla="*/ 49956 w 1807361"/>
                <a:gd name="connsiteY15" fmla="*/ 2424113 h 2779093"/>
                <a:gd name="connsiteX16" fmla="*/ 340469 w 1807361"/>
                <a:gd name="connsiteY16" fmla="*/ 2638425 h 2779093"/>
                <a:gd name="connsiteX17" fmla="*/ 726231 w 1807361"/>
                <a:gd name="connsiteY17" fmla="*/ 2757488 h 2779093"/>
                <a:gd name="connsiteX0" fmla="*/ 726231 w 1807350"/>
                <a:gd name="connsiteY0" fmla="*/ 2757488 h 2779093"/>
                <a:gd name="connsiteX1" fmla="*/ 1378694 w 1807350"/>
                <a:gd name="connsiteY1" fmla="*/ 2767013 h 2779093"/>
                <a:gd name="connsiteX2" fmla="*/ 1702544 w 1807350"/>
                <a:gd name="connsiteY2" fmla="*/ 2628900 h 2779093"/>
                <a:gd name="connsiteX3" fmla="*/ 1807319 w 1807350"/>
                <a:gd name="connsiteY3" fmla="*/ 2417763 h 2779093"/>
                <a:gd name="connsiteX4" fmla="*/ 1712069 w 1807350"/>
                <a:gd name="connsiteY4" fmla="*/ 2214563 h 2779093"/>
                <a:gd name="connsiteX5" fmla="*/ 1577131 w 1807350"/>
                <a:gd name="connsiteY5" fmla="*/ 1930400 h 2779093"/>
                <a:gd name="connsiteX6" fmla="*/ 1510456 w 1807350"/>
                <a:gd name="connsiteY6" fmla="*/ 1633538 h 2779093"/>
                <a:gd name="connsiteX7" fmla="*/ 1505694 w 1807350"/>
                <a:gd name="connsiteY7" fmla="*/ 1320800 h 2779093"/>
                <a:gd name="connsiteX8" fmla="*/ 1640631 w 1807350"/>
                <a:gd name="connsiteY8" fmla="*/ 133350 h 2779093"/>
                <a:gd name="connsiteX9" fmla="*/ 850056 w 1807350"/>
                <a:gd name="connsiteY9" fmla="*/ 0 h 2779093"/>
                <a:gd name="connsiteX10" fmla="*/ 683368 w 1807350"/>
                <a:gd name="connsiteY10" fmla="*/ 676275 h 2779093"/>
                <a:gd name="connsiteX11" fmla="*/ 554781 w 1807350"/>
                <a:gd name="connsiteY11" fmla="*/ 1309688 h 2779093"/>
                <a:gd name="connsiteX12" fmla="*/ 416669 w 1807350"/>
                <a:gd name="connsiteY12" fmla="*/ 1700213 h 2779093"/>
                <a:gd name="connsiteX13" fmla="*/ 178544 w 1807350"/>
                <a:gd name="connsiteY13" fmla="*/ 2005013 h 2779093"/>
                <a:gd name="connsiteX14" fmla="*/ 11856 w 1807350"/>
                <a:gd name="connsiteY14" fmla="*/ 2205038 h 2779093"/>
                <a:gd name="connsiteX15" fmla="*/ 49956 w 1807350"/>
                <a:gd name="connsiteY15" fmla="*/ 2424113 h 2779093"/>
                <a:gd name="connsiteX16" fmla="*/ 340469 w 1807350"/>
                <a:gd name="connsiteY16" fmla="*/ 2638425 h 2779093"/>
                <a:gd name="connsiteX17" fmla="*/ 726231 w 1807350"/>
                <a:gd name="connsiteY17" fmla="*/ 2757488 h 2779093"/>
                <a:gd name="connsiteX0" fmla="*/ 726231 w 1807361"/>
                <a:gd name="connsiteY0" fmla="*/ 2757488 h 2779322"/>
                <a:gd name="connsiteX1" fmla="*/ 1378694 w 1807361"/>
                <a:gd name="connsiteY1" fmla="*/ 2767013 h 2779322"/>
                <a:gd name="connsiteX2" fmla="*/ 1718419 w 1807361"/>
                <a:gd name="connsiteY2" fmla="*/ 2625725 h 2779322"/>
                <a:gd name="connsiteX3" fmla="*/ 1807319 w 1807361"/>
                <a:gd name="connsiteY3" fmla="*/ 2417763 h 2779322"/>
                <a:gd name="connsiteX4" fmla="*/ 1712069 w 1807361"/>
                <a:gd name="connsiteY4" fmla="*/ 2214563 h 2779322"/>
                <a:gd name="connsiteX5" fmla="*/ 1577131 w 1807361"/>
                <a:gd name="connsiteY5" fmla="*/ 1930400 h 2779322"/>
                <a:gd name="connsiteX6" fmla="*/ 1510456 w 1807361"/>
                <a:gd name="connsiteY6" fmla="*/ 1633538 h 2779322"/>
                <a:gd name="connsiteX7" fmla="*/ 1505694 w 1807361"/>
                <a:gd name="connsiteY7" fmla="*/ 1320800 h 2779322"/>
                <a:gd name="connsiteX8" fmla="*/ 1640631 w 1807361"/>
                <a:gd name="connsiteY8" fmla="*/ 133350 h 2779322"/>
                <a:gd name="connsiteX9" fmla="*/ 850056 w 1807361"/>
                <a:gd name="connsiteY9" fmla="*/ 0 h 2779322"/>
                <a:gd name="connsiteX10" fmla="*/ 683368 w 1807361"/>
                <a:gd name="connsiteY10" fmla="*/ 676275 h 2779322"/>
                <a:gd name="connsiteX11" fmla="*/ 554781 w 1807361"/>
                <a:gd name="connsiteY11" fmla="*/ 1309688 h 2779322"/>
                <a:gd name="connsiteX12" fmla="*/ 416669 w 1807361"/>
                <a:gd name="connsiteY12" fmla="*/ 1700213 h 2779322"/>
                <a:gd name="connsiteX13" fmla="*/ 178544 w 1807361"/>
                <a:gd name="connsiteY13" fmla="*/ 2005013 h 2779322"/>
                <a:gd name="connsiteX14" fmla="*/ 11856 w 1807361"/>
                <a:gd name="connsiteY14" fmla="*/ 2205038 h 2779322"/>
                <a:gd name="connsiteX15" fmla="*/ 49956 w 1807361"/>
                <a:gd name="connsiteY15" fmla="*/ 2424113 h 2779322"/>
                <a:gd name="connsiteX16" fmla="*/ 340469 w 1807361"/>
                <a:gd name="connsiteY16" fmla="*/ 2638425 h 2779322"/>
                <a:gd name="connsiteX17" fmla="*/ 726231 w 1807361"/>
                <a:gd name="connsiteY17" fmla="*/ 2757488 h 2779322"/>
                <a:gd name="connsiteX0" fmla="*/ 726231 w 1823219"/>
                <a:gd name="connsiteY0" fmla="*/ 2757488 h 2779322"/>
                <a:gd name="connsiteX1" fmla="*/ 1378694 w 1823219"/>
                <a:gd name="connsiteY1" fmla="*/ 2767013 h 2779322"/>
                <a:gd name="connsiteX2" fmla="*/ 1718419 w 1823219"/>
                <a:gd name="connsiteY2" fmla="*/ 2625725 h 2779322"/>
                <a:gd name="connsiteX3" fmla="*/ 1823194 w 1823219"/>
                <a:gd name="connsiteY3" fmla="*/ 2417763 h 2779322"/>
                <a:gd name="connsiteX4" fmla="*/ 1712069 w 1823219"/>
                <a:gd name="connsiteY4" fmla="*/ 2214563 h 2779322"/>
                <a:gd name="connsiteX5" fmla="*/ 1577131 w 1823219"/>
                <a:gd name="connsiteY5" fmla="*/ 1930400 h 2779322"/>
                <a:gd name="connsiteX6" fmla="*/ 1510456 w 1823219"/>
                <a:gd name="connsiteY6" fmla="*/ 1633538 h 2779322"/>
                <a:gd name="connsiteX7" fmla="*/ 1505694 w 1823219"/>
                <a:gd name="connsiteY7" fmla="*/ 1320800 h 2779322"/>
                <a:gd name="connsiteX8" fmla="*/ 1640631 w 1823219"/>
                <a:gd name="connsiteY8" fmla="*/ 133350 h 2779322"/>
                <a:gd name="connsiteX9" fmla="*/ 850056 w 1823219"/>
                <a:gd name="connsiteY9" fmla="*/ 0 h 2779322"/>
                <a:gd name="connsiteX10" fmla="*/ 683368 w 1823219"/>
                <a:gd name="connsiteY10" fmla="*/ 676275 h 2779322"/>
                <a:gd name="connsiteX11" fmla="*/ 554781 w 1823219"/>
                <a:gd name="connsiteY11" fmla="*/ 1309688 h 2779322"/>
                <a:gd name="connsiteX12" fmla="*/ 416669 w 1823219"/>
                <a:gd name="connsiteY12" fmla="*/ 1700213 h 2779322"/>
                <a:gd name="connsiteX13" fmla="*/ 178544 w 1823219"/>
                <a:gd name="connsiteY13" fmla="*/ 2005013 h 2779322"/>
                <a:gd name="connsiteX14" fmla="*/ 11856 w 1823219"/>
                <a:gd name="connsiteY14" fmla="*/ 2205038 h 2779322"/>
                <a:gd name="connsiteX15" fmla="*/ 49956 w 1823219"/>
                <a:gd name="connsiteY15" fmla="*/ 2424113 h 2779322"/>
                <a:gd name="connsiteX16" fmla="*/ 340469 w 1823219"/>
                <a:gd name="connsiteY16" fmla="*/ 2638425 h 2779322"/>
                <a:gd name="connsiteX17" fmla="*/ 726231 w 1823219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77131 w 1823200"/>
                <a:gd name="connsiteY5" fmla="*/ 1930400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0456 w 1823200"/>
                <a:gd name="connsiteY6" fmla="*/ 1633538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05694 w 1823200"/>
                <a:gd name="connsiteY7" fmla="*/ 132080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2001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0"/>
                <a:gd name="connsiteY0" fmla="*/ 2757488 h 2779322"/>
                <a:gd name="connsiteX1" fmla="*/ 1378694 w 1823200"/>
                <a:gd name="connsiteY1" fmla="*/ 2767013 h 2779322"/>
                <a:gd name="connsiteX2" fmla="*/ 1718419 w 1823200"/>
                <a:gd name="connsiteY2" fmla="*/ 2625725 h 2779322"/>
                <a:gd name="connsiteX3" fmla="*/ 1823194 w 1823200"/>
                <a:gd name="connsiteY3" fmla="*/ 2417763 h 2779322"/>
                <a:gd name="connsiteX4" fmla="*/ 1715244 w 1823200"/>
                <a:gd name="connsiteY4" fmla="*/ 2201863 h 2779322"/>
                <a:gd name="connsiteX5" fmla="*/ 1580306 w 1823200"/>
                <a:gd name="connsiteY5" fmla="*/ 1914525 h 2779322"/>
                <a:gd name="connsiteX6" fmla="*/ 1513631 w 1823200"/>
                <a:gd name="connsiteY6" fmla="*/ 1624013 h 2779322"/>
                <a:gd name="connsiteX7" fmla="*/ 1524744 w 1823200"/>
                <a:gd name="connsiteY7" fmla="*/ 1136650 h 2779322"/>
                <a:gd name="connsiteX8" fmla="*/ 1640631 w 1823200"/>
                <a:gd name="connsiteY8" fmla="*/ 133350 h 2779322"/>
                <a:gd name="connsiteX9" fmla="*/ 850056 w 1823200"/>
                <a:gd name="connsiteY9" fmla="*/ 0 h 2779322"/>
                <a:gd name="connsiteX10" fmla="*/ 683368 w 1823200"/>
                <a:gd name="connsiteY10" fmla="*/ 676275 h 2779322"/>
                <a:gd name="connsiteX11" fmla="*/ 554781 w 1823200"/>
                <a:gd name="connsiteY11" fmla="*/ 1309688 h 2779322"/>
                <a:gd name="connsiteX12" fmla="*/ 416669 w 1823200"/>
                <a:gd name="connsiteY12" fmla="*/ 1700213 h 2779322"/>
                <a:gd name="connsiteX13" fmla="*/ 178544 w 1823200"/>
                <a:gd name="connsiteY13" fmla="*/ 2005013 h 2779322"/>
                <a:gd name="connsiteX14" fmla="*/ 11856 w 1823200"/>
                <a:gd name="connsiteY14" fmla="*/ 2205038 h 2779322"/>
                <a:gd name="connsiteX15" fmla="*/ 49956 w 1823200"/>
                <a:gd name="connsiteY15" fmla="*/ 2424113 h 2779322"/>
                <a:gd name="connsiteX16" fmla="*/ 340469 w 1823200"/>
                <a:gd name="connsiteY16" fmla="*/ 2638425 h 2779322"/>
                <a:gd name="connsiteX17" fmla="*/ 726231 w 1823200"/>
                <a:gd name="connsiteY17" fmla="*/ 2757488 h 2779322"/>
                <a:gd name="connsiteX0" fmla="*/ 726231 w 1823201"/>
                <a:gd name="connsiteY0" fmla="*/ 2757488 h 2784010"/>
                <a:gd name="connsiteX1" fmla="*/ 1362819 w 1823201"/>
                <a:gd name="connsiteY1" fmla="*/ 2773363 h 2784010"/>
                <a:gd name="connsiteX2" fmla="*/ 1718419 w 1823201"/>
                <a:gd name="connsiteY2" fmla="*/ 2625725 h 2784010"/>
                <a:gd name="connsiteX3" fmla="*/ 1823194 w 1823201"/>
                <a:gd name="connsiteY3" fmla="*/ 2417763 h 2784010"/>
                <a:gd name="connsiteX4" fmla="*/ 1715244 w 1823201"/>
                <a:gd name="connsiteY4" fmla="*/ 2201863 h 2784010"/>
                <a:gd name="connsiteX5" fmla="*/ 1580306 w 1823201"/>
                <a:gd name="connsiteY5" fmla="*/ 1914525 h 2784010"/>
                <a:gd name="connsiteX6" fmla="*/ 1513631 w 1823201"/>
                <a:gd name="connsiteY6" fmla="*/ 1624013 h 2784010"/>
                <a:gd name="connsiteX7" fmla="*/ 1524744 w 1823201"/>
                <a:gd name="connsiteY7" fmla="*/ 1136650 h 2784010"/>
                <a:gd name="connsiteX8" fmla="*/ 1640631 w 1823201"/>
                <a:gd name="connsiteY8" fmla="*/ 133350 h 2784010"/>
                <a:gd name="connsiteX9" fmla="*/ 850056 w 1823201"/>
                <a:gd name="connsiteY9" fmla="*/ 0 h 2784010"/>
                <a:gd name="connsiteX10" fmla="*/ 683368 w 1823201"/>
                <a:gd name="connsiteY10" fmla="*/ 676275 h 2784010"/>
                <a:gd name="connsiteX11" fmla="*/ 554781 w 1823201"/>
                <a:gd name="connsiteY11" fmla="*/ 1309688 h 2784010"/>
                <a:gd name="connsiteX12" fmla="*/ 416669 w 1823201"/>
                <a:gd name="connsiteY12" fmla="*/ 1700213 h 2784010"/>
                <a:gd name="connsiteX13" fmla="*/ 178544 w 1823201"/>
                <a:gd name="connsiteY13" fmla="*/ 2005013 h 2784010"/>
                <a:gd name="connsiteX14" fmla="*/ 11856 w 1823201"/>
                <a:gd name="connsiteY14" fmla="*/ 2205038 h 2784010"/>
                <a:gd name="connsiteX15" fmla="*/ 49956 w 1823201"/>
                <a:gd name="connsiteY15" fmla="*/ 2424113 h 2784010"/>
                <a:gd name="connsiteX16" fmla="*/ 340469 w 1823201"/>
                <a:gd name="connsiteY16" fmla="*/ 2638425 h 2784010"/>
                <a:gd name="connsiteX17" fmla="*/ 726231 w 1823201"/>
                <a:gd name="connsiteY17" fmla="*/ 2757488 h 2784010"/>
                <a:gd name="connsiteX0" fmla="*/ 729406 w 1823201"/>
                <a:gd name="connsiteY0" fmla="*/ 2767013 h 2787831"/>
                <a:gd name="connsiteX1" fmla="*/ 1362819 w 1823201"/>
                <a:gd name="connsiteY1" fmla="*/ 2773363 h 2787831"/>
                <a:gd name="connsiteX2" fmla="*/ 1718419 w 1823201"/>
                <a:gd name="connsiteY2" fmla="*/ 2625725 h 2787831"/>
                <a:gd name="connsiteX3" fmla="*/ 1823194 w 1823201"/>
                <a:gd name="connsiteY3" fmla="*/ 2417763 h 2787831"/>
                <a:gd name="connsiteX4" fmla="*/ 1715244 w 1823201"/>
                <a:gd name="connsiteY4" fmla="*/ 2201863 h 2787831"/>
                <a:gd name="connsiteX5" fmla="*/ 1580306 w 1823201"/>
                <a:gd name="connsiteY5" fmla="*/ 1914525 h 2787831"/>
                <a:gd name="connsiteX6" fmla="*/ 1513631 w 1823201"/>
                <a:gd name="connsiteY6" fmla="*/ 1624013 h 2787831"/>
                <a:gd name="connsiteX7" fmla="*/ 1524744 w 1823201"/>
                <a:gd name="connsiteY7" fmla="*/ 1136650 h 2787831"/>
                <a:gd name="connsiteX8" fmla="*/ 1640631 w 1823201"/>
                <a:gd name="connsiteY8" fmla="*/ 133350 h 2787831"/>
                <a:gd name="connsiteX9" fmla="*/ 850056 w 1823201"/>
                <a:gd name="connsiteY9" fmla="*/ 0 h 2787831"/>
                <a:gd name="connsiteX10" fmla="*/ 683368 w 1823201"/>
                <a:gd name="connsiteY10" fmla="*/ 676275 h 2787831"/>
                <a:gd name="connsiteX11" fmla="*/ 554781 w 1823201"/>
                <a:gd name="connsiteY11" fmla="*/ 1309688 h 2787831"/>
                <a:gd name="connsiteX12" fmla="*/ 416669 w 1823201"/>
                <a:gd name="connsiteY12" fmla="*/ 1700213 h 2787831"/>
                <a:gd name="connsiteX13" fmla="*/ 178544 w 1823201"/>
                <a:gd name="connsiteY13" fmla="*/ 2005013 h 2787831"/>
                <a:gd name="connsiteX14" fmla="*/ 11856 w 1823201"/>
                <a:gd name="connsiteY14" fmla="*/ 2205038 h 2787831"/>
                <a:gd name="connsiteX15" fmla="*/ 49956 w 1823201"/>
                <a:gd name="connsiteY15" fmla="*/ 2424113 h 2787831"/>
                <a:gd name="connsiteX16" fmla="*/ 340469 w 1823201"/>
                <a:gd name="connsiteY16" fmla="*/ 2638425 h 2787831"/>
                <a:gd name="connsiteX17" fmla="*/ 729406 w 1823201"/>
                <a:gd name="connsiteY17" fmla="*/ 2767013 h 2787831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51631 w 1823201"/>
                <a:gd name="connsiteY0" fmla="*/ 2776538 h 2792836"/>
                <a:gd name="connsiteX1" fmla="*/ 1362819 w 1823201"/>
                <a:gd name="connsiteY1" fmla="*/ 2773363 h 2792836"/>
                <a:gd name="connsiteX2" fmla="*/ 1718419 w 1823201"/>
                <a:gd name="connsiteY2" fmla="*/ 2625725 h 2792836"/>
                <a:gd name="connsiteX3" fmla="*/ 1823194 w 1823201"/>
                <a:gd name="connsiteY3" fmla="*/ 2417763 h 2792836"/>
                <a:gd name="connsiteX4" fmla="*/ 1715244 w 1823201"/>
                <a:gd name="connsiteY4" fmla="*/ 2201863 h 2792836"/>
                <a:gd name="connsiteX5" fmla="*/ 1580306 w 1823201"/>
                <a:gd name="connsiteY5" fmla="*/ 1914525 h 2792836"/>
                <a:gd name="connsiteX6" fmla="*/ 1513631 w 1823201"/>
                <a:gd name="connsiteY6" fmla="*/ 1624013 h 2792836"/>
                <a:gd name="connsiteX7" fmla="*/ 1524744 w 1823201"/>
                <a:gd name="connsiteY7" fmla="*/ 1136650 h 2792836"/>
                <a:gd name="connsiteX8" fmla="*/ 1640631 w 1823201"/>
                <a:gd name="connsiteY8" fmla="*/ 133350 h 2792836"/>
                <a:gd name="connsiteX9" fmla="*/ 850056 w 1823201"/>
                <a:gd name="connsiteY9" fmla="*/ 0 h 2792836"/>
                <a:gd name="connsiteX10" fmla="*/ 683368 w 1823201"/>
                <a:gd name="connsiteY10" fmla="*/ 676275 h 2792836"/>
                <a:gd name="connsiteX11" fmla="*/ 554781 w 1823201"/>
                <a:gd name="connsiteY11" fmla="*/ 1309688 h 2792836"/>
                <a:gd name="connsiteX12" fmla="*/ 416669 w 1823201"/>
                <a:gd name="connsiteY12" fmla="*/ 1700213 h 2792836"/>
                <a:gd name="connsiteX13" fmla="*/ 178544 w 1823201"/>
                <a:gd name="connsiteY13" fmla="*/ 2005013 h 2792836"/>
                <a:gd name="connsiteX14" fmla="*/ 11856 w 1823201"/>
                <a:gd name="connsiteY14" fmla="*/ 2205038 h 2792836"/>
                <a:gd name="connsiteX15" fmla="*/ 49956 w 1823201"/>
                <a:gd name="connsiteY15" fmla="*/ 2424113 h 2792836"/>
                <a:gd name="connsiteX16" fmla="*/ 340469 w 1823201"/>
                <a:gd name="connsiteY16" fmla="*/ 2638425 h 2792836"/>
                <a:gd name="connsiteX17" fmla="*/ 751631 w 1823201"/>
                <a:gd name="connsiteY17" fmla="*/ 2776538 h 2792836"/>
                <a:gd name="connsiteX0" fmla="*/ 748597 w 1820167"/>
                <a:gd name="connsiteY0" fmla="*/ 2776538 h 2792836"/>
                <a:gd name="connsiteX1" fmla="*/ 1359785 w 1820167"/>
                <a:gd name="connsiteY1" fmla="*/ 2773363 h 2792836"/>
                <a:gd name="connsiteX2" fmla="*/ 1715385 w 1820167"/>
                <a:gd name="connsiteY2" fmla="*/ 2625725 h 2792836"/>
                <a:gd name="connsiteX3" fmla="*/ 1820160 w 1820167"/>
                <a:gd name="connsiteY3" fmla="*/ 2417763 h 2792836"/>
                <a:gd name="connsiteX4" fmla="*/ 1712210 w 1820167"/>
                <a:gd name="connsiteY4" fmla="*/ 2201863 h 2792836"/>
                <a:gd name="connsiteX5" fmla="*/ 1577272 w 1820167"/>
                <a:gd name="connsiteY5" fmla="*/ 1914525 h 2792836"/>
                <a:gd name="connsiteX6" fmla="*/ 1510597 w 1820167"/>
                <a:gd name="connsiteY6" fmla="*/ 1624013 h 2792836"/>
                <a:gd name="connsiteX7" fmla="*/ 1521710 w 1820167"/>
                <a:gd name="connsiteY7" fmla="*/ 1136650 h 2792836"/>
                <a:gd name="connsiteX8" fmla="*/ 1637597 w 1820167"/>
                <a:gd name="connsiteY8" fmla="*/ 133350 h 2792836"/>
                <a:gd name="connsiteX9" fmla="*/ 847022 w 1820167"/>
                <a:gd name="connsiteY9" fmla="*/ 0 h 2792836"/>
                <a:gd name="connsiteX10" fmla="*/ 680334 w 1820167"/>
                <a:gd name="connsiteY10" fmla="*/ 676275 h 2792836"/>
                <a:gd name="connsiteX11" fmla="*/ 551747 w 1820167"/>
                <a:gd name="connsiteY11" fmla="*/ 1309688 h 2792836"/>
                <a:gd name="connsiteX12" fmla="*/ 413635 w 1820167"/>
                <a:gd name="connsiteY12" fmla="*/ 1700213 h 2792836"/>
                <a:gd name="connsiteX13" fmla="*/ 175510 w 1820167"/>
                <a:gd name="connsiteY13" fmla="*/ 2005013 h 2792836"/>
                <a:gd name="connsiteX14" fmla="*/ 8822 w 1820167"/>
                <a:gd name="connsiteY14" fmla="*/ 2205038 h 2792836"/>
                <a:gd name="connsiteX15" fmla="*/ 56447 w 1820167"/>
                <a:gd name="connsiteY15" fmla="*/ 2424113 h 2792836"/>
                <a:gd name="connsiteX16" fmla="*/ 337435 w 1820167"/>
                <a:gd name="connsiteY16" fmla="*/ 2638425 h 2792836"/>
                <a:gd name="connsiteX17" fmla="*/ 748597 w 1820167"/>
                <a:gd name="connsiteY17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2005013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16900 w 1823432"/>
                <a:gd name="connsiteY12" fmla="*/ 17002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51862 w 1823432"/>
                <a:gd name="connsiteY0" fmla="*/ 2776538 h 2792836"/>
                <a:gd name="connsiteX1" fmla="*/ 1363050 w 1823432"/>
                <a:gd name="connsiteY1" fmla="*/ 2773363 h 2792836"/>
                <a:gd name="connsiteX2" fmla="*/ 1718650 w 1823432"/>
                <a:gd name="connsiteY2" fmla="*/ 2625725 h 2792836"/>
                <a:gd name="connsiteX3" fmla="*/ 1823425 w 1823432"/>
                <a:gd name="connsiteY3" fmla="*/ 2417763 h 2792836"/>
                <a:gd name="connsiteX4" fmla="*/ 1715475 w 1823432"/>
                <a:gd name="connsiteY4" fmla="*/ 2201863 h 2792836"/>
                <a:gd name="connsiteX5" fmla="*/ 1580537 w 1823432"/>
                <a:gd name="connsiteY5" fmla="*/ 1914525 h 2792836"/>
                <a:gd name="connsiteX6" fmla="*/ 1513862 w 1823432"/>
                <a:gd name="connsiteY6" fmla="*/ 1624013 h 2792836"/>
                <a:gd name="connsiteX7" fmla="*/ 1524975 w 1823432"/>
                <a:gd name="connsiteY7" fmla="*/ 1136650 h 2792836"/>
                <a:gd name="connsiteX8" fmla="*/ 1640862 w 1823432"/>
                <a:gd name="connsiteY8" fmla="*/ 133350 h 2792836"/>
                <a:gd name="connsiteX9" fmla="*/ 850287 w 1823432"/>
                <a:gd name="connsiteY9" fmla="*/ 0 h 2792836"/>
                <a:gd name="connsiteX10" fmla="*/ 683599 w 1823432"/>
                <a:gd name="connsiteY10" fmla="*/ 676275 h 2792836"/>
                <a:gd name="connsiteX11" fmla="*/ 555012 w 1823432"/>
                <a:gd name="connsiteY11" fmla="*/ 1309688 h 2792836"/>
                <a:gd name="connsiteX12" fmla="*/ 407375 w 1823432"/>
                <a:gd name="connsiteY12" fmla="*/ 1674813 h 2792836"/>
                <a:gd name="connsiteX13" fmla="*/ 178775 w 1823432"/>
                <a:gd name="connsiteY13" fmla="*/ 1989138 h 2792836"/>
                <a:gd name="connsiteX14" fmla="*/ 15263 w 1823432"/>
                <a:gd name="connsiteY14" fmla="*/ 2178049 h 2792836"/>
                <a:gd name="connsiteX15" fmla="*/ 12087 w 1823432"/>
                <a:gd name="connsiteY15" fmla="*/ 2205038 h 2792836"/>
                <a:gd name="connsiteX16" fmla="*/ 59712 w 1823432"/>
                <a:gd name="connsiteY16" fmla="*/ 2424113 h 2792836"/>
                <a:gd name="connsiteX17" fmla="*/ 340700 w 1823432"/>
                <a:gd name="connsiteY17" fmla="*/ 2638425 h 2792836"/>
                <a:gd name="connsiteX18" fmla="*/ 751862 w 1823432"/>
                <a:gd name="connsiteY18" fmla="*/ 2776538 h 2792836"/>
                <a:gd name="connsiteX0" fmla="*/ 746009 w 1817579"/>
                <a:gd name="connsiteY0" fmla="*/ 2776538 h 2792836"/>
                <a:gd name="connsiteX1" fmla="*/ 1357197 w 1817579"/>
                <a:gd name="connsiteY1" fmla="*/ 2773363 h 2792836"/>
                <a:gd name="connsiteX2" fmla="*/ 1712797 w 1817579"/>
                <a:gd name="connsiteY2" fmla="*/ 2625725 h 2792836"/>
                <a:gd name="connsiteX3" fmla="*/ 1817572 w 1817579"/>
                <a:gd name="connsiteY3" fmla="*/ 2417763 h 2792836"/>
                <a:gd name="connsiteX4" fmla="*/ 1709622 w 1817579"/>
                <a:gd name="connsiteY4" fmla="*/ 2201863 h 2792836"/>
                <a:gd name="connsiteX5" fmla="*/ 1574684 w 1817579"/>
                <a:gd name="connsiteY5" fmla="*/ 1914525 h 2792836"/>
                <a:gd name="connsiteX6" fmla="*/ 1508009 w 1817579"/>
                <a:gd name="connsiteY6" fmla="*/ 1624013 h 2792836"/>
                <a:gd name="connsiteX7" fmla="*/ 1519122 w 1817579"/>
                <a:gd name="connsiteY7" fmla="*/ 1136650 h 2792836"/>
                <a:gd name="connsiteX8" fmla="*/ 1635009 w 1817579"/>
                <a:gd name="connsiteY8" fmla="*/ 133350 h 2792836"/>
                <a:gd name="connsiteX9" fmla="*/ 844434 w 1817579"/>
                <a:gd name="connsiteY9" fmla="*/ 0 h 2792836"/>
                <a:gd name="connsiteX10" fmla="*/ 677746 w 1817579"/>
                <a:gd name="connsiteY10" fmla="*/ 676275 h 2792836"/>
                <a:gd name="connsiteX11" fmla="*/ 549159 w 1817579"/>
                <a:gd name="connsiteY11" fmla="*/ 1309688 h 2792836"/>
                <a:gd name="connsiteX12" fmla="*/ 401522 w 1817579"/>
                <a:gd name="connsiteY12" fmla="*/ 1674813 h 2792836"/>
                <a:gd name="connsiteX13" fmla="*/ 172922 w 1817579"/>
                <a:gd name="connsiteY13" fmla="*/ 1989138 h 2792836"/>
                <a:gd name="connsiteX14" fmla="*/ 9410 w 1817579"/>
                <a:gd name="connsiteY14" fmla="*/ 2178049 h 2792836"/>
                <a:gd name="connsiteX15" fmla="*/ 53859 w 1817579"/>
                <a:gd name="connsiteY15" fmla="*/ 2424113 h 2792836"/>
                <a:gd name="connsiteX16" fmla="*/ 334847 w 1817579"/>
                <a:gd name="connsiteY16" fmla="*/ 2638425 h 2792836"/>
                <a:gd name="connsiteX17" fmla="*/ 746009 w 1817579"/>
                <a:gd name="connsiteY17" fmla="*/ 2776538 h 2792836"/>
                <a:gd name="connsiteX0" fmla="*/ 751156 w 1822726"/>
                <a:gd name="connsiteY0" fmla="*/ 2776538 h 2792836"/>
                <a:gd name="connsiteX1" fmla="*/ 1362344 w 1822726"/>
                <a:gd name="connsiteY1" fmla="*/ 2773363 h 2792836"/>
                <a:gd name="connsiteX2" fmla="*/ 1717944 w 1822726"/>
                <a:gd name="connsiteY2" fmla="*/ 2625725 h 2792836"/>
                <a:gd name="connsiteX3" fmla="*/ 1822719 w 1822726"/>
                <a:gd name="connsiteY3" fmla="*/ 2417763 h 2792836"/>
                <a:gd name="connsiteX4" fmla="*/ 1714769 w 1822726"/>
                <a:gd name="connsiteY4" fmla="*/ 2201863 h 2792836"/>
                <a:gd name="connsiteX5" fmla="*/ 1579831 w 1822726"/>
                <a:gd name="connsiteY5" fmla="*/ 1914525 h 2792836"/>
                <a:gd name="connsiteX6" fmla="*/ 1513156 w 1822726"/>
                <a:gd name="connsiteY6" fmla="*/ 1624013 h 2792836"/>
                <a:gd name="connsiteX7" fmla="*/ 1524269 w 1822726"/>
                <a:gd name="connsiteY7" fmla="*/ 1136650 h 2792836"/>
                <a:gd name="connsiteX8" fmla="*/ 1640156 w 1822726"/>
                <a:gd name="connsiteY8" fmla="*/ 133350 h 2792836"/>
                <a:gd name="connsiteX9" fmla="*/ 849581 w 1822726"/>
                <a:gd name="connsiteY9" fmla="*/ 0 h 2792836"/>
                <a:gd name="connsiteX10" fmla="*/ 682893 w 1822726"/>
                <a:gd name="connsiteY10" fmla="*/ 676275 h 2792836"/>
                <a:gd name="connsiteX11" fmla="*/ 554306 w 1822726"/>
                <a:gd name="connsiteY11" fmla="*/ 1309688 h 2792836"/>
                <a:gd name="connsiteX12" fmla="*/ 406669 w 1822726"/>
                <a:gd name="connsiteY12" fmla="*/ 1674813 h 2792836"/>
                <a:gd name="connsiteX13" fmla="*/ 178069 w 1822726"/>
                <a:gd name="connsiteY13" fmla="*/ 1989138 h 2792836"/>
                <a:gd name="connsiteX14" fmla="*/ 14557 w 1822726"/>
                <a:gd name="connsiteY14" fmla="*/ 2178049 h 2792836"/>
                <a:gd name="connsiteX15" fmla="*/ 42131 w 1822726"/>
                <a:gd name="connsiteY15" fmla="*/ 2424113 h 2792836"/>
                <a:gd name="connsiteX16" fmla="*/ 339994 w 1822726"/>
                <a:gd name="connsiteY16" fmla="*/ 2638425 h 2792836"/>
                <a:gd name="connsiteX17" fmla="*/ 751156 w 1822726"/>
                <a:gd name="connsiteY17" fmla="*/ 2776538 h 2792836"/>
                <a:gd name="connsiteX0" fmla="*/ 757864 w 1829434"/>
                <a:gd name="connsiteY0" fmla="*/ 2776538 h 2792836"/>
                <a:gd name="connsiteX1" fmla="*/ 1369052 w 1829434"/>
                <a:gd name="connsiteY1" fmla="*/ 2773363 h 2792836"/>
                <a:gd name="connsiteX2" fmla="*/ 1724652 w 1829434"/>
                <a:gd name="connsiteY2" fmla="*/ 2625725 h 2792836"/>
                <a:gd name="connsiteX3" fmla="*/ 1829427 w 1829434"/>
                <a:gd name="connsiteY3" fmla="*/ 2417763 h 2792836"/>
                <a:gd name="connsiteX4" fmla="*/ 1721477 w 1829434"/>
                <a:gd name="connsiteY4" fmla="*/ 2201863 h 2792836"/>
                <a:gd name="connsiteX5" fmla="*/ 1586539 w 1829434"/>
                <a:gd name="connsiteY5" fmla="*/ 1914525 h 2792836"/>
                <a:gd name="connsiteX6" fmla="*/ 1519864 w 1829434"/>
                <a:gd name="connsiteY6" fmla="*/ 1624013 h 2792836"/>
                <a:gd name="connsiteX7" fmla="*/ 1530977 w 1829434"/>
                <a:gd name="connsiteY7" fmla="*/ 1136650 h 2792836"/>
                <a:gd name="connsiteX8" fmla="*/ 1646864 w 1829434"/>
                <a:gd name="connsiteY8" fmla="*/ 133350 h 2792836"/>
                <a:gd name="connsiteX9" fmla="*/ 856289 w 1829434"/>
                <a:gd name="connsiteY9" fmla="*/ 0 h 2792836"/>
                <a:gd name="connsiteX10" fmla="*/ 689601 w 1829434"/>
                <a:gd name="connsiteY10" fmla="*/ 676275 h 2792836"/>
                <a:gd name="connsiteX11" fmla="*/ 561014 w 1829434"/>
                <a:gd name="connsiteY11" fmla="*/ 1309688 h 2792836"/>
                <a:gd name="connsiteX12" fmla="*/ 413377 w 1829434"/>
                <a:gd name="connsiteY12" fmla="*/ 1674813 h 2792836"/>
                <a:gd name="connsiteX13" fmla="*/ 184777 w 1829434"/>
                <a:gd name="connsiteY13" fmla="*/ 1989138 h 2792836"/>
                <a:gd name="connsiteX14" fmla="*/ 11140 w 1829434"/>
                <a:gd name="connsiteY14" fmla="*/ 2210624 h 2792836"/>
                <a:gd name="connsiteX15" fmla="*/ 48839 w 1829434"/>
                <a:gd name="connsiteY15" fmla="*/ 2424113 h 2792836"/>
                <a:gd name="connsiteX16" fmla="*/ 346702 w 1829434"/>
                <a:gd name="connsiteY16" fmla="*/ 2638425 h 2792836"/>
                <a:gd name="connsiteX17" fmla="*/ 757864 w 1829434"/>
                <a:gd name="connsiteY17" fmla="*/ 2776538 h 2792836"/>
                <a:gd name="connsiteX0" fmla="*/ 761280 w 1832850"/>
                <a:gd name="connsiteY0" fmla="*/ 2776538 h 2792836"/>
                <a:gd name="connsiteX1" fmla="*/ 1372468 w 1832850"/>
                <a:gd name="connsiteY1" fmla="*/ 2773363 h 2792836"/>
                <a:gd name="connsiteX2" fmla="*/ 1728068 w 1832850"/>
                <a:gd name="connsiteY2" fmla="*/ 2625725 h 2792836"/>
                <a:gd name="connsiteX3" fmla="*/ 1832843 w 1832850"/>
                <a:gd name="connsiteY3" fmla="*/ 2417763 h 2792836"/>
                <a:gd name="connsiteX4" fmla="*/ 1724893 w 1832850"/>
                <a:gd name="connsiteY4" fmla="*/ 2201863 h 2792836"/>
                <a:gd name="connsiteX5" fmla="*/ 1589955 w 1832850"/>
                <a:gd name="connsiteY5" fmla="*/ 1914525 h 2792836"/>
                <a:gd name="connsiteX6" fmla="*/ 1523280 w 1832850"/>
                <a:gd name="connsiteY6" fmla="*/ 1624013 h 2792836"/>
                <a:gd name="connsiteX7" fmla="*/ 1534393 w 1832850"/>
                <a:gd name="connsiteY7" fmla="*/ 1136650 h 2792836"/>
                <a:gd name="connsiteX8" fmla="*/ 1650280 w 1832850"/>
                <a:gd name="connsiteY8" fmla="*/ 133350 h 2792836"/>
                <a:gd name="connsiteX9" fmla="*/ 859705 w 1832850"/>
                <a:gd name="connsiteY9" fmla="*/ 0 h 2792836"/>
                <a:gd name="connsiteX10" fmla="*/ 693017 w 1832850"/>
                <a:gd name="connsiteY10" fmla="*/ 676275 h 2792836"/>
                <a:gd name="connsiteX11" fmla="*/ 564430 w 1832850"/>
                <a:gd name="connsiteY11" fmla="*/ 1309688 h 2792836"/>
                <a:gd name="connsiteX12" fmla="*/ 416793 w 1832850"/>
                <a:gd name="connsiteY12" fmla="*/ 1674813 h 2792836"/>
                <a:gd name="connsiteX13" fmla="*/ 188193 w 1832850"/>
                <a:gd name="connsiteY13" fmla="*/ 1989138 h 2792836"/>
                <a:gd name="connsiteX14" fmla="*/ 14556 w 1832850"/>
                <a:gd name="connsiteY14" fmla="*/ 2210624 h 2792836"/>
                <a:gd name="connsiteX15" fmla="*/ 42130 w 1832850"/>
                <a:gd name="connsiteY15" fmla="*/ 2420856 h 2792836"/>
                <a:gd name="connsiteX16" fmla="*/ 350118 w 1832850"/>
                <a:gd name="connsiteY16" fmla="*/ 2638425 h 2792836"/>
                <a:gd name="connsiteX17" fmla="*/ 761280 w 1832850"/>
                <a:gd name="connsiteY17" fmla="*/ 2776538 h 2792836"/>
                <a:gd name="connsiteX0" fmla="*/ 764160 w 1835730"/>
                <a:gd name="connsiteY0" fmla="*/ 2776538 h 2792836"/>
                <a:gd name="connsiteX1" fmla="*/ 1375348 w 1835730"/>
                <a:gd name="connsiteY1" fmla="*/ 2773363 h 2792836"/>
                <a:gd name="connsiteX2" fmla="*/ 1730948 w 1835730"/>
                <a:gd name="connsiteY2" fmla="*/ 2625725 h 2792836"/>
                <a:gd name="connsiteX3" fmla="*/ 1835723 w 1835730"/>
                <a:gd name="connsiteY3" fmla="*/ 2417763 h 2792836"/>
                <a:gd name="connsiteX4" fmla="*/ 1727773 w 1835730"/>
                <a:gd name="connsiteY4" fmla="*/ 2201863 h 2792836"/>
                <a:gd name="connsiteX5" fmla="*/ 1592835 w 1835730"/>
                <a:gd name="connsiteY5" fmla="*/ 1914525 h 2792836"/>
                <a:gd name="connsiteX6" fmla="*/ 1526160 w 1835730"/>
                <a:gd name="connsiteY6" fmla="*/ 1624013 h 2792836"/>
                <a:gd name="connsiteX7" fmla="*/ 1537273 w 1835730"/>
                <a:gd name="connsiteY7" fmla="*/ 1136650 h 2792836"/>
                <a:gd name="connsiteX8" fmla="*/ 1653160 w 1835730"/>
                <a:gd name="connsiteY8" fmla="*/ 133350 h 2792836"/>
                <a:gd name="connsiteX9" fmla="*/ 862585 w 1835730"/>
                <a:gd name="connsiteY9" fmla="*/ 0 h 2792836"/>
                <a:gd name="connsiteX10" fmla="*/ 695897 w 1835730"/>
                <a:gd name="connsiteY10" fmla="*/ 676275 h 2792836"/>
                <a:gd name="connsiteX11" fmla="*/ 567310 w 1835730"/>
                <a:gd name="connsiteY11" fmla="*/ 1309688 h 2792836"/>
                <a:gd name="connsiteX12" fmla="*/ 419673 w 1835730"/>
                <a:gd name="connsiteY12" fmla="*/ 1674813 h 2792836"/>
                <a:gd name="connsiteX13" fmla="*/ 191073 w 1835730"/>
                <a:gd name="connsiteY13" fmla="*/ 1989138 h 2792836"/>
                <a:gd name="connsiteX14" fmla="*/ 17436 w 1835730"/>
                <a:gd name="connsiteY14" fmla="*/ 2210624 h 2792836"/>
                <a:gd name="connsiteX15" fmla="*/ 38260 w 1835730"/>
                <a:gd name="connsiteY15" fmla="*/ 2411083 h 2792836"/>
                <a:gd name="connsiteX16" fmla="*/ 352998 w 1835730"/>
                <a:gd name="connsiteY16" fmla="*/ 2638425 h 2792836"/>
                <a:gd name="connsiteX17" fmla="*/ 764160 w 1835730"/>
                <a:gd name="connsiteY17" fmla="*/ 2776538 h 2792836"/>
                <a:gd name="connsiteX0" fmla="*/ 775499 w 1847069"/>
                <a:gd name="connsiteY0" fmla="*/ 2776538 h 2792836"/>
                <a:gd name="connsiteX1" fmla="*/ 1386687 w 1847069"/>
                <a:gd name="connsiteY1" fmla="*/ 2773363 h 2792836"/>
                <a:gd name="connsiteX2" fmla="*/ 1742287 w 1847069"/>
                <a:gd name="connsiteY2" fmla="*/ 2625725 h 2792836"/>
                <a:gd name="connsiteX3" fmla="*/ 1847062 w 1847069"/>
                <a:gd name="connsiteY3" fmla="*/ 2417763 h 2792836"/>
                <a:gd name="connsiteX4" fmla="*/ 1739112 w 1847069"/>
                <a:gd name="connsiteY4" fmla="*/ 2201863 h 2792836"/>
                <a:gd name="connsiteX5" fmla="*/ 1604174 w 1847069"/>
                <a:gd name="connsiteY5" fmla="*/ 1914525 h 2792836"/>
                <a:gd name="connsiteX6" fmla="*/ 1537499 w 1847069"/>
                <a:gd name="connsiteY6" fmla="*/ 1624013 h 2792836"/>
                <a:gd name="connsiteX7" fmla="*/ 1548612 w 1847069"/>
                <a:gd name="connsiteY7" fmla="*/ 1136650 h 2792836"/>
                <a:gd name="connsiteX8" fmla="*/ 1664499 w 1847069"/>
                <a:gd name="connsiteY8" fmla="*/ 133350 h 2792836"/>
                <a:gd name="connsiteX9" fmla="*/ 873924 w 1847069"/>
                <a:gd name="connsiteY9" fmla="*/ 0 h 2792836"/>
                <a:gd name="connsiteX10" fmla="*/ 707236 w 1847069"/>
                <a:gd name="connsiteY10" fmla="*/ 676275 h 2792836"/>
                <a:gd name="connsiteX11" fmla="*/ 578649 w 1847069"/>
                <a:gd name="connsiteY11" fmla="*/ 1309688 h 2792836"/>
                <a:gd name="connsiteX12" fmla="*/ 431012 w 1847069"/>
                <a:gd name="connsiteY12" fmla="*/ 1674813 h 2792836"/>
                <a:gd name="connsiteX13" fmla="*/ 202412 w 1847069"/>
                <a:gd name="connsiteY13" fmla="*/ 1989138 h 2792836"/>
                <a:gd name="connsiteX14" fmla="*/ 28775 w 1847069"/>
                <a:gd name="connsiteY14" fmla="*/ 2210624 h 2792836"/>
                <a:gd name="connsiteX15" fmla="*/ 29349 w 1847069"/>
                <a:gd name="connsiteY15" fmla="*/ 2407826 h 2792836"/>
                <a:gd name="connsiteX16" fmla="*/ 364337 w 1847069"/>
                <a:gd name="connsiteY16" fmla="*/ 2638425 h 2792836"/>
                <a:gd name="connsiteX17" fmla="*/ 775499 w 1847069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17763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51"/>
                <a:gd name="connsiteY0" fmla="*/ 2776538 h 2792836"/>
                <a:gd name="connsiteX1" fmla="*/ 1376969 w 1837351"/>
                <a:gd name="connsiteY1" fmla="*/ 2773363 h 2792836"/>
                <a:gd name="connsiteX2" fmla="*/ 1732569 w 1837351"/>
                <a:gd name="connsiteY2" fmla="*/ 2625725 h 2792836"/>
                <a:gd name="connsiteX3" fmla="*/ 1837344 w 1837351"/>
                <a:gd name="connsiteY3" fmla="*/ 2460110 h 2792836"/>
                <a:gd name="connsiteX4" fmla="*/ 1729394 w 1837351"/>
                <a:gd name="connsiteY4" fmla="*/ 2201863 h 2792836"/>
                <a:gd name="connsiteX5" fmla="*/ 1594456 w 1837351"/>
                <a:gd name="connsiteY5" fmla="*/ 1914525 h 2792836"/>
                <a:gd name="connsiteX6" fmla="*/ 1527781 w 1837351"/>
                <a:gd name="connsiteY6" fmla="*/ 1624013 h 2792836"/>
                <a:gd name="connsiteX7" fmla="*/ 1538894 w 1837351"/>
                <a:gd name="connsiteY7" fmla="*/ 1136650 h 2792836"/>
                <a:gd name="connsiteX8" fmla="*/ 1654781 w 1837351"/>
                <a:gd name="connsiteY8" fmla="*/ 133350 h 2792836"/>
                <a:gd name="connsiteX9" fmla="*/ 864206 w 1837351"/>
                <a:gd name="connsiteY9" fmla="*/ 0 h 2792836"/>
                <a:gd name="connsiteX10" fmla="*/ 697518 w 1837351"/>
                <a:gd name="connsiteY10" fmla="*/ 676275 h 2792836"/>
                <a:gd name="connsiteX11" fmla="*/ 568931 w 1837351"/>
                <a:gd name="connsiteY11" fmla="*/ 1309688 h 2792836"/>
                <a:gd name="connsiteX12" fmla="*/ 421294 w 1837351"/>
                <a:gd name="connsiteY12" fmla="*/ 1674813 h 2792836"/>
                <a:gd name="connsiteX13" fmla="*/ 192694 w 1837351"/>
                <a:gd name="connsiteY13" fmla="*/ 1989138 h 2792836"/>
                <a:gd name="connsiteX14" fmla="*/ 19057 w 1837351"/>
                <a:gd name="connsiteY14" fmla="*/ 2210624 h 2792836"/>
                <a:gd name="connsiteX15" fmla="*/ 36507 w 1837351"/>
                <a:gd name="connsiteY15" fmla="*/ 2414341 h 2792836"/>
                <a:gd name="connsiteX16" fmla="*/ 354619 w 1837351"/>
                <a:gd name="connsiteY16" fmla="*/ 2638425 h 2792836"/>
                <a:gd name="connsiteX17" fmla="*/ 765781 w 1837351"/>
                <a:gd name="connsiteY17" fmla="*/ 2776538 h 2792836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94456 w 1837344"/>
                <a:gd name="connsiteY5" fmla="*/ 1914525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01863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778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192694 w 1837344"/>
                <a:gd name="connsiteY13" fmla="*/ 1989138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65781 w 1837344"/>
                <a:gd name="connsiteY0" fmla="*/ 2776538 h 2792257"/>
                <a:gd name="connsiteX1" fmla="*/ 1376969 w 1837344"/>
                <a:gd name="connsiteY1" fmla="*/ 2773363 h 2792257"/>
                <a:gd name="connsiteX2" fmla="*/ 1729194 w 1837344"/>
                <a:gd name="connsiteY2" fmla="*/ 2635497 h 2792257"/>
                <a:gd name="connsiteX3" fmla="*/ 1837344 w 1837344"/>
                <a:gd name="connsiteY3" fmla="*/ 2460110 h 2792257"/>
                <a:gd name="connsiteX4" fmla="*/ 1729394 w 1837344"/>
                <a:gd name="connsiteY4" fmla="*/ 2227922 h 2792257"/>
                <a:gd name="connsiteX5" fmla="*/ 1587706 w 1837344"/>
                <a:gd name="connsiteY5" fmla="*/ 1934070 h 2792257"/>
                <a:gd name="connsiteX6" fmla="*/ 1521031 w 1837344"/>
                <a:gd name="connsiteY6" fmla="*/ 1624013 h 2792257"/>
                <a:gd name="connsiteX7" fmla="*/ 1538894 w 1837344"/>
                <a:gd name="connsiteY7" fmla="*/ 1136650 h 2792257"/>
                <a:gd name="connsiteX8" fmla="*/ 1654781 w 1837344"/>
                <a:gd name="connsiteY8" fmla="*/ 133350 h 2792257"/>
                <a:gd name="connsiteX9" fmla="*/ 864206 w 1837344"/>
                <a:gd name="connsiteY9" fmla="*/ 0 h 2792257"/>
                <a:gd name="connsiteX10" fmla="*/ 697518 w 1837344"/>
                <a:gd name="connsiteY10" fmla="*/ 676275 h 2792257"/>
                <a:gd name="connsiteX11" fmla="*/ 568931 w 1837344"/>
                <a:gd name="connsiteY11" fmla="*/ 1309688 h 2792257"/>
                <a:gd name="connsiteX12" fmla="*/ 421294 w 1837344"/>
                <a:gd name="connsiteY12" fmla="*/ 1674813 h 2792257"/>
                <a:gd name="connsiteX13" fmla="*/ 216319 w 1837344"/>
                <a:gd name="connsiteY13" fmla="*/ 1972851 h 2792257"/>
                <a:gd name="connsiteX14" fmla="*/ 19057 w 1837344"/>
                <a:gd name="connsiteY14" fmla="*/ 2210624 h 2792257"/>
                <a:gd name="connsiteX15" fmla="*/ 36507 w 1837344"/>
                <a:gd name="connsiteY15" fmla="*/ 2414341 h 2792257"/>
                <a:gd name="connsiteX16" fmla="*/ 354619 w 1837344"/>
                <a:gd name="connsiteY16" fmla="*/ 2638425 h 2792257"/>
                <a:gd name="connsiteX17" fmla="*/ 765781 w 1837344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14341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2257"/>
                <a:gd name="connsiteX1" fmla="*/ 1386948 w 1847323"/>
                <a:gd name="connsiteY1" fmla="*/ 2773363 h 2792257"/>
                <a:gd name="connsiteX2" fmla="*/ 1739173 w 1847323"/>
                <a:gd name="connsiteY2" fmla="*/ 2635497 h 2792257"/>
                <a:gd name="connsiteX3" fmla="*/ 1847323 w 1847323"/>
                <a:gd name="connsiteY3" fmla="*/ 2460110 h 2792257"/>
                <a:gd name="connsiteX4" fmla="*/ 1739373 w 1847323"/>
                <a:gd name="connsiteY4" fmla="*/ 2227922 h 2792257"/>
                <a:gd name="connsiteX5" fmla="*/ 1597685 w 1847323"/>
                <a:gd name="connsiteY5" fmla="*/ 1934070 h 2792257"/>
                <a:gd name="connsiteX6" fmla="*/ 1531010 w 1847323"/>
                <a:gd name="connsiteY6" fmla="*/ 1624013 h 2792257"/>
                <a:gd name="connsiteX7" fmla="*/ 1548873 w 1847323"/>
                <a:gd name="connsiteY7" fmla="*/ 1136650 h 2792257"/>
                <a:gd name="connsiteX8" fmla="*/ 1664760 w 1847323"/>
                <a:gd name="connsiteY8" fmla="*/ 133350 h 2792257"/>
                <a:gd name="connsiteX9" fmla="*/ 874185 w 1847323"/>
                <a:gd name="connsiteY9" fmla="*/ 0 h 2792257"/>
                <a:gd name="connsiteX10" fmla="*/ 707497 w 1847323"/>
                <a:gd name="connsiteY10" fmla="*/ 676275 h 2792257"/>
                <a:gd name="connsiteX11" fmla="*/ 578910 w 1847323"/>
                <a:gd name="connsiteY11" fmla="*/ 1309688 h 2792257"/>
                <a:gd name="connsiteX12" fmla="*/ 431273 w 1847323"/>
                <a:gd name="connsiteY12" fmla="*/ 1674813 h 2792257"/>
                <a:gd name="connsiteX13" fmla="*/ 226298 w 1847323"/>
                <a:gd name="connsiteY13" fmla="*/ 1972851 h 2792257"/>
                <a:gd name="connsiteX14" fmla="*/ 12161 w 1847323"/>
                <a:gd name="connsiteY14" fmla="*/ 2226912 h 2792257"/>
                <a:gd name="connsiteX15" fmla="*/ 46486 w 1847323"/>
                <a:gd name="connsiteY15" fmla="*/ 2430629 h 2792257"/>
                <a:gd name="connsiteX16" fmla="*/ 364598 w 1847323"/>
                <a:gd name="connsiteY16" fmla="*/ 2638425 h 2792257"/>
                <a:gd name="connsiteX17" fmla="*/ 775760 w 1847323"/>
                <a:gd name="connsiteY17" fmla="*/ 2776538 h 2792257"/>
                <a:gd name="connsiteX0" fmla="*/ 775760 w 1847323"/>
                <a:gd name="connsiteY0" fmla="*/ 2776538 h 2791196"/>
                <a:gd name="connsiteX1" fmla="*/ 1386948 w 1847323"/>
                <a:gd name="connsiteY1" fmla="*/ 2773363 h 2791196"/>
                <a:gd name="connsiteX2" fmla="*/ 1739173 w 1847323"/>
                <a:gd name="connsiteY2" fmla="*/ 2635497 h 2791196"/>
                <a:gd name="connsiteX3" fmla="*/ 1847323 w 1847323"/>
                <a:gd name="connsiteY3" fmla="*/ 2460110 h 2791196"/>
                <a:gd name="connsiteX4" fmla="*/ 1739373 w 1847323"/>
                <a:gd name="connsiteY4" fmla="*/ 2227922 h 2791196"/>
                <a:gd name="connsiteX5" fmla="*/ 1597685 w 1847323"/>
                <a:gd name="connsiteY5" fmla="*/ 1934070 h 2791196"/>
                <a:gd name="connsiteX6" fmla="*/ 1531010 w 1847323"/>
                <a:gd name="connsiteY6" fmla="*/ 1624013 h 2791196"/>
                <a:gd name="connsiteX7" fmla="*/ 1548873 w 1847323"/>
                <a:gd name="connsiteY7" fmla="*/ 1136650 h 2791196"/>
                <a:gd name="connsiteX8" fmla="*/ 1664760 w 1847323"/>
                <a:gd name="connsiteY8" fmla="*/ 133350 h 2791196"/>
                <a:gd name="connsiteX9" fmla="*/ 874185 w 1847323"/>
                <a:gd name="connsiteY9" fmla="*/ 0 h 2791196"/>
                <a:gd name="connsiteX10" fmla="*/ 707497 w 1847323"/>
                <a:gd name="connsiteY10" fmla="*/ 676275 h 2791196"/>
                <a:gd name="connsiteX11" fmla="*/ 578910 w 1847323"/>
                <a:gd name="connsiteY11" fmla="*/ 1309688 h 2791196"/>
                <a:gd name="connsiteX12" fmla="*/ 431273 w 1847323"/>
                <a:gd name="connsiteY12" fmla="*/ 1674813 h 2791196"/>
                <a:gd name="connsiteX13" fmla="*/ 226298 w 1847323"/>
                <a:gd name="connsiteY13" fmla="*/ 1972851 h 2791196"/>
                <a:gd name="connsiteX14" fmla="*/ 12161 w 1847323"/>
                <a:gd name="connsiteY14" fmla="*/ 2226912 h 2791196"/>
                <a:gd name="connsiteX15" fmla="*/ 46486 w 1847323"/>
                <a:gd name="connsiteY15" fmla="*/ 2430629 h 2791196"/>
                <a:gd name="connsiteX16" fmla="*/ 351098 w 1847323"/>
                <a:gd name="connsiteY16" fmla="*/ 2654712 h 2791196"/>
                <a:gd name="connsiteX17" fmla="*/ 775760 w 1847323"/>
                <a:gd name="connsiteY17" fmla="*/ 2776538 h 279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47323" h="2791196">
                  <a:moveTo>
                    <a:pt x="775760" y="2776538"/>
                  </a:moveTo>
                  <a:cubicBezTo>
                    <a:pt x="948402" y="2796313"/>
                    <a:pt x="1226379" y="2796870"/>
                    <a:pt x="1386948" y="2773363"/>
                  </a:cubicBezTo>
                  <a:cubicBezTo>
                    <a:pt x="1547517" y="2749856"/>
                    <a:pt x="1662444" y="2687706"/>
                    <a:pt x="1739173" y="2635497"/>
                  </a:cubicBezTo>
                  <a:cubicBezTo>
                    <a:pt x="1815902" y="2583288"/>
                    <a:pt x="1847290" y="2528039"/>
                    <a:pt x="1847323" y="2460110"/>
                  </a:cubicBezTo>
                  <a:cubicBezTo>
                    <a:pt x="1847356" y="2392181"/>
                    <a:pt x="1780979" y="2315595"/>
                    <a:pt x="1739373" y="2227922"/>
                  </a:cubicBezTo>
                  <a:cubicBezTo>
                    <a:pt x="1697767" y="2140249"/>
                    <a:pt x="1632412" y="2034722"/>
                    <a:pt x="1597685" y="1934070"/>
                  </a:cubicBezTo>
                  <a:cubicBezTo>
                    <a:pt x="1562958" y="1833419"/>
                    <a:pt x="1539145" y="1756916"/>
                    <a:pt x="1531010" y="1624013"/>
                  </a:cubicBezTo>
                  <a:cubicBezTo>
                    <a:pt x="1522875" y="1491110"/>
                    <a:pt x="1526581" y="1385094"/>
                    <a:pt x="1548873" y="1136650"/>
                  </a:cubicBezTo>
                  <a:cubicBezTo>
                    <a:pt x="1571165" y="888206"/>
                    <a:pt x="1576653" y="614362"/>
                    <a:pt x="1664760" y="133350"/>
                  </a:cubicBezTo>
                  <a:cubicBezTo>
                    <a:pt x="1538555" y="100013"/>
                    <a:pt x="1107546" y="23812"/>
                    <a:pt x="874185" y="0"/>
                  </a:cubicBezTo>
                  <a:cubicBezTo>
                    <a:pt x="797986" y="261938"/>
                    <a:pt x="756709" y="457994"/>
                    <a:pt x="707497" y="676275"/>
                  </a:cubicBezTo>
                  <a:cubicBezTo>
                    <a:pt x="658285" y="894556"/>
                    <a:pt x="612247" y="1136915"/>
                    <a:pt x="578910" y="1309688"/>
                  </a:cubicBezTo>
                  <a:cubicBezTo>
                    <a:pt x="545573" y="1482461"/>
                    <a:pt x="490042" y="1564286"/>
                    <a:pt x="431273" y="1674813"/>
                  </a:cubicBezTo>
                  <a:cubicBezTo>
                    <a:pt x="372504" y="1785340"/>
                    <a:pt x="296150" y="1880835"/>
                    <a:pt x="226298" y="1972851"/>
                  </a:cubicBezTo>
                  <a:cubicBezTo>
                    <a:pt x="156446" y="2064868"/>
                    <a:pt x="32005" y="2154416"/>
                    <a:pt x="12161" y="2226912"/>
                  </a:cubicBezTo>
                  <a:cubicBezTo>
                    <a:pt x="-7683" y="2299408"/>
                    <a:pt x="-7754" y="2353900"/>
                    <a:pt x="46486" y="2430629"/>
                  </a:cubicBezTo>
                  <a:cubicBezTo>
                    <a:pt x="100726" y="2507358"/>
                    <a:pt x="229552" y="2597061"/>
                    <a:pt x="351098" y="2654712"/>
                  </a:cubicBezTo>
                  <a:cubicBezTo>
                    <a:pt x="472644" y="2712363"/>
                    <a:pt x="603118" y="2756763"/>
                    <a:pt x="775760" y="2776538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0B8594D-9DD2-4165-AA09-6CD6BE15FF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Parkinson’s disease – Treatment principles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>
            <a:noAutofit/>
          </a:bodyPr>
          <a:lstStyle/>
          <a:p>
            <a:r>
              <a:rPr lang="en-GB" sz="1800"/>
              <a:t>Mechanism of action of levodopa plus a peripheral dopa decarboxylase inhibitor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</p:spPr>
        <p:txBody>
          <a:bodyPr/>
          <a:lstStyle/>
          <a:p>
            <a:fld id="{6DBC486D-4FAB-B746-8B02-8D7C842291C6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121327" y="5972175"/>
            <a:ext cx="1115060" cy="41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8163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120" b="1" dirty="0">
                <a:latin typeface="Arial" panose="020B0604020202020204" pitchFamily="34" charset="0"/>
              </a:rPr>
              <a:t>Post-synaptic </a:t>
            </a:r>
            <a:br>
              <a:rPr lang="en-GB" altLang="en-US" sz="1120" b="1" dirty="0">
                <a:latin typeface="Arial" panose="020B0604020202020204" pitchFamily="34" charset="0"/>
              </a:rPr>
            </a:br>
            <a:r>
              <a:rPr lang="en-GB" altLang="en-US" sz="1120" b="1" dirty="0">
                <a:latin typeface="Arial" panose="020B0604020202020204" pitchFamily="34" charset="0"/>
              </a:rPr>
              <a:t>neurones</a:t>
            </a:r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 rot="21247007" flipH="1">
            <a:off x="2534921" y="4531995"/>
            <a:ext cx="887730" cy="1785620"/>
          </a:xfrm>
          <a:custGeom>
            <a:avLst/>
            <a:gdLst>
              <a:gd name="T0" fmla="*/ 224 w 782"/>
              <a:gd name="T1" fmla="*/ 706 h 1522"/>
              <a:gd name="T2" fmla="*/ 168 w 782"/>
              <a:gd name="T3" fmla="*/ 606 h 1522"/>
              <a:gd name="T4" fmla="*/ 120 w 782"/>
              <a:gd name="T5" fmla="*/ 514 h 1522"/>
              <a:gd name="T6" fmla="*/ 128 w 782"/>
              <a:gd name="T7" fmla="*/ 452 h 1522"/>
              <a:gd name="T8" fmla="*/ 160 w 782"/>
              <a:gd name="T9" fmla="*/ 552 h 1522"/>
              <a:gd name="T10" fmla="*/ 232 w 782"/>
              <a:gd name="T11" fmla="*/ 596 h 1522"/>
              <a:gd name="T12" fmla="*/ 312 w 782"/>
              <a:gd name="T13" fmla="*/ 578 h 1522"/>
              <a:gd name="T14" fmla="*/ 354 w 782"/>
              <a:gd name="T15" fmla="*/ 514 h 1522"/>
              <a:gd name="T16" fmla="*/ 372 w 782"/>
              <a:gd name="T17" fmla="*/ 330 h 1522"/>
              <a:gd name="T18" fmla="*/ 334 w 782"/>
              <a:gd name="T19" fmla="*/ 214 h 1522"/>
              <a:gd name="T20" fmla="*/ 248 w 782"/>
              <a:gd name="T21" fmla="*/ 148 h 1522"/>
              <a:gd name="T22" fmla="*/ 298 w 782"/>
              <a:gd name="T23" fmla="*/ 152 h 1522"/>
              <a:gd name="T24" fmla="*/ 304 w 782"/>
              <a:gd name="T25" fmla="*/ 106 h 1522"/>
              <a:gd name="T26" fmla="*/ 302 w 782"/>
              <a:gd name="T27" fmla="*/ 2 h 1522"/>
              <a:gd name="T28" fmla="*/ 314 w 782"/>
              <a:gd name="T29" fmla="*/ 100 h 1522"/>
              <a:gd name="T30" fmla="*/ 348 w 782"/>
              <a:gd name="T31" fmla="*/ 188 h 1522"/>
              <a:gd name="T32" fmla="*/ 410 w 782"/>
              <a:gd name="T33" fmla="*/ 346 h 1522"/>
              <a:gd name="T34" fmla="*/ 464 w 782"/>
              <a:gd name="T35" fmla="*/ 436 h 1522"/>
              <a:gd name="T36" fmla="*/ 520 w 782"/>
              <a:gd name="T37" fmla="*/ 462 h 1522"/>
              <a:gd name="T38" fmla="*/ 634 w 782"/>
              <a:gd name="T39" fmla="*/ 390 h 1522"/>
              <a:gd name="T40" fmla="*/ 716 w 782"/>
              <a:gd name="T41" fmla="*/ 248 h 1522"/>
              <a:gd name="T42" fmla="*/ 774 w 782"/>
              <a:gd name="T43" fmla="*/ 50 h 1522"/>
              <a:gd name="T44" fmla="*/ 772 w 782"/>
              <a:gd name="T45" fmla="*/ 110 h 1522"/>
              <a:gd name="T46" fmla="*/ 710 w 782"/>
              <a:gd name="T47" fmla="*/ 294 h 1522"/>
              <a:gd name="T48" fmla="*/ 776 w 782"/>
              <a:gd name="T49" fmla="*/ 276 h 1522"/>
              <a:gd name="T50" fmla="*/ 726 w 782"/>
              <a:gd name="T51" fmla="*/ 302 h 1522"/>
              <a:gd name="T52" fmla="*/ 670 w 782"/>
              <a:gd name="T53" fmla="*/ 370 h 1522"/>
              <a:gd name="T54" fmla="*/ 576 w 782"/>
              <a:gd name="T55" fmla="*/ 558 h 1522"/>
              <a:gd name="T56" fmla="*/ 578 w 782"/>
              <a:gd name="T57" fmla="*/ 636 h 1522"/>
              <a:gd name="T58" fmla="*/ 638 w 782"/>
              <a:gd name="T59" fmla="*/ 688 h 1522"/>
              <a:gd name="T60" fmla="*/ 766 w 782"/>
              <a:gd name="T61" fmla="*/ 668 h 1522"/>
              <a:gd name="T62" fmla="*/ 632 w 782"/>
              <a:gd name="T63" fmla="*/ 726 h 1522"/>
              <a:gd name="T64" fmla="*/ 588 w 782"/>
              <a:gd name="T65" fmla="*/ 768 h 1522"/>
              <a:gd name="T66" fmla="*/ 548 w 782"/>
              <a:gd name="T67" fmla="*/ 880 h 1522"/>
              <a:gd name="T68" fmla="*/ 586 w 782"/>
              <a:gd name="T69" fmla="*/ 970 h 1522"/>
              <a:gd name="T70" fmla="*/ 656 w 782"/>
              <a:gd name="T71" fmla="*/ 1048 h 1522"/>
              <a:gd name="T72" fmla="*/ 736 w 782"/>
              <a:gd name="T73" fmla="*/ 1090 h 1522"/>
              <a:gd name="T74" fmla="*/ 680 w 782"/>
              <a:gd name="T75" fmla="*/ 1080 h 1522"/>
              <a:gd name="T76" fmla="*/ 608 w 782"/>
              <a:gd name="T77" fmla="*/ 1036 h 1522"/>
              <a:gd name="T78" fmla="*/ 614 w 782"/>
              <a:gd name="T79" fmla="*/ 1142 h 1522"/>
              <a:gd name="T80" fmla="*/ 584 w 782"/>
              <a:gd name="T81" fmla="*/ 1016 h 1522"/>
              <a:gd name="T82" fmla="*/ 526 w 782"/>
              <a:gd name="T83" fmla="*/ 968 h 1522"/>
              <a:gd name="T84" fmla="*/ 466 w 782"/>
              <a:gd name="T85" fmla="*/ 954 h 1522"/>
              <a:gd name="T86" fmla="*/ 358 w 782"/>
              <a:gd name="T87" fmla="*/ 1032 h 1522"/>
              <a:gd name="T88" fmla="*/ 248 w 782"/>
              <a:gd name="T89" fmla="*/ 1304 h 1522"/>
              <a:gd name="T90" fmla="*/ 202 w 782"/>
              <a:gd name="T91" fmla="*/ 1522 h 1522"/>
              <a:gd name="T92" fmla="*/ 224 w 782"/>
              <a:gd name="T93" fmla="*/ 1378 h 1522"/>
              <a:gd name="T94" fmla="*/ 270 w 782"/>
              <a:gd name="T95" fmla="*/ 1124 h 1522"/>
              <a:gd name="T96" fmla="*/ 266 w 782"/>
              <a:gd name="T97" fmla="*/ 972 h 1522"/>
              <a:gd name="T98" fmla="*/ 234 w 782"/>
              <a:gd name="T99" fmla="*/ 932 h 1522"/>
              <a:gd name="T100" fmla="*/ 172 w 782"/>
              <a:gd name="T101" fmla="*/ 940 h 1522"/>
              <a:gd name="T102" fmla="*/ 66 w 782"/>
              <a:gd name="T103" fmla="*/ 1044 h 1522"/>
              <a:gd name="T104" fmla="*/ 20 w 782"/>
              <a:gd name="T105" fmla="*/ 1164 h 1522"/>
              <a:gd name="T106" fmla="*/ 28 w 782"/>
              <a:gd name="T107" fmla="*/ 1096 h 1522"/>
              <a:gd name="T108" fmla="*/ 80 w 782"/>
              <a:gd name="T109" fmla="*/ 988 h 1522"/>
              <a:gd name="T110" fmla="*/ 2 w 782"/>
              <a:gd name="T111" fmla="*/ 986 h 1522"/>
              <a:gd name="T112" fmla="*/ 98 w 782"/>
              <a:gd name="T113" fmla="*/ 958 h 1522"/>
              <a:gd name="T114" fmla="*/ 190 w 782"/>
              <a:gd name="T115" fmla="*/ 872 h 1522"/>
              <a:gd name="T116" fmla="*/ 222 w 782"/>
              <a:gd name="T117" fmla="*/ 778 h 1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2" h="1522">
                <a:moveTo>
                  <a:pt x="222" y="778"/>
                </a:moveTo>
                <a:lnTo>
                  <a:pt x="222" y="778"/>
                </a:lnTo>
                <a:lnTo>
                  <a:pt x="230" y="742"/>
                </a:lnTo>
                <a:lnTo>
                  <a:pt x="224" y="706"/>
                </a:lnTo>
                <a:lnTo>
                  <a:pt x="216" y="678"/>
                </a:lnTo>
                <a:lnTo>
                  <a:pt x="202" y="652"/>
                </a:lnTo>
                <a:lnTo>
                  <a:pt x="184" y="628"/>
                </a:lnTo>
                <a:lnTo>
                  <a:pt x="168" y="606"/>
                </a:lnTo>
                <a:lnTo>
                  <a:pt x="144" y="576"/>
                </a:lnTo>
                <a:lnTo>
                  <a:pt x="144" y="576"/>
                </a:lnTo>
                <a:lnTo>
                  <a:pt x="132" y="548"/>
                </a:lnTo>
                <a:lnTo>
                  <a:pt x="120" y="514"/>
                </a:lnTo>
                <a:lnTo>
                  <a:pt x="118" y="482"/>
                </a:lnTo>
                <a:lnTo>
                  <a:pt x="118" y="452"/>
                </a:lnTo>
                <a:lnTo>
                  <a:pt x="128" y="452"/>
                </a:lnTo>
                <a:lnTo>
                  <a:pt x="128" y="452"/>
                </a:lnTo>
                <a:lnTo>
                  <a:pt x="136" y="492"/>
                </a:lnTo>
                <a:lnTo>
                  <a:pt x="142" y="524"/>
                </a:lnTo>
                <a:lnTo>
                  <a:pt x="150" y="540"/>
                </a:lnTo>
                <a:lnTo>
                  <a:pt x="160" y="552"/>
                </a:lnTo>
                <a:lnTo>
                  <a:pt x="160" y="552"/>
                </a:lnTo>
                <a:lnTo>
                  <a:pt x="188" y="574"/>
                </a:lnTo>
                <a:lnTo>
                  <a:pt x="210" y="584"/>
                </a:lnTo>
                <a:lnTo>
                  <a:pt x="232" y="596"/>
                </a:lnTo>
                <a:lnTo>
                  <a:pt x="258" y="596"/>
                </a:lnTo>
                <a:lnTo>
                  <a:pt x="286" y="592"/>
                </a:lnTo>
                <a:lnTo>
                  <a:pt x="296" y="586"/>
                </a:lnTo>
                <a:lnTo>
                  <a:pt x="312" y="578"/>
                </a:lnTo>
                <a:lnTo>
                  <a:pt x="322" y="568"/>
                </a:lnTo>
                <a:lnTo>
                  <a:pt x="334" y="550"/>
                </a:lnTo>
                <a:lnTo>
                  <a:pt x="334" y="550"/>
                </a:lnTo>
                <a:lnTo>
                  <a:pt x="354" y="514"/>
                </a:lnTo>
                <a:lnTo>
                  <a:pt x="366" y="470"/>
                </a:lnTo>
                <a:lnTo>
                  <a:pt x="372" y="424"/>
                </a:lnTo>
                <a:lnTo>
                  <a:pt x="376" y="374"/>
                </a:lnTo>
                <a:lnTo>
                  <a:pt x="372" y="330"/>
                </a:lnTo>
                <a:lnTo>
                  <a:pt x="364" y="284"/>
                </a:lnTo>
                <a:lnTo>
                  <a:pt x="350" y="246"/>
                </a:lnTo>
                <a:lnTo>
                  <a:pt x="334" y="214"/>
                </a:lnTo>
                <a:lnTo>
                  <a:pt x="334" y="214"/>
                </a:lnTo>
                <a:lnTo>
                  <a:pt x="302" y="178"/>
                </a:lnTo>
                <a:lnTo>
                  <a:pt x="280" y="158"/>
                </a:lnTo>
                <a:lnTo>
                  <a:pt x="264" y="150"/>
                </a:lnTo>
                <a:lnTo>
                  <a:pt x="248" y="148"/>
                </a:lnTo>
                <a:lnTo>
                  <a:pt x="252" y="136"/>
                </a:lnTo>
                <a:lnTo>
                  <a:pt x="252" y="136"/>
                </a:lnTo>
                <a:lnTo>
                  <a:pt x="276" y="140"/>
                </a:lnTo>
                <a:lnTo>
                  <a:pt x="298" y="152"/>
                </a:lnTo>
                <a:lnTo>
                  <a:pt x="320" y="166"/>
                </a:lnTo>
                <a:lnTo>
                  <a:pt x="320" y="166"/>
                </a:lnTo>
                <a:lnTo>
                  <a:pt x="312" y="148"/>
                </a:lnTo>
                <a:lnTo>
                  <a:pt x="304" y="106"/>
                </a:lnTo>
                <a:lnTo>
                  <a:pt x="296" y="52"/>
                </a:lnTo>
                <a:lnTo>
                  <a:pt x="294" y="26"/>
                </a:lnTo>
                <a:lnTo>
                  <a:pt x="298" y="0"/>
                </a:lnTo>
                <a:lnTo>
                  <a:pt x="302" y="2"/>
                </a:lnTo>
                <a:lnTo>
                  <a:pt x="302" y="2"/>
                </a:lnTo>
                <a:lnTo>
                  <a:pt x="306" y="20"/>
                </a:lnTo>
                <a:lnTo>
                  <a:pt x="308" y="68"/>
                </a:lnTo>
                <a:lnTo>
                  <a:pt x="314" y="100"/>
                </a:lnTo>
                <a:lnTo>
                  <a:pt x="322" y="132"/>
                </a:lnTo>
                <a:lnTo>
                  <a:pt x="334" y="162"/>
                </a:lnTo>
                <a:lnTo>
                  <a:pt x="348" y="188"/>
                </a:lnTo>
                <a:lnTo>
                  <a:pt x="348" y="188"/>
                </a:lnTo>
                <a:lnTo>
                  <a:pt x="376" y="236"/>
                </a:lnTo>
                <a:lnTo>
                  <a:pt x="394" y="276"/>
                </a:lnTo>
                <a:lnTo>
                  <a:pt x="404" y="310"/>
                </a:lnTo>
                <a:lnTo>
                  <a:pt x="410" y="346"/>
                </a:lnTo>
                <a:lnTo>
                  <a:pt x="410" y="346"/>
                </a:lnTo>
                <a:lnTo>
                  <a:pt x="420" y="380"/>
                </a:lnTo>
                <a:lnTo>
                  <a:pt x="438" y="410"/>
                </a:lnTo>
                <a:lnTo>
                  <a:pt x="464" y="436"/>
                </a:lnTo>
                <a:lnTo>
                  <a:pt x="500" y="456"/>
                </a:lnTo>
                <a:lnTo>
                  <a:pt x="500" y="456"/>
                </a:lnTo>
                <a:lnTo>
                  <a:pt x="512" y="460"/>
                </a:lnTo>
                <a:lnTo>
                  <a:pt x="520" y="462"/>
                </a:lnTo>
                <a:lnTo>
                  <a:pt x="548" y="458"/>
                </a:lnTo>
                <a:lnTo>
                  <a:pt x="572" y="444"/>
                </a:lnTo>
                <a:lnTo>
                  <a:pt x="602" y="418"/>
                </a:lnTo>
                <a:lnTo>
                  <a:pt x="634" y="390"/>
                </a:lnTo>
                <a:lnTo>
                  <a:pt x="660" y="346"/>
                </a:lnTo>
                <a:lnTo>
                  <a:pt x="692" y="300"/>
                </a:lnTo>
                <a:lnTo>
                  <a:pt x="716" y="248"/>
                </a:lnTo>
                <a:lnTo>
                  <a:pt x="716" y="248"/>
                </a:lnTo>
                <a:lnTo>
                  <a:pt x="742" y="178"/>
                </a:lnTo>
                <a:lnTo>
                  <a:pt x="760" y="124"/>
                </a:lnTo>
                <a:lnTo>
                  <a:pt x="768" y="84"/>
                </a:lnTo>
                <a:lnTo>
                  <a:pt x="774" y="50"/>
                </a:lnTo>
                <a:lnTo>
                  <a:pt x="782" y="48"/>
                </a:lnTo>
                <a:lnTo>
                  <a:pt x="782" y="48"/>
                </a:lnTo>
                <a:lnTo>
                  <a:pt x="782" y="66"/>
                </a:lnTo>
                <a:lnTo>
                  <a:pt x="772" y="110"/>
                </a:lnTo>
                <a:lnTo>
                  <a:pt x="752" y="186"/>
                </a:lnTo>
                <a:lnTo>
                  <a:pt x="736" y="238"/>
                </a:lnTo>
                <a:lnTo>
                  <a:pt x="710" y="294"/>
                </a:lnTo>
                <a:lnTo>
                  <a:pt x="710" y="294"/>
                </a:lnTo>
                <a:lnTo>
                  <a:pt x="732" y="278"/>
                </a:lnTo>
                <a:lnTo>
                  <a:pt x="752" y="272"/>
                </a:lnTo>
                <a:lnTo>
                  <a:pt x="776" y="266"/>
                </a:lnTo>
                <a:lnTo>
                  <a:pt x="776" y="276"/>
                </a:lnTo>
                <a:lnTo>
                  <a:pt x="776" y="276"/>
                </a:lnTo>
                <a:lnTo>
                  <a:pt x="768" y="276"/>
                </a:lnTo>
                <a:lnTo>
                  <a:pt x="742" y="290"/>
                </a:lnTo>
                <a:lnTo>
                  <a:pt x="726" y="302"/>
                </a:lnTo>
                <a:lnTo>
                  <a:pt x="708" y="318"/>
                </a:lnTo>
                <a:lnTo>
                  <a:pt x="686" y="342"/>
                </a:lnTo>
                <a:lnTo>
                  <a:pt x="670" y="370"/>
                </a:lnTo>
                <a:lnTo>
                  <a:pt x="670" y="370"/>
                </a:lnTo>
                <a:lnTo>
                  <a:pt x="636" y="424"/>
                </a:lnTo>
                <a:lnTo>
                  <a:pt x="602" y="492"/>
                </a:lnTo>
                <a:lnTo>
                  <a:pt x="586" y="526"/>
                </a:lnTo>
                <a:lnTo>
                  <a:pt x="576" y="558"/>
                </a:lnTo>
                <a:lnTo>
                  <a:pt x="570" y="590"/>
                </a:lnTo>
                <a:lnTo>
                  <a:pt x="572" y="612"/>
                </a:lnTo>
                <a:lnTo>
                  <a:pt x="572" y="612"/>
                </a:lnTo>
                <a:lnTo>
                  <a:pt x="578" y="636"/>
                </a:lnTo>
                <a:lnTo>
                  <a:pt x="584" y="654"/>
                </a:lnTo>
                <a:lnTo>
                  <a:pt x="596" y="672"/>
                </a:lnTo>
                <a:lnTo>
                  <a:pt x="616" y="682"/>
                </a:lnTo>
                <a:lnTo>
                  <a:pt x="638" y="688"/>
                </a:lnTo>
                <a:lnTo>
                  <a:pt x="674" y="686"/>
                </a:lnTo>
                <a:lnTo>
                  <a:pt x="716" y="678"/>
                </a:lnTo>
                <a:lnTo>
                  <a:pt x="766" y="656"/>
                </a:lnTo>
                <a:lnTo>
                  <a:pt x="766" y="668"/>
                </a:lnTo>
                <a:lnTo>
                  <a:pt x="766" y="668"/>
                </a:lnTo>
                <a:lnTo>
                  <a:pt x="706" y="692"/>
                </a:lnTo>
                <a:lnTo>
                  <a:pt x="658" y="712"/>
                </a:lnTo>
                <a:lnTo>
                  <a:pt x="632" y="726"/>
                </a:lnTo>
                <a:lnTo>
                  <a:pt x="614" y="738"/>
                </a:lnTo>
                <a:lnTo>
                  <a:pt x="614" y="738"/>
                </a:lnTo>
                <a:lnTo>
                  <a:pt x="602" y="750"/>
                </a:lnTo>
                <a:lnTo>
                  <a:pt x="588" y="768"/>
                </a:lnTo>
                <a:lnTo>
                  <a:pt x="568" y="804"/>
                </a:lnTo>
                <a:lnTo>
                  <a:pt x="552" y="842"/>
                </a:lnTo>
                <a:lnTo>
                  <a:pt x="550" y="864"/>
                </a:lnTo>
                <a:lnTo>
                  <a:pt x="548" y="880"/>
                </a:lnTo>
                <a:lnTo>
                  <a:pt x="548" y="880"/>
                </a:lnTo>
                <a:lnTo>
                  <a:pt x="552" y="898"/>
                </a:lnTo>
                <a:lnTo>
                  <a:pt x="558" y="922"/>
                </a:lnTo>
                <a:lnTo>
                  <a:pt x="586" y="970"/>
                </a:lnTo>
                <a:lnTo>
                  <a:pt x="618" y="1014"/>
                </a:lnTo>
                <a:lnTo>
                  <a:pt x="638" y="1034"/>
                </a:lnTo>
                <a:lnTo>
                  <a:pt x="656" y="1048"/>
                </a:lnTo>
                <a:lnTo>
                  <a:pt x="656" y="1048"/>
                </a:lnTo>
                <a:lnTo>
                  <a:pt x="688" y="1066"/>
                </a:lnTo>
                <a:lnTo>
                  <a:pt x="712" y="1074"/>
                </a:lnTo>
                <a:lnTo>
                  <a:pt x="740" y="1078"/>
                </a:lnTo>
                <a:lnTo>
                  <a:pt x="736" y="1090"/>
                </a:lnTo>
                <a:lnTo>
                  <a:pt x="736" y="1090"/>
                </a:lnTo>
                <a:lnTo>
                  <a:pt x="728" y="1092"/>
                </a:lnTo>
                <a:lnTo>
                  <a:pt x="700" y="1086"/>
                </a:lnTo>
                <a:lnTo>
                  <a:pt x="680" y="1080"/>
                </a:lnTo>
                <a:lnTo>
                  <a:pt x="662" y="1070"/>
                </a:lnTo>
                <a:lnTo>
                  <a:pt x="634" y="1058"/>
                </a:lnTo>
                <a:lnTo>
                  <a:pt x="608" y="1036"/>
                </a:lnTo>
                <a:lnTo>
                  <a:pt x="608" y="1036"/>
                </a:lnTo>
                <a:lnTo>
                  <a:pt x="610" y="1068"/>
                </a:lnTo>
                <a:lnTo>
                  <a:pt x="614" y="1094"/>
                </a:lnTo>
                <a:lnTo>
                  <a:pt x="624" y="1132"/>
                </a:lnTo>
                <a:lnTo>
                  <a:pt x="614" y="1142"/>
                </a:lnTo>
                <a:lnTo>
                  <a:pt x="614" y="1142"/>
                </a:lnTo>
                <a:lnTo>
                  <a:pt x="590" y="1036"/>
                </a:lnTo>
                <a:lnTo>
                  <a:pt x="590" y="1036"/>
                </a:lnTo>
                <a:lnTo>
                  <a:pt x="584" y="1016"/>
                </a:lnTo>
                <a:lnTo>
                  <a:pt x="574" y="1004"/>
                </a:lnTo>
                <a:lnTo>
                  <a:pt x="562" y="988"/>
                </a:lnTo>
                <a:lnTo>
                  <a:pt x="544" y="978"/>
                </a:lnTo>
                <a:lnTo>
                  <a:pt x="526" y="968"/>
                </a:lnTo>
                <a:lnTo>
                  <a:pt x="508" y="958"/>
                </a:lnTo>
                <a:lnTo>
                  <a:pt x="486" y="956"/>
                </a:lnTo>
                <a:lnTo>
                  <a:pt x="466" y="954"/>
                </a:lnTo>
                <a:lnTo>
                  <a:pt x="466" y="954"/>
                </a:lnTo>
                <a:lnTo>
                  <a:pt x="446" y="960"/>
                </a:lnTo>
                <a:lnTo>
                  <a:pt x="416" y="972"/>
                </a:lnTo>
                <a:lnTo>
                  <a:pt x="386" y="998"/>
                </a:lnTo>
                <a:lnTo>
                  <a:pt x="358" y="1032"/>
                </a:lnTo>
                <a:lnTo>
                  <a:pt x="328" y="1078"/>
                </a:lnTo>
                <a:lnTo>
                  <a:pt x="296" y="1138"/>
                </a:lnTo>
                <a:lnTo>
                  <a:pt x="272" y="1212"/>
                </a:lnTo>
                <a:lnTo>
                  <a:pt x="248" y="1304"/>
                </a:lnTo>
                <a:lnTo>
                  <a:pt x="248" y="1304"/>
                </a:lnTo>
                <a:lnTo>
                  <a:pt x="226" y="1430"/>
                </a:lnTo>
                <a:lnTo>
                  <a:pt x="212" y="1472"/>
                </a:lnTo>
                <a:lnTo>
                  <a:pt x="202" y="1522"/>
                </a:lnTo>
                <a:lnTo>
                  <a:pt x="192" y="1522"/>
                </a:lnTo>
                <a:lnTo>
                  <a:pt x="192" y="1522"/>
                </a:lnTo>
                <a:lnTo>
                  <a:pt x="206" y="1450"/>
                </a:lnTo>
                <a:lnTo>
                  <a:pt x="224" y="1378"/>
                </a:lnTo>
                <a:lnTo>
                  <a:pt x="236" y="1304"/>
                </a:lnTo>
                <a:lnTo>
                  <a:pt x="236" y="1304"/>
                </a:lnTo>
                <a:lnTo>
                  <a:pt x="254" y="1218"/>
                </a:lnTo>
                <a:lnTo>
                  <a:pt x="270" y="1124"/>
                </a:lnTo>
                <a:lnTo>
                  <a:pt x="272" y="1074"/>
                </a:lnTo>
                <a:lnTo>
                  <a:pt x="272" y="1030"/>
                </a:lnTo>
                <a:lnTo>
                  <a:pt x="268" y="990"/>
                </a:lnTo>
                <a:lnTo>
                  <a:pt x="266" y="972"/>
                </a:lnTo>
                <a:lnTo>
                  <a:pt x="258" y="958"/>
                </a:lnTo>
                <a:lnTo>
                  <a:pt x="258" y="958"/>
                </a:lnTo>
                <a:lnTo>
                  <a:pt x="246" y="940"/>
                </a:lnTo>
                <a:lnTo>
                  <a:pt x="234" y="932"/>
                </a:lnTo>
                <a:lnTo>
                  <a:pt x="220" y="928"/>
                </a:lnTo>
                <a:lnTo>
                  <a:pt x="206" y="928"/>
                </a:lnTo>
                <a:lnTo>
                  <a:pt x="188" y="932"/>
                </a:lnTo>
                <a:lnTo>
                  <a:pt x="172" y="940"/>
                </a:lnTo>
                <a:lnTo>
                  <a:pt x="154" y="946"/>
                </a:lnTo>
                <a:lnTo>
                  <a:pt x="136" y="962"/>
                </a:lnTo>
                <a:lnTo>
                  <a:pt x="98" y="998"/>
                </a:lnTo>
                <a:lnTo>
                  <a:pt x="66" y="1044"/>
                </a:lnTo>
                <a:lnTo>
                  <a:pt x="52" y="1074"/>
                </a:lnTo>
                <a:lnTo>
                  <a:pt x="40" y="1100"/>
                </a:lnTo>
                <a:lnTo>
                  <a:pt x="30" y="1132"/>
                </a:lnTo>
                <a:lnTo>
                  <a:pt x="20" y="1164"/>
                </a:lnTo>
                <a:lnTo>
                  <a:pt x="12" y="1164"/>
                </a:lnTo>
                <a:lnTo>
                  <a:pt x="12" y="1164"/>
                </a:lnTo>
                <a:lnTo>
                  <a:pt x="14" y="1144"/>
                </a:lnTo>
                <a:lnTo>
                  <a:pt x="28" y="1096"/>
                </a:lnTo>
                <a:lnTo>
                  <a:pt x="50" y="1042"/>
                </a:lnTo>
                <a:lnTo>
                  <a:pt x="64" y="1012"/>
                </a:lnTo>
                <a:lnTo>
                  <a:pt x="80" y="988"/>
                </a:lnTo>
                <a:lnTo>
                  <a:pt x="80" y="988"/>
                </a:lnTo>
                <a:lnTo>
                  <a:pt x="60" y="994"/>
                </a:lnTo>
                <a:lnTo>
                  <a:pt x="34" y="998"/>
                </a:lnTo>
                <a:lnTo>
                  <a:pt x="0" y="996"/>
                </a:lnTo>
                <a:lnTo>
                  <a:pt x="2" y="986"/>
                </a:lnTo>
                <a:lnTo>
                  <a:pt x="2" y="986"/>
                </a:lnTo>
                <a:lnTo>
                  <a:pt x="30" y="980"/>
                </a:lnTo>
                <a:lnTo>
                  <a:pt x="62" y="974"/>
                </a:lnTo>
                <a:lnTo>
                  <a:pt x="98" y="958"/>
                </a:lnTo>
                <a:lnTo>
                  <a:pt x="136" y="932"/>
                </a:lnTo>
                <a:lnTo>
                  <a:pt x="154" y="916"/>
                </a:lnTo>
                <a:lnTo>
                  <a:pt x="172" y="896"/>
                </a:lnTo>
                <a:lnTo>
                  <a:pt x="190" y="872"/>
                </a:lnTo>
                <a:lnTo>
                  <a:pt x="202" y="846"/>
                </a:lnTo>
                <a:lnTo>
                  <a:pt x="216" y="814"/>
                </a:lnTo>
                <a:lnTo>
                  <a:pt x="222" y="778"/>
                </a:lnTo>
                <a:lnTo>
                  <a:pt x="222" y="778"/>
                </a:lnTo>
                <a:lnTo>
                  <a:pt x="222" y="778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grpSp>
        <p:nvGrpSpPr>
          <p:cNvPr id="8" name="Group 5"/>
          <p:cNvGrpSpPr>
            <a:grpSpLocks/>
          </p:cNvGrpSpPr>
          <p:nvPr/>
        </p:nvGrpSpPr>
        <p:grpSpPr bwMode="auto">
          <a:xfrm flipH="1">
            <a:off x="2856231" y="5260975"/>
            <a:ext cx="259080" cy="304800"/>
            <a:chOff x="4821" y="2703"/>
            <a:chExt cx="204" cy="240"/>
          </a:xfrm>
        </p:grpSpPr>
        <p:grpSp>
          <p:nvGrpSpPr>
            <p:cNvPr id="9" name="Group 6"/>
            <p:cNvGrpSpPr>
              <a:grpSpLocks/>
            </p:cNvGrpSpPr>
            <p:nvPr/>
          </p:nvGrpSpPr>
          <p:grpSpPr bwMode="auto">
            <a:xfrm rot="1678171">
              <a:off x="4821" y="2703"/>
              <a:ext cx="204" cy="240"/>
              <a:chOff x="4746" y="2925"/>
              <a:chExt cx="204" cy="240"/>
            </a:xfrm>
          </p:grpSpPr>
          <p:sp>
            <p:nvSpPr>
              <p:cNvPr id="11" name="Freeform 7"/>
              <p:cNvSpPr>
                <a:spLocks/>
              </p:cNvSpPr>
              <p:nvPr/>
            </p:nvSpPr>
            <p:spPr bwMode="auto">
              <a:xfrm>
                <a:off x="4746" y="2925"/>
                <a:ext cx="204" cy="240"/>
              </a:xfrm>
              <a:custGeom>
                <a:avLst/>
                <a:gdLst>
                  <a:gd name="T0" fmla="*/ 184 w 204"/>
                  <a:gd name="T1" fmla="*/ 12 h 240"/>
                  <a:gd name="T2" fmla="*/ 184 w 204"/>
                  <a:gd name="T3" fmla="*/ 12 h 240"/>
                  <a:gd name="T4" fmla="*/ 190 w 204"/>
                  <a:gd name="T5" fmla="*/ 18 h 240"/>
                  <a:gd name="T6" fmla="*/ 196 w 204"/>
                  <a:gd name="T7" fmla="*/ 24 h 240"/>
                  <a:gd name="T8" fmla="*/ 200 w 204"/>
                  <a:gd name="T9" fmla="*/ 32 h 240"/>
                  <a:gd name="T10" fmla="*/ 202 w 204"/>
                  <a:gd name="T11" fmla="*/ 40 h 240"/>
                  <a:gd name="T12" fmla="*/ 204 w 204"/>
                  <a:gd name="T13" fmla="*/ 58 h 240"/>
                  <a:gd name="T14" fmla="*/ 204 w 204"/>
                  <a:gd name="T15" fmla="*/ 80 h 240"/>
                  <a:gd name="T16" fmla="*/ 198 w 204"/>
                  <a:gd name="T17" fmla="*/ 102 h 240"/>
                  <a:gd name="T18" fmla="*/ 190 w 204"/>
                  <a:gd name="T19" fmla="*/ 124 h 240"/>
                  <a:gd name="T20" fmla="*/ 178 w 204"/>
                  <a:gd name="T21" fmla="*/ 148 h 240"/>
                  <a:gd name="T22" fmla="*/ 162 w 204"/>
                  <a:gd name="T23" fmla="*/ 172 h 240"/>
                  <a:gd name="T24" fmla="*/ 162 w 204"/>
                  <a:gd name="T25" fmla="*/ 172 h 240"/>
                  <a:gd name="T26" fmla="*/ 144 w 204"/>
                  <a:gd name="T27" fmla="*/ 192 h 240"/>
                  <a:gd name="T28" fmla="*/ 126 w 204"/>
                  <a:gd name="T29" fmla="*/ 210 h 240"/>
                  <a:gd name="T30" fmla="*/ 106 w 204"/>
                  <a:gd name="T31" fmla="*/ 222 h 240"/>
                  <a:gd name="T32" fmla="*/ 86 w 204"/>
                  <a:gd name="T33" fmla="*/ 232 h 240"/>
                  <a:gd name="T34" fmla="*/ 68 w 204"/>
                  <a:gd name="T35" fmla="*/ 238 h 240"/>
                  <a:gd name="T36" fmla="*/ 50 w 204"/>
                  <a:gd name="T37" fmla="*/ 240 h 240"/>
                  <a:gd name="T38" fmla="*/ 42 w 204"/>
                  <a:gd name="T39" fmla="*/ 238 h 240"/>
                  <a:gd name="T40" fmla="*/ 34 w 204"/>
                  <a:gd name="T41" fmla="*/ 236 h 240"/>
                  <a:gd name="T42" fmla="*/ 26 w 204"/>
                  <a:gd name="T43" fmla="*/ 232 h 240"/>
                  <a:gd name="T44" fmla="*/ 20 w 204"/>
                  <a:gd name="T45" fmla="*/ 228 h 240"/>
                  <a:gd name="T46" fmla="*/ 20 w 204"/>
                  <a:gd name="T47" fmla="*/ 228 h 240"/>
                  <a:gd name="T48" fmla="*/ 14 w 204"/>
                  <a:gd name="T49" fmla="*/ 222 h 240"/>
                  <a:gd name="T50" fmla="*/ 10 w 204"/>
                  <a:gd name="T51" fmla="*/ 216 h 240"/>
                  <a:gd name="T52" fmla="*/ 6 w 204"/>
                  <a:gd name="T53" fmla="*/ 208 h 240"/>
                  <a:gd name="T54" fmla="*/ 2 w 204"/>
                  <a:gd name="T55" fmla="*/ 200 h 240"/>
                  <a:gd name="T56" fmla="*/ 0 w 204"/>
                  <a:gd name="T57" fmla="*/ 180 h 240"/>
                  <a:gd name="T58" fmla="*/ 2 w 204"/>
                  <a:gd name="T59" fmla="*/ 160 h 240"/>
                  <a:gd name="T60" fmla="*/ 6 w 204"/>
                  <a:gd name="T61" fmla="*/ 138 h 240"/>
                  <a:gd name="T62" fmla="*/ 14 w 204"/>
                  <a:gd name="T63" fmla="*/ 114 h 240"/>
                  <a:gd name="T64" fmla="*/ 26 w 204"/>
                  <a:gd name="T65" fmla="*/ 90 h 240"/>
                  <a:gd name="T66" fmla="*/ 42 w 204"/>
                  <a:gd name="T67" fmla="*/ 68 h 240"/>
                  <a:gd name="T68" fmla="*/ 42 w 204"/>
                  <a:gd name="T69" fmla="*/ 68 h 240"/>
                  <a:gd name="T70" fmla="*/ 60 w 204"/>
                  <a:gd name="T71" fmla="*/ 48 h 240"/>
                  <a:gd name="T72" fmla="*/ 78 w 204"/>
                  <a:gd name="T73" fmla="*/ 30 h 240"/>
                  <a:gd name="T74" fmla="*/ 98 w 204"/>
                  <a:gd name="T75" fmla="*/ 16 h 240"/>
                  <a:gd name="T76" fmla="*/ 118 w 204"/>
                  <a:gd name="T77" fmla="*/ 6 h 240"/>
                  <a:gd name="T78" fmla="*/ 138 w 204"/>
                  <a:gd name="T79" fmla="*/ 0 h 240"/>
                  <a:gd name="T80" fmla="*/ 154 w 204"/>
                  <a:gd name="T81" fmla="*/ 0 h 240"/>
                  <a:gd name="T82" fmla="*/ 164 w 204"/>
                  <a:gd name="T83" fmla="*/ 0 h 240"/>
                  <a:gd name="T84" fmla="*/ 172 w 204"/>
                  <a:gd name="T85" fmla="*/ 2 h 240"/>
                  <a:gd name="T86" fmla="*/ 178 w 204"/>
                  <a:gd name="T87" fmla="*/ 6 h 240"/>
                  <a:gd name="T88" fmla="*/ 184 w 204"/>
                  <a:gd name="T89" fmla="*/ 12 h 240"/>
                  <a:gd name="T90" fmla="*/ 184 w 204"/>
                  <a:gd name="T91" fmla="*/ 1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4" h="240">
                    <a:moveTo>
                      <a:pt x="184" y="12"/>
                    </a:moveTo>
                    <a:lnTo>
                      <a:pt x="184" y="12"/>
                    </a:lnTo>
                    <a:lnTo>
                      <a:pt x="190" y="18"/>
                    </a:lnTo>
                    <a:lnTo>
                      <a:pt x="196" y="24"/>
                    </a:lnTo>
                    <a:lnTo>
                      <a:pt x="200" y="32"/>
                    </a:lnTo>
                    <a:lnTo>
                      <a:pt x="202" y="40"/>
                    </a:lnTo>
                    <a:lnTo>
                      <a:pt x="204" y="58"/>
                    </a:lnTo>
                    <a:lnTo>
                      <a:pt x="204" y="80"/>
                    </a:lnTo>
                    <a:lnTo>
                      <a:pt x="198" y="102"/>
                    </a:lnTo>
                    <a:lnTo>
                      <a:pt x="190" y="124"/>
                    </a:lnTo>
                    <a:lnTo>
                      <a:pt x="178" y="148"/>
                    </a:lnTo>
                    <a:lnTo>
                      <a:pt x="162" y="172"/>
                    </a:lnTo>
                    <a:lnTo>
                      <a:pt x="162" y="172"/>
                    </a:lnTo>
                    <a:lnTo>
                      <a:pt x="144" y="192"/>
                    </a:lnTo>
                    <a:lnTo>
                      <a:pt x="126" y="210"/>
                    </a:lnTo>
                    <a:lnTo>
                      <a:pt x="106" y="222"/>
                    </a:lnTo>
                    <a:lnTo>
                      <a:pt x="86" y="232"/>
                    </a:lnTo>
                    <a:lnTo>
                      <a:pt x="68" y="238"/>
                    </a:lnTo>
                    <a:lnTo>
                      <a:pt x="50" y="240"/>
                    </a:lnTo>
                    <a:lnTo>
                      <a:pt x="42" y="238"/>
                    </a:lnTo>
                    <a:lnTo>
                      <a:pt x="34" y="236"/>
                    </a:lnTo>
                    <a:lnTo>
                      <a:pt x="26" y="232"/>
                    </a:lnTo>
                    <a:lnTo>
                      <a:pt x="20" y="228"/>
                    </a:lnTo>
                    <a:lnTo>
                      <a:pt x="20" y="228"/>
                    </a:lnTo>
                    <a:lnTo>
                      <a:pt x="14" y="222"/>
                    </a:lnTo>
                    <a:lnTo>
                      <a:pt x="10" y="216"/>
                    </a:lnTo>
                    <a:lnTo>
                      <a:pt x="6" y="208"/>
                    </a:lnTo>
                    <a:lnTo>
                      <a:pt x="2" y="200"/>
                    </a:lnTo>
                    <a:lnTo>
                      <a:pt x="0" y="180"/>
                    </a:lnTo>
                    <a:lnTo>
                      <a:pt x="2" y="160"/>
                    </a:lnTo>
                    <a:lnTo>
                      <a:pt x="6" y="138"/>
                    </a:lnTo>
                    <a:lnTo>
                      <a:pt x="14" y="114"/>
                    </a:lnTo>
                    <a:lnTo>
                      <a:pt x="26" y="90"/>
                    </a:lnTo>
                    <a:lnTo>
                      <a:pt x="42" y="68"/>
                    </a:lnTo>
                    <a:lnTo>
                      <a:pt x="42" y="68"/>
                    </a:lnTo>
                    <a:lnTo>
                      <a:pt x="60" y="48"/>
                    </a:lnTo>
                    <a:lnTo>
                      <a:pt x="78" y="30"/>
                    </a:lnTo>
                    <a:lnTo>
                      <a:pt x="98" y="16"/>
                    </a:lnTo>
                    <a:lnTo>
                      <a:pt x="118" y="6"/>
                    </a:lnTo>
                    <a:lnTo>
                      <a:pt x="138" y="0"/>
                    </a:lnTo>
                    <a:lnTo>
                      <a:pt x="154" y="0"/>
                    </a:lnTo>
                    <a:lnTo>
                      <a:pt x="164" y="0"/>
                    </a:lnTo>
                    <a:lnTo>
                      <a:pt x="172" y="2"/>
                    </a:lnTo>
                    <a:lnTo>
                      <a:pt x="178" y="6"/>
                    </a:lnTo>
                    <a:lnTo>
                      <a:pt x="184" y="12"/>
                    </a:lnTo>
                    <a:lnTo>
                      <a:pt x="184" y="12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>
                <a:noAutofit/>
              </a:bodyPr>
              <a:lstStyle/>
              <a:p>
                <a:endParaRPr lang="en-GB" sz="896" dirty="0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auto">
              <a:xfrm>
                <a:off x="4762" y="2939"/>
                <a:ext cx="182" cy="212"/>
              </a:xfrm>
              <a:custGeom>
                <a:avLst/>
                <a:gdLst>
                  <a:gd name="T0" fmla="*/ 34 w 182"/>
                  <a:gd name="T1" fmla="*/ 210 h 212"/>
                  <a:gd name="T2" fmla="*/ 14 w 182"/>
                  <a:gd name="T3" fmla="*/ 198 h 212"/>
                  <a:gd name="T4" fmla="*/ 0 w 182"/>
                  <a:gd name="T5" fmla="*/ 172 h 212"/>
                  <a:gd name="T6" fmla="*/ 4 w 182"/>
                  <a:gd name="T7" fmla="*/ 146 h 212"/>
                  <a:gd name="T8" fmla="*/ 14 w 182"/>
                  <a:gd name="T9" fmla="*/ 138 h 212"/>
                  <a:gd name="T10" fmla="*/ 36 w 182"/>
                  <a:gd name="T11" fmla="*/ 158 h 212"/>
                  <a:gd name="T12" fmla="*/ 68 w 182"/>
                  <a:gd name="T13" fmla="*/ 182 h 212"/>
                  <a:gd name="T14" fmla="*/ 72 w 182"/>
                  <a:gd name="T15" fmla="*/ 176 h 212"/>
                  <a:gd name="T16" fmla="*/ 40 w 182"/>
                  <a:gd name="T17" fmla="*/ 142 h 212"/>
                  <a:gd name="T18" fmla="*/ 18 w 182"/>
                  <a:gd name="T19" fmla="*/ 122 h 212"/>
                  <a:gd name="T20" fmla="*/ 12 w 182"/>
                  <a:gd name="T21" fmla="*/ 100 h 212"/>
                  <a:gd name="T22" fmla="*/ 24 w 182"/>
                  <a:gd name="T23" fmla="*/ 80 h 212"/>
                  <a:gd name="T24" fmla="*/ 38 w 182"/>
                  <a:gd name="T25" fmla="*/ 72 h 212"/>
                  <a:gd name="T26" fmla="*/ 88 w 182"/>
                  <a:gd name="T27" fmla="*/ 114 h 212"/>
                  <a:gd name="T28" fmla="*/ 110 w 182"/>
                  <a:gd name="T29" fmla="*/ 132 h 212"/>
                  <a:gd name="T30" fmla="*/ 112 w 182"/>
                  <a:gd name="T31" fmla="*/ 128 h 212"/>
                  <a:gd name="T32" fmla="*/ 92 w 182"/>
                  <a:gd name="T33" fmla="*/ 102 h 212"/>
                  <a:gd name="T34" fmla="*/ 66 w 182"/>
                  <a:gd name="T35" fmla="*/ 82 h 212"/>
                  <a:gd name="T36" fmla="*/ 46 w 182"/>
                  <a:gd name="T37" fmla="*/ 56 h 212"/>
                  <a:gd name="T38" fmla="*/ 52 w 182"/>
                  <a:gd name="T39" fmla="*/ 44 h 212"/>
                  <a:gd name="T40" fmla="*/ 82 w 182"/>
                  <a:gd name="T41" fmla="*/ 22 h 212"/>
                  <a:gd name="T42" fmla="*/ 86 w 182"/>
                  <a:gd name="T43" fmla="*/ 28 h 212"/>
                  <a:gd name="T44" fmla="*/ 118 w 182"/>
                  <a:gd name="T45" fmla="*/ 64 h 212"/>
                  <a:gd name="T46" fmla="*/ 144 w 182"/>
                  <a:gd name="T47" fmla="*/ 80 h 212"/>
                  <a:gd name="T48" fmla="*/ 146 w 182"/>
                  <a:gd name="T49" fmla="*/ 76 h 212"/>
                  <a:gd name="T50" fmla="*/ 128 w 182"/>
                  <a:gd name="T51" fmla="*/ 52 h 212"/>
                  <a:gd name="T52" fmla="*/ 100 w 182"/>
                  <a:gd name="T53" fmla="*/ 26 h 212"/>
                  <a:gd name="T54" fmla="*/ 96 w 182"/>
                  <a:gd name="T55" fmla="*/ 20 h 212"/>
                  <a:gd name="T56" fmla="*/ 110 w 182"/>
                  <a:gd name="T57" fmla="*/ 6 h 212"/>
                  <a:gd name="T58" fmla="*/ 132 w 182"/>
                  <a:gd name="T59" fmla="*/ 0 h 212"/>
                  <a:gd name="T60" fmla="*/ 158 w 182"/>
                  <a:gd name="T61" fmla="*/ 8 h 212"/>
                  <a:gd name="T62" fmla="*/ 174 w 182"/>
                  <a:gd name="T63" fmla="*/ 26 h 212"/>
                  <a:gd name="T64" fmla="*/ 182 w 182"/>
                  <a:gd name="T65" fmla="*/ 58 h 212"/>
                  <a:gd name="T66" fmla="*/ 178 w 182"/>
                  <a:gd name="T67" fmla="*/ 64 h 212"/>
                  <a:gd name="T68" fmla="*/ 170 w 182"/>
                  <a:gd name="T69" fmla="*/ 60 h 212"/>
                  <a:gd name="T70" fmla="*/ 136 w 182"/>
                  <a:gd name="T71" fmla="*/ 32 h 212"/>
                  <a:gd name="T72" fmla="*/ 130 w 182"/>
                  <a:gd name="T73" fmla="*/ 32 h 212"/>
                  <a:gd name="T74" fmla="*/ 142 w 182"/>
                  <a:gd name="T75" fmla="*/ 52 h 212"/>
                  <a:gd name="T76" fmla="*/ 166 w 182"/>
                  <a:gd name="T77" fmla="*/ 72 h 212"/>
                  <a:gd name="T78" fmla="*/ 170 w 182"/>
                  <a:gd name="T79" fmla="*/ 80 h 212"/>
                  <a:gd name="T80" fmla="*/ 158 w 182"/>
                  <a:gd name="T81" fmla="*/ 110 h 212"/>
                  <a:gd name="T82" fmla="*/ 150 w 182"/>
                  <a:gd name="T83" fmla="*/ 112 h 212"/>
                  <a:gd name="T84" fmla="*/ 122 w 182"/>
                  <a:gd name="T85" fmla="*/ 88 h 212"/>
                  <a:gd name="T86" fmla="*/ 98 w 182"/>
                  <a:gd name="T87" fmla="*/ 76 h 212"/>
                  <a:gd name="T88" fmla="*/ 98 w 182"/>
                  <a:gd name="T89" fmla="*/ 84 h 212"/>
                  <a:gd name="T90" fmla="*/ 124 w 182"/>
                  <a:gd name="T91" fmla="*/ 108 h 212"/>
                  <a:gd name="T92" fmla="*/ 144 w 182"/>
                  <a:gd name="T93" fmla="*/ 128 h 212"/>
                  <a:gd name="T94" fmla="*/ 132 w 182"/>
                  <a:gd name="T95" fmla="*/ 148 h 212"/>
                  <a:gd name="T96" fmla="*/ 118 w 182"/>
                  <a:gd name="T97" fmla="*/ 164 h 212"/>
                  <a:gd name="T98" fmla="*/ 108 w 182"/>
                  <a:gd name="T99" fmla="*/ 160 h 212"/>
                  <a:gd name="T100" fmla="*/ 68 w 182"/>
                  <a:gd name="T101" fmla="*/ 130 h 212"/>
                  <a:gd name="T102" fmla="*/ 60 w 182"/>
                  <a:gd name="T103" fmla="*/ 128 h 212"/>
                  <a:gd name="T104" fmla="*/ 76 w 182"/>
                  <a:gd name="T105" fmla="*/ 150 h 212"/>
                  <a:gd name="T106" fmla="*/ 102 w 182"/>
                  <a:gd name="T107" fmla="*/ 172 h 212"/>
                  <a:gd name="T108" fmla="*/ 100 w 182"/>
                  <a:gd name="T109" fmla="*/ 182 h 212"/>
                  <a:gd name="T110" fmla="*/ 76 w 182"/>
                  <a:gd name="T111" fmla="*/ 204 h 212"/>
                  <a:gd name="T112" fmla="*/ 66 w 182"/>
                  <a:gd name="T113" fmla="*/ 206 h 212"/>
                  <a:gd name="T114" fmla="*/ 38 w 182"/>
                  <a:gd name="T115" fmla="*/ 186 h 212"/>
                  <a:gd name="T116" fmla="*/ 32 w 182"/>
                  <a:gd name="T117" fmla="*/ 184 h 212"/>
                  <a:gd name="T118" fmla="*/ 42 w 182"/>
                  <a:gd name="T119" fmla="*/ 202 h 212"/>
                  <a:gd name="T120" fmla="*/ 48 w 182"/>
                  <a:gd name="T121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82" h="212">
                    <a:moveTo>
                      <a:pt x="48" y="212"/>
                    </a:moveTo>
                    <a:lnTo>
                      <a:pt x="48" y="212"/>
                    </a:lnTo>
                    <a:lnTo>
                      <a:pt x="34" y="210"/>
                    </a:lnTo>
                    <a:lnTo>
                      <a:pt x="24" y="206"/>
                    </a:lnTo>
                    <a:lnTo>
                      <a:pt x="14" y="198"/>
                    </a:lnTo>
                    <a:lnTo>
                      <a:pt x="14" y="198"/>
                    </a:lnTo>
                    <a:lnTo>
                      <a:pt x="6" y="186"/>
                    </a:lnTo>
                    <a:lnTo>
                      <a:pt x="4" y="180"/>
                    </a:lnTo>
                    <a:lnTo>
                      <a:pt x="0" y="172"/>
                    </a:lnTo>
                    <a:lnTo>
                      <a:pt x="0" y="164"/>
                    </a:lnTo>
                    <a:lnTo>
                      <a:pt x="0" y="154"/>
                    </a:lnTo>
                    <a:lnTo>
                      <a:pt x="4" y="146"/>
                    </a:lnTo>
                    <a:lnTo>
                      <a:pt x="10" y="136"/>
                    </a:lnTo>
                    <a:lnTo>
                      <a:pt x="10" y="136"/>
                    </a:lnTo>
                    <a:lnTo>
                      <a:pt x="14" y="138"/>
                    </a:lnTo>
                    <a:lnTo>
                      <a:pt x="22" y="144"/>
                    </a:lnTo>
                    <a:lnTo>
                      <a:pt x="36" y="158"/>
                    </a:lnTo>
                    <a:lnTo>
                      <a:pt x="36" y="158"/>
                    </a:lnTo>
                    <a:lnTo>
                      <a:pt x="54" y="174"/>
                    </a:lnTo>
                    <a:lnTo>
                      <a:pt x="64" y="180"/>
                    </a:lnTo>
                    <a:lnTo>
                      <a:pt x="68" y="182"/>
                    </a:lnTo>
                    <a:lnTo>
                      <a:pt x="72" y="180"/>
                    </a:lnTo>
                    <a:lnTo>
                      <a:pt x="72" y="180"/>
                    </a:lnTo>
                    <a:lnTo>
                      <a:pt x="72" y="176"/>
                    </a:lnTo>
                    <a:lnTo>
                      <a:pt x="70" y="172"/>
                    </a:lnTo>
                    <a:lnTo>
                      <a:pt x="62" y="162"/>
                    </a:lnTo>
                    <a:lnTo>
                      <a:pt x="40" y="142"/>
                    </a:lnTo>
                    <a:lnTo>
                      <a:pt x="40" y="142"/>
                    </a:lnTo>
                    <a:lnTo>
                      <a:pt x="30" y="134"/>
                    </a:lnTo>
                    <a:lnTo>
                      <a:pt x="18" y="122"/>
                    </a:lnTo>
                    <a:lnTo>
                      <a:pt x="14" y="114"/>
                    </a:lnTo>
                    <a:lnTo>
                      <a:pt x="12" y="108"/>
                    </a:lnTo>
                    <a:lnTo>
                      <a:pt x="12" y="100"/>
                    </a:lnTo>
                    <a:lnTo>
                      <a:pt x="16" y="92"/>
                    </a:lnTo>
                    <a:lnTo>
                      <a:pt x="16" y="92"/>
                    </a:lnTo>
                    <a:lnTo>
                      <a:pt x="24" y="80"/>
                    </a:lnTo>
                    <a:lnTo>
                      <a:pt x="30" y="72"/>
                    </a:lnTo>
                    <a:lnTo>
                      <a:pt x="34" y="70"/>
                    </a:lnTo>
                    <a:lnTo>
                      <a:pt x="38" y="72"/>
                    </a:lnTo>
                    <a:lnTo>
                      <a:pt x="38" y="72"/>
                    </a:lnTo>
                    <a:lnTo>
                      <a:pt x="88" y="114"/>
                    </a:lnTo>
                    <a:lnTo>
                      <a:pt x="88" y="114"/>
                    </a:lnTo>
                    <a:lnTo>
                      <a:pt x="100" y="126"/>
                    </a:lnTo>
                    <a:lnTo>
                      <a:pt x="106" y="130"/>
                    </a:lnTo>
                    <a:lnTo>
                      <a:pt x="110" y="132"/>
                    </a:lnTo>
                    <a:lnTo>
                      <a:pt x="112" y="130"/>
                    </a:lnTo>
                    <a:lnTo>
                      <a:pt x="112" y="130"/>
                    </a:lnTo>
                    <a:lnTo>
                      <a:pt x="112" y="128"/>
                    </a:lnTo>
                    <a:lnTo>
                      <a:pt x="110" y="124"/>
                    </a:lnTo>
                    <a:lnTo>
                      <a:pt x="104" y="114"/>
                    </a:lnTo>
                    <a:lnTo>
                      <a:pt x="92" y="102"/>
                    </a:lnTo>
                    <a:lnTo>
                      <a:pt x="80" y="92"/>
                    </a:lnTo>
                    <a:lnTo>
                      <a:pt x="80" y="92"/>
                    </a:lnTo>
                    <a:lnTo>
                      <a:pt x="66" y="82"/>
                    </a:lnTo>
                    <a:lnTo>
                      <a:pt x="52" y="70"/>
                    </a:lnTo>
                    <a:lnTo>
                      <a:pt x="48" y="64"/>
                    </a:lnTo>
                    <a:lnTo>
                      <a:pt x="46" y="56"/>
                    </a:lnTo>
                    <a:lnTo>
                      <a:pt x="46" y="50"/>
                    </a:lnTo>
                    <a:lnTo>
                      <a:pt x="52" y="44"/>
                    </a:lnTo>
                    <a:lnTo>
                      <a:pt x="52" y="44"/>
                    </a:lnTo>
                    <a:lnTo>
                      <a:pt x="72" y="26"/>
                    </a:lnTo>
                    <a:lnTo>
                      <a:pt x="80" y="22"/>
                    </a:lnTo>
                    <a:lnTo>
                      <a:pt x="82" y="22"/>
                    </a:lnTo>
                    <a:lnTo>
                      <a:pt x="82" y="22"/>
                    </a:lnTo>
                    <a:lnTo>
                      <a:pt x="82" y="22"/>
                    </a:lnTo>
                    <a:lnTo>
                      <a:pt x="86" y="28"/>
                    </a:lnTo>
                    <a:lnTo>
                      <a:pt x="92" y="38"/>
                    </a:lnTo>
                    <a:lnTo>
                      <a:pt x="104" y="50"/>
                    </a:lnTo>
                    <a:lnTo>
                      <a:pt x="118" y="64"/>
                    </a:lnTo>
                    <a:lnTo>
                      <a:pt x="118" y="64"/>
                    </a:lnTo>
                    <a:lnTo>
                      <a:pt x="140" y="80"/>
                    </a:lnTo>
                    <a:lnTo>
                      <a:pt x="144" y="80"/>
                    </a:lnTo>
                    <a:lnTo>
                      <a:pt x="146" y="80"/>
                    </a:lnTo>
                    <a:lnTo>
                      <a:pt x="146" y="80"/>
                    </a:lnTo>
                    <a:lnTo>
                      <a:pt x="146" y="76"/>
                    </a:lnTo>
                    <a:lnTo>
                      <a:pt x="144" y="68"/>
                    </a:lnTo>
                    <a:lnTo>
                      <a:pt x="138" y="60"/>
                    </a:lnTo>
                    <a:lnTo>
                      <a:pt x="128" y="52"/>
                    </a:lnTo>
                    <a:lnTo>
                      <a:pt x="128" y="52"/>
                    </a:lnTo>
                    <a:lnTo>
                      <a:pt x="108" y="36"/>
                    </a:lnTo>
                    <a:lnTo>
                      <a:pt x="100" y="26"/>
                    </a:lnTo>
                    <a:lnTo>
                      <a:pt x="96" y="24"/>
                    </a:lnTo>
                    <a:lnTo>
                      <a:pt x="96" y="20"/>
                    </a:lnTo>
                    <a:lnTo>
                      <a:pt x="96" y="20"/>
                    </a:lnTo>
                    <a:lnTo>
                      <a:pt x="98" y="16"/>
                    </a:lnTo>
                    <a:lnTo>
                      <a:pt x="102" y="12"/>
                    </a:lnTo>
                    <a:lnTo>
                      <a:pt x="110" y="6"/>
                    </a:lnTo>
                    <a:lnTo>
                      <a:pt x="110" y="6"/>
                    </a:lnTo>
                    <a:lnTo>
                      <a:pt x="118" y="2"/>
                    </a:lnTo>
                    <a:lnTo>
                      <a:pt x="132" y="0"/>
                    </a:lnTo>
                    <a:lnTo>
                      <a:pt x="142" y="0"/>
                    </a:lnTo>
                    <a:lnTo>
                      <a:pt x="150" y="2"/>
                    </a:lnTo>
                    <a:lnTo>
                      <a:pt x="158" y="8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74" y="26"/>
                    </a:lnTo>
                    <a:lnTo>
                      <a:pt x="178" y="34"/>
                    </a:lnTo>
                    <a:lnTo>
                      <a:pt x="182" y="48"/>
                    </a:lnTo>
                    <a:lnTo>
                      <a:pt x="182" y="58"/>
                    </a:lnTo>
                    <a:lnTo>
                      <a:pt x="180" y="62"/>
                    </a:lnTo>
                    <a:lnTo>
                      <a:pt x="180" y="62"/>
                    </a:lnTo>
                    <a:lnTo>
                      <a:pt x="178" y="64"/>
                    </a:lnTo>
                    <a:lnTo>
                      <a:pt x="176" y="64"/>
                    </a:lnTo>
                    <a:lnTo>
                      <a:pt x="174" y="64"/>
                    </a:lnTo>
                    <a:lnTo>
                      <a:pt x="170" y="60"/>
                    </a:lnTo>
                    <a:lnTo>
                      <a:pt x="170" y="60"/>
                    </a:lnTo>
                    <a:lnTo>
                      <a:pt x="148" y="40"/>
                    </a:lnTo>
                    <a:lnTo>
                      <a:pt x="136" y="32"/>
                    </a:lnTo>
                    <a:lnTo>
                      <a:pt x="132" y="30"/>
                    </a:lnTo>
                    <a:lnTo>
                      <a:pt x="130" y="32"/>
                    </a:lnTo>
                    <a:lnTo>
                      <a:pt x="130" y="32"/>
                    </a:lnTo>
                    <a:lnTo>
                      <a:pt x="130" y="36"/>
                    </a:lnTo>
                    <a:lnTo>
                      <a:pt x="134" y="42"/>
                    </a:lnTo>
                    <a:lnTo>
                      <a:pt x="142" y="52"/>
                    </a:lnTo>
                    <a:lnTo>
                      <a:pt x="158" y="66"/>
                    </a:lnTo>
                    <a:lnTo>
                      <a:pt x="158" y="66"/>
                    </a:lnTo>
                    <a:lnTo>
                      <a:pt x="166" y="72"/>
                    </a:lnTo>
                    <a:lnTo>
                      <a:pt x="170" y="76"/>
                    </a:lnTo>
                    <a:lnTo>
                      <a:pt x="170" y="80"/>
                    </a:lnTo>
                    <a:lnTo>
                      <a:pt x="170" y="80"/>
                    </a:lnTo>
                    <a:lnTo>
                      <a:pt x="164" y="96"/>
                    </a:lnTo>
                    <a:lnTo>
                      <a:pt x="158" y="110"/>
                    </a:lnTo>
                    <a:lnTo>
                      <a:pt x="158" y="110"/>
                    </a:lnTo>
                    <a:lnTo>
                      <a:pt x="156" y="112"/>
                    </a:lnTo>
                    <a:lnTo>
                      <a:pt x="154" y="112"/>
                    </a:lnTo>
                    <a:lnTo>
                      <a:pt x="150" y="112"/>
                    </a:lnTo>
                    <a:lnTo>
                      <a:pt x="146" y="108"/>
                    </a:lnTo>
                    <a:lnTo>
                      <a:pt x="146" y="108"/>
                    </a:lnTo>
                    <a:lnTo>
                      <a:pt x="122" y="88"/>
                    </a:lnTo>
                    <a:lnTo>
                      <a:pt x="108" y="76"/>
                    </a:lnTo>
                    <a:lnTo>
                      <a:pt x="102" y="74"/>
                    </a:lnTo>
                    <a:lnTo>
                      <a:pt x="98" y="76"/>
                    </a:lnTo>
                    <a:lnTo>
                      <a:pt x="98" y="76"/>
                    </a:lnTo>
                    <a:lnTo>
                      <a:pt x="98" y="80"/>
                    </a:lnTo>
                    <a:lnTo>
                      <a:pt x="98" y="84"/>
                    </a:lnTo>
                    <a:lnTo>
                      <a:pt x="106" y="92"/>
                    </a:lnTo>
                    <a:lnTo>
                      <a:pt x="124" y="108"/>
                    </a:lnTo>
                    <a:lnTo>
                      <a:pt x="124" y="108"/>
                    </a:lnTo>
                    <a:lnTo>
                      <a:pt x="138" y="120"/>
                    </a:lnTo>
                    <a:lnTo>
                      <a:pt x="142" y="126"/>
                    </a:lnTo>
                    <a:lnTo>
                      <a:pt x="144" y="128"/>
                    </a:lnTo>
                    <a:lnTo>
                      <a:pt x="144" y="130"/>
                    </a:lnTo>
                    <a:lnTo>
                      <a:pt x="144" y="130"/>
                    </a:lnTo>
                    <a:lnTo>
                      <a:pt x="132" y="148"/>
                    </a:lnTo>
                    <a:lnTo>
                      <a:pt x="124" y="158"/>
                    </a:lnTo>
                    <a:lnTo>
                      <a:pt x="118" y="164"/>
                    </a:lnTo>
                    <a:lnTo>
                      <a:pt x="118" y="164"/>
                    </a:lnTo>
                    <a:lnTo>
                      <a:pt x="116" y="166"/>
                    </a:lnTo>
                    <a:lnTo>
                      <a:pt x="114" y="164"/>
                    </a:lnTo>
                    <a:lnTo>
                      <a:pt x="108" y="160"/>
                    </a:lnTo>
                    <a:lnTo>
                      <a:pt x="108" y="160"/>
                    </a:lnTo>
                    <a:lnTo>
                      <a:pt x="84" y="140"/>
                    </a:lnTo>
                    <a:lnTo>
                      <a:pt x="68" y="130"/>
                    </a:lnTo>
                    <a:lnTo>
                      <a:pt x="64" y="128"/>
                    </a:lnTo>
                    <a:lnTo>
                      <a:pt x="60" y="128"/>
                    </a:lnTo>
                    <a:lnTo>
                      <a:pt x="60" y="128"/>
                    </a:lnTo>
                    <a:lnTo>
                      <a:pt x="62" y="132"/>
                    </a:lnTo>
                    <a:lnTo>
                      <a:pt x="64" y="138"/>
                    </a:lnTo>
                    <a:lnTo>
                      <a:pt x="76" y="150"/>
                    </a:lnTo>
                    <a:lnTo>
                      <a:pt x="98" y="168"/>
                    </a:lnTo>
                    <a:lnTo>
                      <a:pt x="98" y="168"/>
                    </a:lnTo>
                    <a:lnTo>
                      <a:pt x="102" y="172"/>
                    </a:lnTo>
                    <a:lnTo>
                      <a:pt x="102" y="176"/>
                    </a:lnTo>
                    <a:lnTo>
                      <a:pt x="102" y="178"/>
                    </a:lnTo>
                    <a:lnTo>
                      <a:pt x="100" y="182"/>
                    </a:lnTo>
                    <a:lnTo>
                      <a:pt x="100" y="182"/>
                    </a:lnTo>
                    <a:lnTo>
                      <a:pt x="86" y="196"/>
                    </a:lnTo>
                    <a:lnTo>
                      <a:pt x="76" y="204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06"/>
                    </a:lnTo>
                    <a:lnTo>
                      <a:pt x="56" y="200"/>
                    </a:lnTo>
                    <a:lnTo>
                      <a:pt x="46" y="192"/>
                    </a:lnTo>
                    <a:lnTo>
                      <a:pt x="38" y="186"/>
                    </a:lnTo>
                    <a:lnTo>
                      <a:pt x="34" y="184"/>
                    </a:lnTo>
                    <a:lnTo>
                      <a:pt x="32" y="184"/>
                    </a:lnTo>
                    <a:lnTo>
                      <a:pt x="32" y="184"/>
                    </a:lnTo>
                    <a:lnTo>
                      <a:pt x="32" y="188"/>
                    </a:lnTo>
                    <a:lnTo>
                      <a:pt x="34" y="194"/>
                    </a:lnTo>
                    <a:lnTo>
                      <a:pt x="42" y="202"/>
                    </a:lnTo>
                    <a:lnTo>
                      <a:pt x="50" y="210"/>
                    </a:lnTo>
                    <a:lnTo>
                      <a:pt x="52" y="212"/>
                    </a:lnTo>
                    <a:lnTo>
                      <a:pt x="48" y="212"/>
                    </a:lnTo>
                    <a:lnTo>
                      <a:pt x="48" y="2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</p:grp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 rot="-1941610">
              <a:off x="4830" y="2737"/>
              <a:ext cx="90" cy="45"/>
            </a:xfrm>
            <a:prstGeom prst="ellipse">
              <a:avLst/>
            </a:prstGeom>
            <a:solidFill>
              <a:srgbClr val="AB0F07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GB" sz="896"/>
            </a:p>
          </p:txBody>
        </p: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 flipH="1">
            <a:off x="2571751" y="6011545"/>
            <a:ext cx="74803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120" b="1">
                <a:latin typeface="Arial" panose="020B0604020202020204" pitchFamily="34" charset="0"/>
              </a:rPr>
              <a:t>MAO-B</a:t>
            </a: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rot="16200000" flipH="1">
            <a:off x="2703196" y="5683251"/>
            <a:ext cx="684530" cy="25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tx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endParaRPr lang="en-GB" sz="896"/>
          </a:p>
        </p:txBody>
      </p:sp>
      <p:grpSp>
        <p:nvGrpSpPr>
          <p:cNvPr id="15" name="Group 12"/>
          <p:cNvGrpSpPr>
            <a:grpSpLocks/>
          </p:cNvGrpSpPr>
          <p:nvPr/>
        </p:nvGrpSpPr>
        <p:grpSpPr bwMode="auto">
          <a:xfrm rot="7014589" flipH="1">
            <a:off x="2820671" y="5113656"/>
            <a:ext cx="68580" cy="228600"/>
            <a:chOff x="3694" y="1535"/>
            <a:chExt cx="54" cy="180"/>
          </a:xfrm>
          <a:solidFill>
            <a:schemeClr val="accent1"/>
          </a:solidFill>
        </p:grpSpPr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694" y="1655"/>
              <a:ext cx="54" cy="60"/>
            </a:xfrm>
            <a:custGeom>
              <a:avLst/>
              <a:gdLst>
                <a:gd name="T0" fmla="*/ 22 w 54"/>
                <a:gd name="T1" fmla="*/ 60 h 60"/>
                <a:gd name="T2" fmla="*/ 0 w 54"/>
                <a:gd name="T3" fmla="*/ 0 h 60"/>
                <a:gd name="T4" fmla="*/ 54 w 54"/>
                <a:gd name="T5" fmla="*/ 4 h 60"/>
                <a:gd name="T6" fmla="*/ 22 w 54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0">
                  <a:moveTo>
                    <a:pt x="22" y="60"/>
                  </a:moveTo>
                  <a:lnTo>
                    <a:pt x="0" y="0"/>
                  </a:lnTo>
                  <a:lnTo>
                    <a:pt x="54" y="4"/>
                  </a:lnTo>
                  <a:lnTo>
                    <a:pt x="22" y="60"/>
                  </a:lnTo>
                  <a:close/>
                </a:path>
              </a:pathLst>
            </a:custGeom>
            <a:grp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H="1">
              <a:off x="3718" y="1535"/>
              <a:ext cx="14" cy="150"/>
            </a:xfrm>
            <a:prstGeom prst="lin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sp>
        <p:nvSpPr>
          <p:cNvPr id="18" name="Text Box 15"/>
          <p:cNvSpPr txBox="1">
            <a:spLocks noChangeArrowheads="1"/>
          </p:cNvSpPr>
          <p:nvPr/>
        </p:nvSpPr>
        <p:spPr bwMode="auto">
          <a:xfrm flipH="1">
            <a:off x="2172972" y="5034915"/>
            <a:ext cx="633730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>
                <a:latin typeface="Arial" panose="020B0604020202020204" pitchFamily="34" charset="0"/>
              </a:rPr>
              <a:t>DOPAC</a:t>
            </a: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 flipH="1">
            <a:off x="2345692" y="6433185"/>
            <a:ext cx="73025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8163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120" b="1">
                <a:latin typeface="Arial" panose="020B0604020202020204" pitchFamily="34" charset="0"/>
              </a:rPr>
              <a:t>Glial cell</a:t>
            </a: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 flipH="1">
            <a:off x="2142492" y="4719955"/>
            <a:ext cx="633730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>
                <a:latin typeface="Arial" panose="020B0604020202020204" pitchFamily="34" charset="0"/>
              </a:rPr>
              <a:t>HVA</a:t>
            </a:r>
          </a:p>
        </p:txBody>
      </p:sp>
      <p:sp>
        <p:nvSpPr>
          <p:cNvPr id="21" name="Freeform 19"/>
          <p:cNvSpPr>
            <a:spLocks/>
          </p:cNvSpPr>
          <p:nvPr/>
        </p:nvSpPr>
        <p:spPr bwMode="auto">
          <a:xfrm rot="214915" flipH="1">
            <a:off x="2415542" y="4905375"/>
            <a:ext cx="114300" cy="123190"/>
          </a:xfrm>
          <a:custGeom>
            <a:avLst/>
            <a:gdLst>
              <a:gd name="T0" fmla="*/ 0 w 136"/>
              <a:gd name="T1" fmla="*/ 181 h 181"/>
              <a:gd name="T2" fmla="*/ 91 w 136"/>
              <a:gd name="T3" fmla="*/ 90 h 181"/>
              <a:gd name="T4" fmla="*/ 136 w 136"/>
              <a:gd name="T5" fmla="*/ 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" h="181">
                <a:moveTo>
                  <a:pt x="0" y="181"/>
                </a:moveTo>
                <a:cubicBezTo>
                  <a:pt x="34" y="150"/>
                  <a:pt x="68" y="120"/>
                  <a:pt x="91" y="90"/>
                </a:cubicBezTo>
                <a:cubicBezTo>
                  <a:pt x="114" y="60"/>
                  <a:pt x="125" y="30"/>
                  <a:pt x="136" y="0"/>
                </a:cubicBezTo>
              </a:path>
            </a:pathLst>
          </a:cu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noAutofit/>
          </a:bodyPr>
          <a:lstStyle/>
          <a:p>
            <a:endParaRPr lang="en-GB" sz="896"/>
          </a:p>
        </p:txBody>
      </p:sp>
      <p:grpSp>
        <p:nvGrpSpPr>
          <p:cNvPr id="25" name="Group 23"/>
          <p:cNvGrpSpPr>
            <a:grpSpLocks/>
          </p:cNvGrpSpPr>
          <p:nvPr/>
        </p:nvGrpSpPr>
        <p:grpSpPr bwMode="auto">
          <a:xfrm rot="611320">
            <a:off x="3073402" y="5012055"/>
            <a:ext cx="68580" cy="228600"/>
            <a:chOff x="4133" y="2307"/>
            <a:chExt cx="54" cy="180"/>
          </a:xfrm>
          <a:solidFill>
            <a:schemeClr val="accent1"/>
          </a:solidFill>
        </p:grpSpPr>
        <p:sp>
          <p:nvSpPr>
            <p:cNvPr id="26" name="Freeform 24"/>
            <p:cNvSpPr>
              <a:spLocks/>
            </p:cNvSpPr>
            <p:nvPr/>
          </p:nvSpPr>
          <p:spPr bwMode="auto">
            <a:xfrm rot="405841" flipV="1">
              <a:off x="4133" y="2307"/>
              <a:ext cx="54" cy="60"/>
            </a:xfrm>
            <a:custGeom>
              <a:avLst/>
              <a:gdLst>
                <a:gd name="T0" fmla="*/ 22 w 54"/>
                <a:gd name="T1" fmla="*/ 60 h 60"/>
                <a:gd name="T2" fmla="*/ 0 w 54"/>
                <a:gd name="T3" fmla="*/ 0 h 60"/>
                <a:gd name="T4" fmla="*/ 54 w 54"/>
                <a:gd name="T5" fmla="*/ 4 h 60"/>
                <a:gd name="T6" fmla="*/ 22 w 54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0">
                  <a:moveTo>
                    <a:pt x="22" y="60"/>
                  </a:moveTo>
                  <a:lnTo>
                    <a:pt x="0" y="0"/>
                  </a:lnTo>
                  <a:lnTo>
                    <a:pt x="54" y="4"/>
                  </a:lnTo>
                  <a:lnTo>
                    <a:pt x="22" y="60"/>
                  </a:lnTo>
                  <a:close/>
                </a:path>
              </a:pathLst>
            </a:custGeom>
            <a:grp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rot="405841" flipH="1" flipV="1">
              <a:off x="4148" y="2337"/>
              <a:ext cx="14" cy="150"/>
            </a:xfrm>
            <a:prstGeom prst="lin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sp>
        <p:nvSpPr>
          <p:cNvPr id="28" name="Text Box 26"/>
          <p:cNvSpPr txBox="1">
            <a:spLocks noChangeArrowheads="1"/>
          </p:cNvSpPr>
          <p:nvPr/>
        </p:nvSpPr>
        <p:spPr bwMode="auto">
          <a:xfrm flipH="1">
            <a:off x="2965452" y="4830446"/>
            <a:ext cx="633730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 dirty="0">
                <a:latin typeface="Arial" panose="020B0604020202020204" pitchFamily="34" charset="0"/>
              </a:rPr>
              <a:t>HVA</a:t>
            </a: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1398271" y="1710055"/>
            <a:ext cx="337820" cy="749300"/>
          </a:xfrm>
          <a:custGeom>
            <a:avLst/>
            <a:gdLst>
              <a:gd name="T0" fmla="*/ 70 w 266"/>
              <a:gd name="T1" fmla="*/ 0 h 590"/>
              <a:gd name="T2" fmla="*/ 70 w 266"/>
              <a:gd name="T3" fmla="*/ 0 h 590"/>
              <a:gd name="T4" fmla="*/ 0 w 266"/>
              <a:gd name="T5" fmla="*/ 566 h 590"/>
              <a:gd name="T6" fmla="*/ 0 w 266"/>
              <a:gd name="T7" fmla="*/ 566 h 590"/>
              <a:gd name="T8" fmla="*/ 0 w 266"/>
              <a:gd name="T9" fmla="*/ 572 h 590"/>
              <a:gd name="T10" fmla="*/ 2 w 266"/>
              <a:gd name="T11" fmla="*/ 578 h 590"/>
              <a:gd name="T12" fmla="*/ 4 w 266"/>
              <a:gd name="T13" fmla="*/ 582 h 590"/>
              <a:gd name="T14" fmla="*/ 8 w 266"/>
              <a:gd name="T15" fmla="*/ 584 h 590"/>
              <a:gd name="T16" fmla="*/ 20 w 266"/>
              <a:gd name="T17" fmla="*/ 588 h 590"/>
              <a:gd name="T18" fmla="*/ 34 w 266"/>
              <a:gd name="T19" fmla="*/ 590 h 590"/>
              <a:gd name="T20" fmla="*/ 34 w 266"/>
              <a:gd name="T21" fmla="*/ 590 h 590"/>
              <a:gd name="T22" fmla="*/ 84 w 266"/>
              <a:gd name="T23" fmla="*/ 586 h 590"/>
              <a:gd name="T24" fmla="*/ 112 w 266"/>
              <a:gd name="T25" fmla="*/ 584 h 590"/>
              <a:gd name="T26" fmla="*/ 130 w 266"/>
              <a:gd name="T27" fmla="*/ 580 h 590"/>
              <a:gd name="T28" fmla="*/ 130 w 266"/>
              <a:gd name="T29" fmla="*/ 580 h 590"/>
              <a:gd name="T30" fmla="*/ 142 w 266"/>
              <a:gd name="T31" fmla="*/ 576 h 590"/>
              <a:gd name="T32" fmla="*/ 146 w 266"/>
              <a:gd name="T33" fmla="*/ 572 h 590"/>
              <a:gd name="T34" fmla="*/ 150 w 266"/>
              <a:gd name="T35" fmla="*/ 568 h 590"/>
              <a:gd name="T36" fmla="*/ 158 w 266"/>
              <a:gd name="T37" fmla="*/ 554 h 590"/>
              <a:gd name="T38" fmla="*/ 166 w 266"/>
              <a:gd name="T39" fmla="*/ 532 h 590"/>
              <a:gd name="T40" fmla="*/ 166 w 266"/>
              <a:gd name="T41" fmla="*/ 532 h 590"/>
              <a:gd name="T42" fmla="*/ 186 w 266"/>
              <a:gd name="T43" fmla="*/ 434 h 590"/>
              <a:gd name="T44" fmla="*/ 220 w 266"/>
              <a:gd name="T45" fmla="*/ 254 h 590"/>
              <a:gd name="T46" fmla="*/ 266 w 266"/>
              <a:gd name="T47" fmla="*/ 2 h 590"/>
              <a:gd name="T48" fmla="*/ 70 w 266"/>
              <a:gd name="T49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6" h="590">
                <a:moveTo>
                  <a:pt x="70" y="0"/>
                </a:moveTo>
                <a:lnTo>
                  <a:pt x="70" y="0"/>
                </a:lnTo>
                <a:lnTo>
                  <a:pt x="0" y="566"/>
                </a:lnTo>
                <a:lnTo>
                  <a:pt x="0" y="566"/>
                </a:lnTo>
                <a:lnTo>
                  <a:pt x="0" y="572"/>
                </a:lnTo>
                <a:lnTo>
                  <a:pt x="2" y="578"/>
                </a:lnTo>
                <a:lnTo>
                  <a:pt x="4" y="582"/>
                </a:lnTo>
                <a:lnTo>
                  <a:pt x="8" y="584"/>
                </a:lnTo>
                <a:lnTo>
                  <a:pt x="20" y="588"/>
                </a:lnTo>
                <a:lnTo>
                  <a:pt x="34" y="590"/>
                </a:lnTo>
                <a:lnTo>
                  <a:pt x="34" y="590"/>
                </a:lnTo>
                <a:lnTo>
                  <a:pt x="84" y="586"/>
                </a:lnTo>
                <a:lnTo>
                  <a:pt x="112" y="584"/>
                </a:lnTo>
                <a:lnTo>
                  <a:pt x="130" y="580"/>
                </a:lnTo>
                <a:lnTo>
                  <a:pt x="130" y="580"/>
                </a:lnTo>
                <a:lnTo>
                  <a:pt x="142" y="576"/>
                </a:lnTo>
                <a:lnTo>
                  <a:pt x="146" y="572"/>
                </a:lnTo>
                <a:lnTo>
                  <a:pt x="150" y="568"/>
                </a:lnTo>
                <a:lnTo>
                  <a:pt x="158" y="554"/>
                </a:lnTo>
                <a:lnTo>
                  <a:pt x="166" y="532"/>
                </a:lnTo>
                <a:lnTo>
                  <a:pt x="166" y="532"/>
                </a:lnTo>
                <a:lnTo>
                  <a:pt x="186" y="434"/>
                </a:lnTo>
                <a:lnTo>
                  <a:pt x="220" y="254"/>
                </a:lnTo>
                <a:lnTo>
                  <a:pt x="266" y="2"/>
                </a:lnTo>
                <a:lnTo>
                  <a:pt x="70" y="0"/>
                </a:lnTo>
                <a:close/>
              </a:path>
            </a:pathLst>
          </a:custGeom>
          <a:solidFill>
            <a:srgbClr val="BFE1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1398271" y="1710055"/>
            <a:ext cx="337820" cy="749300"/>
          </a:xfrm>
          <a:custGeom>
            <a:avLst/>
            <a:gdLst>
              <a:gd name="T0" fmla="*/ 70 w 266"/>
              <a:gd name="T1" fmla="*/ 0 h 590"/>
              <a:gd name="T2" fmla="*/ 70 w 266"/>
              <a:gd name="T3" fmla="*/ 0 h 590"/>
              <a:gd name="T4" fmla="*/ 0 w 266"/>
              <a:gd name="T5" fmla="*/ 566 h 590"/>
              <a:gd name="T6" fmla="*/ 0 w 266"/>
              <a:gd name="T7" fmla="*/ 566 h 590"/>
              <a:gd name="T8" fmla="*/ 0 w 266"/>
              <a:gd name="T9" fmla="*/ 572 h 590"/>
              <a:gd name="T10" fmla="*/ 2 w 266"/>
              <a:gd name="T11" fmla="*/ 578 h 590"/>
              <a:gd name="T12" fmla="*/ 4 w 266"/>
              <a:gd name="T13" fmla="*/ 582 h 590"/>
              <a:gd name="T14" fmla="*/ 8 w 266"/>
              <a:gd name="T15" fmla="*/ 584 h 590"/>
              <a:gd name="T16" fmla="*/ 20 w 266"/>
              <a:gd name="T17" fmla="*/ 588 h 590"/>
              <a:gd name="T18" fmla="*/ 34 w 266"/>
              <a:gd name="T19" fmla="*/ 590 h 590"/>
              <a:gd name="T20" fmla="*/ 34 w 266"/>
              <a:gd name="T21" fmla="*/ 590 h 590"/>
              <a:gd name="T22" fmla="*/ 84 w 266"/>
              <a:gd name="T23" fmla="*/ 586 h 590"/>
              <a:gd name="T24" fmla="*/ 112 w 266"/>
              <a:gd name="T25" fmla="*/ 584 h 590"/>
              <a:gd name="T26" fmla="*/ 130 w 266"/>
              <a:gd name="T27" fmla="*/ 580 h 590"/>
              <a:gd name="T28" fmla="*/ 130 w 266"/>
              <a:gd name="T29" fmla="*/ 580 h 590"/>
              <a:gd name="T30" fmla="*/ 142 w 266"/>
              <a:gd name="T31" fmla="*/ 576 h 590"/>
              <a:gd name="T32" fmla="*/ 146 w 266"/>
              <a:gd name="T33" fmla="*/ 572 h 590"/>
              <a:gd name="T34" fmla="*/ 150 w 266"/>
              <a:gd name="T35" fmla="*/ 568 h 590"/>
              <a:gd name="T36" fmla="*/ 158 w 266"/>
              <a:gd name="T37" fmla="*/ 554 h 590"/>
              <a:gd name="T38" fmla="*/ 166 w 266"/>
              <a:gd name="T39" fmla="*/ 532 h 590"/>
              <a:gd name="T40" fmla="*/ 166 w 266"/>
              <a:gd name="T41" fmla="*/ 532 h 590"/>
              <a:gd name="T42" fmla="*/ 186 w 266"/>
              <a:gd name="T43" fmla="*/ 434 h 590"/>
              <a:gd name="T44" fmla="*/ 220 w 266"/>
              <a:gd name="T45" fmla="*/ 254 h 590"/>
              <a:gd name="T46" fmla="*/ 266 w 266"/>
              <a:gd name="T47" fmla="*/ 2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6" h="590">
                <a:moveTo>
                  <a:pt x="70" y="0"/>
                </a:moveTo>
                <a:lnTo>
                  <a:pt x="70" y="0"/>
                </a:lnTo>
                <a:lnTo>
                  <a:pt x="0" y="566"/>
                </a:lnTo>
                <a:lnTo>
                  <a:pt x="0" y="566"/>
                </a:lnTo>
                <a:lnTo>
                  <a:pt x="0" y="572"/>
                </a:lnTo>
                <a:lnTo>
                  <a:pt x="2" y="578"/>
                </a:lnTo>
                <a:lnTo>
                  <a:pt x="4" y="582"/>
                </a:lnTo>
                <a:lnTo>
                  <a:pt x="8" y="584"/>
                </a:lnTo>
                <a:lnTo>
                  <a:pt x="20" y="588"/>
                </a:lnTo>
                <a:lnTo>
                  <a:pt x="34" y="590"/>
                </a:lnTo>
                <a:lnTo>
                  <a:pt x="34" y="590"/>
                </a:lnTo>
                <a:lnTo>
                  <a:pt x="84" y="586"/>
                </a:lnTo>
                <a:lnTo>
                  <a:pt x="112" y="584"/>
                </a:lnTo>
                <a:lnTo>
                  <a:pt x="130" y="580"/>
                </a:lnTo>
                <a:lnTo>
                  <a:pt x="130" y="580"/>
                </a:lnTo>
                <a:lnTo>
                  <a:pt x="142" y="576"/>
                </a:lnTo>
                <a:lnTo>
                  <a:pt x="146" y="572"/>
                </a:lnTo>
                <a:lnTo>
                  <a:pt x="150" y="568"/>
                </a:lnTo>
                <a:lnTo>
                  <a:pt x="158" y="554"/>
                </a:lnTo>
                <a:lnTo>
                  <a:pt x="166" y="532"/>
                </a:lnTo>
                <a:lnTo>
                  <a:pt x="166" y="532"/>
                </a:lnTo>
                <a:lnTo>
                  <a:pt x="186" y="434"/>
                </a:lnTo>
                <a:lnTo>
                  <a:pt x="220" y="254"/>
                </a:lnTo>
                <a:lnTo>
                  <a:pt x="266" y="2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1390651" y="2446655"/>
            <a:ext cx="233680" cy="871220"/>
          </a:xfrm>
          <a:custGeom>
            <a:avLst/>
            <a:gdLst>
              <a:gd name="T0" fmla="*/ 40 w 184"/>
              <a:gd name="T1" fmla="*/ 10 h 686"/>
              <a:gd name="T2" fmla="*/ 40 w 184"/>
              <a:gd name="T3" fmla="*/ 10 h 686"/>
              <a:gd name="T4" fmla="*/ 30 w 184"/>
              <a:gd name="T5" fmla="*/ 12 h 686"/>
              <a:gd name="T6" fmla="*/ 22 w 184"/>
              <a:gd name="T7" fmla="*/ 14 h 686"/>
              <a:gd name="T8" fmla="*/ 16 w 184"/>
              <a:gd name="T9" fmla="*/ 18 h 686"/>
              <a:gd name="T10" fmla="*/ 10 w 184"/>
              <a:gd name="T11" fmla="*/ 24 h 686"/>
              <a:gd name="T12" fmla="*/ 4 w 184"/>
              <a:gd name="T13" fmla="*/ 32 h 686"/>
              <a:gd name="T14" fmla="*/ 2 w 184"/>
              <a:gd name="T15" fmla="*/ 42 h 686"/>
              <a:gd name="T16" fmla="*/ 0 w 184"/>
              <a:gd name="T17" fmla="*/ 54 h 686"/>
              <a:gd name="T18" fmla="*/ 0 w 184"/>
              <a:gd name="T19" fmla="*/ 54 h 686"/>
              <a:gd name="T20" fmla="*/ 18 w 184"/>
              <a:gd name="T21" fmla="*/ 350 h 686"/>
              <a:gd name="T22" fmla="*/ 34 w 184"/>
              <a:gd name="T23" fmla="*/ 648 h 686"/>
              <a:gd name="T24" fmla="*/ 34 w 184"/>
              <a:gd name="T25" fmla="*/ 648 h 686"/>
              <a:gd name="T26" fmla="*/ 34 w 184"/>
              <a:gd name="T27" fmla="*/ 654 h 686"/>
              <a:gd name="T28" fmla="*/ 38 w 184"/>
              <a:gd name="T29" fmla="*/ 662 h 686"/>
              <a:gd name="T30" fmla="*/ 40 w 184"/>
              <a:gd name="T31" fmla="*/ 670 h 686"/>
              <a:gd name="T32" fmla="*/ 46 w 184"/>
              <a:gd name="T33" fmla="*/ 676 h 686"/>
              <a:gd name="T34" fmla="*/ 52 w 184"/>
              <a:gd name="T35" fmla="*/ 682 h 686"/>
              <a:gd name="T36" fmla="*/ 58 w 184"/>
              <a:gd name="T37" fmla="*/ 684 h 686"/>
              <a:gd name="T38" fmla="*/ 64 w 184"/>
              <a:gd name="T39" fmla="*/ 686 h 686"/>
              <a:gd name="T40" fmla="*/ 72 w 184"/>
              <a:gd name="T41" fmla="*/ 686 h 686"/>
              <a:gd name="T42" fmla="*/ 72 w 184"/>
              <a:gd name="T43" fmla="*/ 686 h 686"/>
              <a:gd name="T44" fmla="*/ 158 w 184"/>
              <a:gd name="T45" fmla="*/ 662 h 686"/>
              <a:gd name="T46" fmla="*/ 158 w 184"/>
              <a:gd name="T47" fmla="*/ 662 h 686"/>
              <a:gd name="T48" fmla="*/ 166 w 184"/>
              <a:gd name="T49" fmla="*/ 658 h 686"/>
              <a:gd name="T50" fmla="*/ 174 w 184"/>
              <a:gd name="T51" fmla="*/ 648 h 686"/>
              <a:gd name="T52" fmla="*/ 182 w 184"/>
              <a:gd name="T53" fmla="*/ 634 h 686"/>
              <a:gd name="T54" fmla="*/ 184 w 184"/>
              <a:gd name="T55" fmla="*/ 628 h 686"/>
              <a:gd name="T56" fmla="*/ 184 w 184"/>
              <a:gd name="T57" fmla="*/ 620 h 686"/>
              <a:gd name="T58" fmla="*/ 184 w 184"/>
              <a:gd name="T59" fmla="*/ 620 h 686"/>
              <a:gd name="T60" fmla="*/ 174 w 184"/>
              <a:gd name="T61" fmla="*/ 46 h 686"/>
              <a:gd name="T62" fmla="*/ 174 w 184"/>
              <a:gd name="T63" fmla="*/ 46 h 686"/>
              <a:gd name="T64" fmla="*/ 172 w 184"/>
              <a:gd name="T65" fmla="*/ 32 h 686"/>
              <a:gd name="T66" fmla="*/ 164 w 184"/>
              <a:gd name="T67" fmla="*/ 16 h 686"/>
              <a:gd name="T68" fmla="*/ 158 w 184"/>
              <a:gd name="T69" fmla="*/ 10 h 686"/>
              <a:gd name="T70" fmla="*/ 152 w 184"/>
              <a:gd name="T71" fmla="*/ 4 h 686"/>
              <a:gd name="T72" fmla="*/ 144 w 184"/>
              <a:gd name="T73" fmla="*/ 0 h 686"/>
              <a:gd name="T74" fmla="*/ 136 w 184"/>
              <a:gd name="T75" fmla="*/ 0 h 686"/>
              <a:gd name="T76" fmla="*/ 136 w 184"/>
              <a:gd name="T77" fmla="*/ 0 h 686"/>
              <a:gd name="T78" fmla="*/ 40 w 184"/>
              <a:gd name="T79" fmla="*/ 10 h 686"/>
              <a:gd name="T80" fmla="*/ 40 w 184"/>
              <a:gd name="T81" fmla="*/ 10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4" h="686">
                <a:moveTo>
                  <a:pt x="40" y="10"/>
                </a:moveTo>
                <a:lnTo>
                  <a:pt x="40" y="10"/>
                </a:lnTo>
                <a:lnTo>
                  <a:pt x="30" y="12"/>
                </a:lnTo>
                <a:lnTo>
                  <a:pt x="22" y="14"/>
                </a:lnTo>
                <a:lnTo>
                  <a:pt x="16" y="18"/>
                </a:lnTo>
                <a:lnTo>
                  <a:pt x="10" y="24"/>
                </a:lnTo>
                <a:lnTo>
                  <a:pt x="4" y="32"/>
                </a:lnTo>
                <a:lnTo>
                  <a:pt x="2" y="42"/>
                </a:lnTo>
                <a:lnTo>
                  <a:pt x="0" y="54"/>
                </a:lnTo>
                <a:lnTo>
                  <a:pt x="0" y="54"/>
                </a:lnTo>
                <a:lnTo>
                  <a:pt x="18" y="350"/>
                </a:lnTo>
                <a:lnTo>
                  <a:pt x="34" y="648"/>
                </a:lnTo>
                <a:lnTo>
                  <a:pt x="34" y="648"/>
                </a:lnTo>
                <a:lnTo>
                  <a:pt x="34" y="654"/>
                </a:lnTo>
                <a:lnTo>
                  <a:pt x="38" y="662"/>
                </a:lnTo>
                <a:lnTo>
                  <a:pt x="40" y="670"/>
                </a:lnTo>
                <a:lnTo>
                  <a:pt x="46" y="676"/>
                </a:lnTo>
                <a:lnTo>
                  <a:pt x="52" y="682"/>
                </a:lnTo>
                <a:lnTo>
                  <a:pt x="58" y="684"/>
                </a:lnTo>
                <a:lnTo>
                  <a:pt x="64" y="686"/>
                </a:lnTo>
                <a:lnTo>
                  <a:pt x="72" y="686"/>
                </a:lnTo>
                <a:lnTo>
                  <a:pt x="72" y="686"/>
                </a:lnTo>
                <a:lnTo>
                  <a:pt x="158" y="662"/>
                </a:lnTo>
                <a:lnTo>
                  <a:pt x="158" y="662"/>
                </a:lnTo>
                <a:lnTo>
                  <a:pt x="166" y="658"/>
                </a:lnTo>
                <a:lnTo>
                  <a:pt x="174" y="648"/>
                </a:lnTo>
                <a:lnTo>
                  <a:pt x="182" y="634"/>
                </a:lnTo>
                <a:lnTo>
                  <a:pt x="184" y="628"/>
                </a:lnTo>
                <a:lnTo>
                  <a:pt x="184" y="620"/>
                </a:lnTo>
                <a:lnTo>
                  <a:pt x="184" y="620"/>
                </a:lnTo>
                <a:lnTo>
                  <a:pt x="174" y="46"/>
                </a:lnTo>
                <a:lnTo>
                  <a:pt x="174" y="46"/>
                </a:lnTo>
                <a:lnTo>
                  <a:pt x="172" y="32"/>
                </a:lnTo>
                <a:lnTo>
                  <a:pt x="164" y="16"/>
                </a:lnTo>
                <a:lnTo>
                  <a:pt x="158" y="10"/>
                </a:lnTo>
                <a:lnTo>
                  <a:pt x="152" y="4"/>
                </a:lnTo>
                <a:lnTo>
                  <a:pt x="144" y="0"/>
                </a:lnTo>
                <a:lnTo>
                  <a:pt x="136" y="0"/>
                </a:lnTo>
                <a:lnTo>
                  <a:pt x="136" y="0"/>
                </a:lnTo>
                <a:lnTo>
                  <a:pt x="40" y="10"/>
                </a:lnTo>
                <a:lnTo>
                  <a:pt x="40" y="10"/>
                </a:lnTo>
                <a:close/>
              </a:path>
            </a:pathLst>
          </a:custGeom>
          <a:solidFill>
            <a:srgbClr val="BFE1EE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>
            <a:off x="1454151" y="3287395"/>
            <a:ext cx="233680" cy="855980"/>
          </a:xfrm>
          <a:custGeom>
            <a:avLst/>
            <a:gdLst>
              <a:gd name="T0" fmla="*/ 108 w 184"/>
              <a:gd name="T1" fmla="*/ 0 h 674"/>
              <a:gd name="T2" fmla="*/ 108 w 184"/>
              <a:gd name="T3" fmla="*/ 0 h 674"/>
              <a:gd name="T4" fmla="*/ 114 w 184"/>
              <a:gd name="T5" fmla="*/ 0 h 674"/>
              <a:gd name="T6" fmla="*/ 120 w 184"/>
              <a:gd name="T7" fmla="*/ 0 h 674"/>
              <a:gd name="T8" fmla="*/ 126 w 184"/>
              <a:gd name="T9" fmla="*/ 2 h 674"/>
              <a:gd name="T10" fmla="*/ 130 w 184"/>
              <a:gd name="T11" fmla="*/ 6 h 674"/>
              <a:gd name="T12" fmla="*/ 140 w 184"/>
              <a:gd name="T13" fmla="*/ 16 h 674"/>
              <a:gd name="T14" fmla="*/ 142 w 184"/>
              <a:gd name="T15" fmla="*/ 24 h 674"/>
              <a:gd name="T16" fmla="*/ 144 w 184"/>
              <a:gd name="T17" fmla="*/ 30 h 674"/>
              <a:gd name="T18" fmla="*/ 144 w 184"/>
              <a:gd name="T19" fmla="*/ 30 h 674"/>
              <a:gd name="T20" fmla="*/ 164 w 184"/>
              <a:gd name="T21" fmla="*/ 332 h 674"/>
              <a:gd name="T22" fmla="*/ 184 w 184"/>
              <a:gd name="T23" fmla="*/ 632 h 674"/>
              <a:gd name="T24" fmla="*/ 184 w 184"/>
              <a:gd name="T25" fmla="*/ 632 h 674"/>
              <a:gd name="T26" fmla="*/ 184 w 184"/>
              <a:gd name="T27" fmla="*/ 644 h 674"/>
              <a:gd name="T28" fmla="*/ 182 w 184"/>
              <a:gd name="T29" fmla="*/ 652 h 674"/>
              <a:gd name="T30" fmla="*/ 180 w 184"/>
              <a:gd name="T31" fmla="*/ 660 h 674"/>
              <a:gd name="T32" fmla="*/ 174 w 184"/>
              <a:gd name="T33" fmla="*/ 666 h 674"/>
              <a:gd name="T34" fmla="*/ 170 w 184"/>
              <a:gd name="T35" fmla="*/ 670 h 674"/>
              <a:gd name="T36" fmla="*/ 164 w 184"/>
              <a:gd name="T37" fmla="*/ 672 h 674"/>
              <a:gd name="T38" fmla="*/ 152 w 184"/>
              <a:gd name="T39" fmla="*/ 674 h 674"/>
              <a:gd name="T40" fmla="*/ 152 w 184"/>
              <a:gd name="T41" fmla="*/ 674 h 674"/>
              <a:gd name="T42" fmla="*/ 116 w 184"/>
              <a:gd name="T43" fmla="*/ 670 h 674"/>
              <a:gd name="T44" fmla="*/ 78 w 184"/>
              <a:gd name="T45" fmla="*/ 668 h 674"/>
              <a:gd name="T46" fmla="*/ 78 w 184"/>
              <a:gd name="T47" fmla="*/ 668 h 674"/>
              <a:gd name="T48" fmla="*/ 74 w 184"/>
              <a:gd name="T49" fmla="*/ 668 h 674"/>
              <a:gd name="T50" fmla="*/ 68 w 184"/>
              <a:gd name="T51" fmla="*/ 666 h 674"/>
              <a:gd name="T52" fmla="*/ 62 w 184"/>
              <a:gd name="T53" fmla="*/ 658 h 674"/>
              <a:gd name="T54" fmla="*/ 58 w 184"/>
              <a:gd name="T55" fmla="*/ 648 h 674"/>
              <a:gd name="T56" fmla="*/ 54 w 184"/>
              <a:gd name="T57" fmla="*/ 636 h 674"/>
              <a:gd name="T58" fmla="*/ 54 w 184"/>
              <a:gd name="T59" fmla="*/ 636 h 674"/>
              <a:gd name="T60" fmla="*/ 44 w 184"/>
              <a:gd name="T61" fmla="*/ 540 h 674"/>
              <a:gd name="T62" fmla="*/ 26 w 184"/>
              <a:gd name="T63" fmla="*/ 346 h 674"/>
              <a:gd name="T64" fmla="*/ 0 w 184"/>
              <a:gd name="T65" fmla="*/ 56 h 674"/>
              <a:gd name="T66" fmla="*/ 0 w 184"/>
              <a:gd name="T67" fmla="*/ 56 h 674"/>
              <a:gd name="T68" fmla="*/ 2 w 184"/>
              <a:gd name="T69" fmla="*/ 44 h 674"/>
              <a:gd name="T70" fmla="*/ 6 w 184"/>
              <a:gd name="T71" fmla="*/ 34 h 674"/>
              <a:gd name="T72" fmla="*/ 12 w 184"/>
              <a:gd name="T73" fmla="*/ 28 h 674"/>
              <a:gd name="T74" fmla="*/ 16 w 184"/>
              <a:gd name="T75" fmla="*/ 26 h 674"/>
              <a:gd name="T76" fmla="*/ 22 w 184"/>
              <a:gd name="T77" fmla="*/ 24 h 674"/>
              <a:gd name="T78" fmla="*/ 22 w 184"/>
              <a:gd name="T79" fmla="*/ 24 h 674"/>
              <a:gd name="T80" fmla="*/ 42 w 184"/>
              <a:gd name="T81" fmla="*/ 20 h 674"/>
              <a:gd name="T82" fmla="*/ 72 w 184"/>
              <a:gd name="T83" fmla="*/ 12 h 674"/>
              <a:gd name="T84" fmla="*/ 108 w 184"/>
              <a:gd name="T85" fmla="*/ 0 h 674"/>
              <a:gd name="T86" fmla="*/ 108 w 184"/>
              <a:gd name="T87" fmla="*/ 0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4" h="674">
                <a:moveTo>
                  <a:pt x="108" y="0"/>
                </a:moveTo>
                <a:lnTo>
                  <a:pt x="108" y="0"/>
                </a:lnTo>
                <a:lnTo>
                  <a:pt x="114" y="0"/>
                </a:lnTo>
                <a:lnTo>
                  <a:pt x="120" y="0"/>
                </a:lnTo>
                <a:lnTo>
                  <a:pt x="126" y="2"/>
                </a:lnTo>
                <a:lnTo>
                  <a:pt x="130" y="6"/>
                </a:lnTo>
                <a:lnTo>
                  <a:pt x="140" y="16"/>
                </a:lnTo>
                <a:lnTo>
                  <a:pt x="142" y="24"/>
                </a:lnTo>
                <a:lnTo>
                  <a:pt x="144" y="30"/>
                </a:lnTo>
                <a:lnTo>
                  <a:pt x="144" y="30"/>
                </a:lnTo>
                <a:lnTo>
                  <a:pt x="164" y="332"/>
                </a:lnTo>
                <a:lnTo>
                  <a:pt x="184" y="632"/>
                </a:lnTo>
                <a:lnTo>
                  <a:pt x="184" y="632"/>
                </a:lnTo>
                <a:lnTo>
                  <a:pt x="184" y="644"/>
                </a:lnTo>
                <a:lnTo>
                  <a:pt x="182" y="652"/>
                </a:lnTo>
                <a:lnTo>
                  <a:pt x="180" y="660"/>
                </a:lnTo>
                <a:lnTo>
                  <a:pt x="174" y="666"/>
                </a:lnTo>
                <a:lnTo>
                  <a:pt x="170" y="670"/>
                </a:lnTo>
                <a:lnTo>
                  <a:pt x="164" y="672"/>
                </a:lnTo>
                <a:lnTo>
                  <a:pt x="152" y="674"/>
                </a:lnTo>
                <a:lnTo>
                  <a:pt x="152" y="674"/>
                </a:lnTo>
                <a:lnTo>
                  <a:pt x="116" y="670"/>
                </a:lnTo>
                <a:lnTo>
                  <a:pt x="78" y="668"/>
                </a:lnTo>
                <a:lnTo>
                  <a:pt x="78" y="668"/>
                </a:lnTo>
                <a:lnTo>
                  <a:pt x="74" y="668"/>
                </a:lnTo>
                <a:lnTo>
                  <a:pt x="68" y="666"/>
                </a:lnTo>
                <a:lnTo>
                  <a:pt x="62" y="658"/>
                </a:lnTo>
                <a:lnTo>
                  <a:pt x="58" y="648"/>
                </a:lnTo>
                <a:lnTo>
                  <a:pt x="54" y="636"/>
                </a:lnTo>
                <a:lnTo>
                  <a:pt x="54" y="636"/>
                </a:lnTo>
                <a:lnTo>
                  <a:pt x="44" y="540"/>
                </a:lnTo>
                <a:lnTo>
                  <a:pt x="26" y="346"/>
                </a:lnTo>
                <a:lnTo>
                  <a:pt x="0" y="56"/>
                </a:lnTo>
                <a:lnTo>
                  <a:pt x="0" y="56"/>
                </a:lnTo>
                <a:lnTo>
                  <a:pt x="2" y="44"/>
                </a:lnTo>
                <a:lnTo>
                  <a:pt x="6" y="34"/>
                </a:lnTo>
                <a:lnTo>
                  <a:pt x="12" y="28"/>
                </a:lnTo>
                <a:lnTo>
                  <a:pt x="16" y="26"/>
                </a:lnTo>
                <a:lnTo>
                  <a:pt x="22" y="24"/>
                </a:lnTo>
                <a:lnTo>
                  <a:pt x="22" y="24"/>
                </a:lnTo>
                <a:lnTo>
                  <a:pt x="42" y="20"/>
                </a:lnTo>
                <a:lnTo>
                  <a:pt x="72" y="12"/>
                </a:lnTo>
                <a:lnTo>
                  <a:pt x="108" y="0"/>
                </a:lnTo>
                <a:lnTo>
                  <a:pt x="108" y="0"/>
                </a:lnTo>
                <a:close/>
              </a:path>
            </a:pathLst>
          </a:custGeom>
          <a:solidFill>
            <a:srgbClr val="BFE1EE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1487171" y="4135755"/>
            <a:ext cx="198120" cy="868680"/>
          </a:xfrm>
          <a:custGeom>
            <a:avLst/>
            <a:gdLst>
              <a:gd name="T0" fmla="*/ 126 w 156"/>
              <a:gd name="T1" fmla="*/ 6 h 684"/>
              <a:gd name="T2" fmla="*/ 126 w 156"/>
              <a:gd name="T3" fmla="*/ 6 h 684"/>
              <a:gd name="T4" fmla="*/ 136 w 156"/>
              <a:gd name="T5" fmla="*/ 6 h 684"/>
              <a:gd name="T6" fmla="*/ 146 w 156"/>
              <a:gd name="T7" fmla="*/ 6 h 684"/>
              <a:gd name="T8" fmla="*/ 150 w 156"/>
              <a:gd name="T9" fmla="*/ 8 h 684"/>
              <a:gd name="T10" fmla="*/ 154 w 156"/>
              <a:gd name="T11" fmla="*/ 10 h 684"/>
              <a:gd name="T12" fmla="*/ 156 w 156"/>
              <a:gd name="T13" fmla="*/ 14 h 684"/>
              <a:gd name="T14" fmla="*/ 156 w 156"/>
              <a:gd name="T15" fmla="*/ 20 h 684"/>
              <a:gd name="T16" fmla="*/ 156 w 156"/>
              <a:gd name="T17" fmla="*/ 20 h 684"/>
              <a:gd name="T18" fmla="*/ 146 w 156"/>
              <a:gd name="T19" fmla="*/ 336 h 684"/>
              <a:gd name="T20" fmla="*/ 134 w 156"/>
              <a:gd name="T21" fmla="*/ 654 h 684"/>
              <a:gd name="T22" fmla="*/ 134 w 156"/>
              <a:gd name="T23" fmla="*/ 654 h 684"/>
              <a:gd name="T24" fmla="*/ 132 w 156"/>
              <a:gd name="T25" fmla="*/ 660 h 684"/>
              <a:gd name="T26" fmla="*/ 130 w 156"/>
              <a:gd name="T27" fmla="*/ 668 h 684"/>
              <a:gd name="T28" fmla="*/ 124 w 156"/>
              <a:gd name="T29" fmla="*/ 674 h 684"/>
              <a:gd name="T30" fmla="*/ 120 w 156"/>
              <a:gd name="T31" fmla="*/ 678 h 684"/>
              <a:gd name="T32" fmla="*/ 112 w 156"/>
              <a:gd name="T33" fmla="*/ 682 h 684"/>
              <a:gd name="T34" fmla="*/ 106 w 156"/>
              <a:gd name="T35" fmla="*/ 684 h 684"/>
              <a:gd name="T36" fmla="*/ 98 w 156"/>
              <a:gd name="T37" fmla="*/ 684 h 684"/>
              <a:gd name="T38" fmla="*/ 92 w 156"/>
              <a:gd name="T39" fmla="*/ 684 h 684"/>
              <a:gd name="T40" fmla="*/ 92 w 156"/>
              <a:gd name="T41" fmla="*/ 684 h 684"/>
              <a:gd name="T42" fmla="*/ 26 w 156"/>
              <a:gd name="T43" fmla="*/ 672 h 684"/>
              <a:gd name="T44" fmla="*/ 26 w 156"/>
              <a:gd name="T45" fmla="*/ 672 h 684"/>
              <a:gd name="T46" fmla="*/ 22 w 156"/>
              <a:gd name="T47" fmla="*/ 670 h 684"/>
              <a:gd name="T48" fmla="*/ 18 w 156"/>
              <a:gd name="T49" fmla="*/ 666 h 684"/>
              <a:gd name="T50" fmla="*/ 10 w 156"/>
              <a:gd name="T51" fmla="*/ 656 h 684"/>
              <a:gd name="T52" fmla="*/ 4 w 156"/>
              <a:gd name="T53" fmla="*/ 642 h 684"/>
              <a:gd name="T54" fmla="*/ 0 w 156"/>
              <a:gd name="T55" fmla="*/ 624 h 684"/>
              <a:gd name="T56" fmla="*/ 0 w 156"/>
              <a:gd name="T57" fmla="*/ 624 h 684"/>
              <a:gd name="T58" fmla="*/ 4 w 156"/>
              <a:gd name="T59" fmla="*/ 522 h 684"/>
              <a:gd name="T60" fmla="*/ 12 w 156"/>
              <a:gd name="T61" fmla="*/ 322 h 684"/>
              <a:gd name="T62" fmla="*/ 28 w 156"/>
              <a:gd name="T63" fmla="*/ 26 h 684"/>
              <a:gd name="T64" fmla="*/ 28 w 156"/>
              <a:gd name="T65" fmla="*/ 26 h 684"/>
              <a:gd name="T66" fmla="*/ 30 w 156"/>
              <a:gd name="T67" fmla="*/ 14 h 684"/>
              <a:gd name="T68" fmla="*/ 36 w 156"/>
              <a:gd name="T69" fmla="*/ 6 h 684"/>
              <a:gd name="T70" fmla="*/ 42 w 156"/>
              <a:gd name="T71" fmla="*/ 0 h 684"/>
              <a:gd name="T72" fmla="*/ 52 w 156"/>
              <a:gd name="T73" fmla="*/ 0 h 684"/>
              <a:gd name="T74" fmla="*/ 52 w 156"/>
              <a:gd name="T75" fmla="*/ 0 h 684"/>
              <a:gd name="T76" fmla="*/ 94 w 156"/>
              <a:gd name="T77" fmla="*/ 4 h 684"/>
              <a:gd name="T78" fmla="*/ 126 w 156"/>
              <a:gd name="T79" fmla="*/ 6 h 684"/>
              <a:gd name="T80" fmla="*/ 126 w 156"/>
              <a:gd name="T81" fmla="*/ 6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56" h="684">
                <a:moveTo>
                  <a:pt x="126" y="6"/>
                </a:moveTo>
                <a:lnTo>
                  <a:pt x="126" y="6"/>
                </a:lnTo>
                <a:lnTo>
                  <a:pt x="136" y="6"/>
                </a:lnTo>
                <a:lnTo>
                  <a:pt x="146" y="6"/>
                </a:lnTo>
                <a:lnTo>
                  <a:pt x="150" y="8"/>
                </a:lnTo>
                <a:lnTo>
                  <a:pt x="154" y="10"/>
                </a:lnTo>
                <a:lnTo>
                  <a:pt x="156" y="14"/>
                </a:lnTo>
                <a:lnTo>
                  <a:pt x="156" y="20"/>
                </a:lnTo>
                <a:lnTo>
                  <a:pt x="156" y="20"/>
                </a:lnTo>
                <a:lnTo>
                  <a:pt x="146" y="336"/>
                </a:lnTo>
                <a:lnTo>
                  <a:pt x="134" y="654"/>
                </a:lnTo>
                <a:lnTo>
                  <a:pt x="134" y="654"/>
                </a:lnTo>
                <a:lnTo>
                  <a:pt x="132" y="660"/>
                </a:lnTo>
                <a:lnTo>
                  <a:pt x="130" y="668"/>
                </a:lnTo>
                <a:lnTo>
                  <a:pt x="124" y="674"/>
                </a:lnTo>
                <a:lnTo>
                  <a:pt x="120" y="678"/>
                </a:lnTo>
                <a:lnTo>
                  <a:pt x="112" y="682"/>
                </a:lnTo>
                <a:lnTo>
                  <a:pt x="106" y="684"/>
                </a:lnTo>
                <a:lnTo>
                  <a:pt x="98" y="684"/>
                </a:lnTo>
                <a:lnTo>
                  <a:pt x="92" y="684"/>
                </a:lnTo>
                <a:lnTo>
                  <a:pt x="92" y="684"/>
                </a:lnTo>
                <a:lnTo>
                  <a:pt x="26" y="672"/>
                </a:lnTo>
                <a:lnTo>
                  <a:pt x="26" y="672"/>
                </a:lnTo>
                <a:lnTo>
                  <a:pt x="22" y="670"/>
                </a:lnTo>
                <a:lnTo>
                  <a:pt x="18" y="666"/>
                </a:lnTo>
                <a:lnTo>
                  <a:pt x="10" y="656"/>
                </a:lnTo>
                <a:lnTo>
                  <a:pt x="4" y="642"/>
                </a:lnTo>
                <a:lnTo>
                  <a:pt x="0" y="624"/>
                </a:lnTo>
                <a:lnTo>
                  <a:pt x="0" y="624"/>
                </a:lnTo>
                <a:lnTo>
                  <a:pt x="4" y="522"/>
                </a:lnTo>
                <a:lnTo>
                  <a:pt x="12" y="322"/>
                </a:lnTo>
                <a:lnTo>
                  <a:pt x="28" y="26"/>
                </a:lnTo>
                <a:lnTo>
                  <a:pt x="28" y="26"/>
                </a:lnTo>
                <a:lnTo>
                  <a:pt x="30" y="14"/>
                </a:lnTo>
                <a:lnTo>
                  <a:pt x="36" y="6"/>
                </a:lnTo>
                <a:lnTo>
                  <a:pt x="42" y="0"/>
                </a:lnTo>
                <a:lnTo>
                  <a:pt x="52" y="0"/>
                </a:lnTo>
                <a:lnTo>
                  <a:pt x="52" y="0"/>
                </a:lnTo>
                <a:lnTo>
                  <a:pt x="94" y="4"/>
                </a:lnTo>
                <a:lnTo>
                  <a:pt x="126" y="6"/>
                </a:lnTo>
                <a:lnTo>
                  <a:pt x="126" y="6"/>
                </a:lnTo>
                <a:close/>
              </a:path>
            </a:pathLst>
          </a:custGeom>
          <a:solidFill>
            <a:srgbClr val="BFE1EE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>
            <a:off x="1413511" y="5852795"/>
            <a:ext cx="251460" cy="762000"/>
          </a:xfrm>
          <a:custGeom>
            <a:avLst/>
            <a:gdLst>
              <a:gd name="T0" fmla="*/ 142 w 198"/>
              <a:gd name="T1" fmla="*/ 600 h 600"/>
              <a:gd name="T2" fmla="*/ 142 w 198"/>
              <a:gd name="T3" fmla="*/ 600 h 600"/>
              <a:gd name="T4" fmla="*/ 160 w 198"/>
              <a:gd name="T5" fmla="*/ 470 h 600"/>
              <a:gd name="T6" fmla="*/ 174 w 198"/>
              <a:gd name="T7" fmla="*/ 366 h 600"/>
              <a:gd name="T8" fmla="*/ 182 w 198"/>
              <a:gd name="T9" fmla="*/ 292 h 600"/>
              <a:gd name="T10" fmla="*/ 182 w 198"/>
              <a:gd name="T11" fmla="*/ 292 h 600"/>
              <a:gd name="T12" fmla="*/ 188 w 198"/>
              <a:gd name="T13" fmla="*/ 230 h 600"/>
              <a:gd name="T14" fmla="*/ 192 w 198"/>
              <a:gd name="T15" fmla="*/ 154 h 600"/>
              <a:gd name="T16" fmla="*/ 198 w 198"/>
              <a:gd name="T17" fmla="*/ 54 h 600"/>
              <a:gd name="T18" fmla="*/ 198 w 198"/>
              <a:gd name="T19" fmla="*/ 54 h 600"/>
              <a:gd name="T20" fmla="*/ 198 w 198"/>
              <a:gd name="T21" fmla="*/ 46 h 600"/>
              <a:gd name="T22" fmla="*/ 196 w 198"/>
              <a:gd name="T23" fmla="*/ 38 h 600"/>
              <a:gd name="T24" fmla="*/ 194 w 198"/>
              <a:gd name="T25" fmla="*/ 30 h 600"/>
              <a:gd name="T26" fmla="*/ 190 w 198"/>
              <a:gd name="T27" fmla="*/ 22 h 600"/>
              <a:gd name="T28" fmla="*/ 180 w 198"/>
              <a:gd name="T29" fmla="*/ 12 h 600"/>
              <a:gd name="T30" fmla="*/ 174 w 198"/>
              <a:gd name="T31" fmla="*/ 8 h 600"/>
              <a:gd name="T32" fmla="*/ 168 w 198"/>
              <a:gd name="T33" fmla="*/ 6 h 600"/>
              <a:gd name="T34" fmla="*/ 168 w 198"/>
              <a:gd name="T35" fmla="*/ 6 h 600"/>
              <a:gd name="T36" fmla="*/ 130 w 198"/>
              <a:gd name="T37" fmla="*/ 2 h 600"/>
              <a:gd name="T38" fmla="*/ 94 w 198"/>
              <a:gd name="T39" fmla="*/ 0 h 600"/>
              <a:gd name="T40" fmla="*/ 94 w 198"/>
              <a:gd name="T41" fmla="*/ 0 h 600"/>
              <a:gd name="T42" fmla="*/ 84 w 198"/>
              <a:gd name="T43" fmla="*/ 2 h 600"/>
              <a:gd name="T44" fmla="*/ 78 w 198"/>
              <a:gd name="T45" fmla="*/ 4 h 600"/>
              <a:gd name="T46" fmla="*/ 72 w 198"/>
              <a:gd name="T47" fmla="*/ 8 h 600"/>
              <a:gd name="T48" fmla="*/ 66 w 198"/>
              <a:gd name="T49" fmla="*/ 14 h 600"/>
              <a:gd name="T50" fmla="*/ 60 w 198"/>
              <a:gd name="T51" fmla="*/ 20 h 600"/>
              <a:gd name="T52" fmla="*/ 56 w 198"/>
              <a:gd name="T53" fmla="*/ 30 h 600"/>
              <a:gd name="T54" fmla="*/ 52 w 198"/>
              <a:gd name="T55" fmla="*/ 42 h 600"/>
              <a:gd name="T56" fmla="*/ 52 w 198"/>
              <a:gd name="T57" fmla="*/ 42 h 600"/>
              <a:gd name="T58" fmla="*/ 26 w 198"/>
              <a:gd name="T59" fmla="*/ 324 h 600"/>
              <a:gd name="T60" fmla="*/ 0 w 198"/>
              <a:gd name="T61" fmla="*/ 592 h 600"/>
              <a:gd name="T62" fmla="*/ 142 w 198"/>
              <a:gd name="T63" fmla="*/ 6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8" h="600">
                <a:moveTo>
                  <a:pt x="142" y="600"/>
                </a:moveTo>
                <a:lnTo>
                  <a:pt x="142" y="600"/>
                </a:lnTo>
                <a:lnTo>
                  <a:pt x="160" y="470"/>
                </a:lnTo>
                <a:lnTo>
                  <a:pt x="174" y="366"/>
                </a:lnTo>
                <a:lnTo>
                  <a:pt x="182" y="292"/>
                </a:lnTo>
                <a:lnTo>
                  <a:pt x="182" y="292"/>
                </a:lnTo>
                <a:lnTo>
                  <a:pt x="188" y="230"/>
                </a:lnTo>
                <a:lnTo>
                  <a:pt x="192" y="154"/>
                </a:lnTo>
                <a:lnTo>
                  <a:pt x="198" y="54"/>
                </a:lnTo>
                <a:lnTo>
                  <a:pt x="198" y="54"/>
                </a:lnTo>
                <a:lnTo>
                  <a:pt x="198" y="46"/>
                </a:lnTo>
                <a:lnTo>
                  <a:pt x="196" y="38"/>
                </a:lnTo>
                <a:lnTo>
                  <a:pt x="194" y="30"/>
                </a:lnTo>
                <a:lnTo>
                  <a:pt x="190" y="22"/>
                </a:lnTo>
                <a:lnTo>
                  <a:pt x="180" y="12"/>
                </a:lnTo>
                <a:lnTo>
                  <a:pt x="174" y="8"/>
                </a:lnTo>
                <a:lnTo>
                  <a:pt x="168" y="6"/>
                </a:lnTo>
                <a:lnTo>
                  <a:pt x="168" y="6"/>
                </a:lnTo>
                <a:lnTo>
                  <a:pt x="130" y="2"/>
                </a:lnTo>
                <a:lnTo>
                  <a:pt x="94" y="0"/>
                </a:lnTo>
                <a:lnTo>
                  <a:pt x="94" y="0"/>
                </a:lnTo>
                <a:lnTo>
                  <a:pt x="84" y="2"/>
                </a:lnTo>
                <a:lnTo>
                  <a:pt x="78" y="4"/>
                </a:lnTo>
                <a:lnTo>
                  <a:pt x="72" y="8"/>
                </a:lnTo>
                <a:lnTo>
                  <a:pt x="66" y="14"/>
                </a:lnTo>
                <a:lnTo>
                  <a:pt x="60" y="20"/>
                </a:lnTo>
                <a:lnTo>
                  <a:pt x="56" y="30"/>
                </a:lnTo>
                <a:lnTo>
                  <a:pt x="52" y="42"/>
                </a:lnTo>
                <a:lnTo>
                  <a:pt x="52" y="42"/>
                </a:lnTo>
                <a:lnTo>
                  <a:pt x="26" y="324"/>
                </a:lnTo>
                <a:lnTo>
                  <a:pt x="0" y="592"/>
                </a:lnTo>
                <a:lnTo>
                  <a:pt x="142" y="600"/>
                </a:lnTo>
                <a:close/>
              </a:path>
            </a:pathLst>
          </a:custGeom>
          <a:solidFill>
            <a:srgbClr val="BFE1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413511" y="5852795"/>
            <a:ext cx="251460" cy="762000"/>
          </a:xfrm>
          <a:custGeom>
            <a:avLst/>
            <a:gdLst>
              <a:gd name="T0" fmla="*/ 142 w 198"/>
              <a:gd name="T1" fmla="*/ 600 h 600"/>
              <a:gd name="T2" fmla="*/ 142 w 198"/>
              <a:gd name="T3" fmla="*/ 600 h 600"/>
              <a:gd name="T4" fmla="*/ 160 w 198"/>
              <a:gd name="T5" fmla="*/ 470 h 600"/>
              <a:gd name="T6" fmla="*/ 174 w 198"/>
              <a:gd name="T7" fmla="*/ 366 h 600"/>
              <a:gd name="T8" fmla="*/ 182 w 198"/>
              <a:gd name="T9" fmla="*/ 292 h 600"/>
              <a:gd name="T10" fmla="*/ 182 w 198"/>
              <a:gd name="T11" fmla="*/ 292 h 600"/>
              <a:gd name="T12" fmla="*/ 188 w 198"/>
              <a:gd name="T13" fmla="*/ 230 h 600"/>
              <a:gd name="T14" fmla="*/ 192 w 198"/>
              <a:gd name="T15" fmla="*/ 154 h 600"/>
              <a:gd name="T16" fmla="*/ 198 w 198"/>
              <a:gd name="T17" fmla="*/ 54 h 600"/>
              <a:gd name="T18" fmla="*/ 198 w 198"/>
              <a:gd name="T19" fmla="*/ 54 h 600"/>
              <a:gd name="T20" fmla="*/ 198 w 198"/>
              <a:gd name="T21" fmla="*/ 46 h 600"/>
              <a:gd name="T22" fmla="*/ 196 w 198"/>
              <a:gd name="T23" fmla="*/ 38 h 600"/>
              <a:gd name="T24" fmla="*/ 194 w 198"/>
              <a:gd name="T25" fmla="*/ 30 h 600"/>
              <a:gd name="T26" fmla="*/ 190 w 198"/>
              <a:gd name="T27" fmla="*/ 22 h 600"/>
              <a:gd name="T28" fmla="*/ 180 w 198"/>
              <a:gd name="T29" fmla="*/ 12 h 600"/>
              <a:gd name="T30" fmla="*/ 174 w 198"/>
              <a:gd name="T31" fmla="*/ 8 h 600"/>
              <a:gd name="T32" fmla="*/ 168 w 198"/>
              <a:gd name="T33" fmla="*/ 6 h 600"/>
              <a:gd name="T34" fmla="*/ 168 w 198"/>
              <a:gd name="T35" fmla="*/ 6 h 600"/>
              <a:gd name="T36" fmla="*/ 130 w 198"/>
              <a:gd name="T37" fmla="*/ 2 h 600"/>
              <a:gd name="T38" fmla="*/ 94 w 198"/>
              <a:gd name="T39" fmla="*/ 0 h 600"/>
              <a:gd name="T40" fmla="*/ 94 w 198"/>
              <a:gd name="T41" fmla="*/ 0 h 600"/>
              <a:gd name="T42" fmla="*/ 84 w 198"/>
              <a:gd name="T43" fmla="*/ 2 h 600"/>
              <a:gd name="T44" fmla="*/ 78 w 198"/>
              <a:gd name="T45" fmla="*/ 4 h 600"/>
              <a:gd name="T46" fmla="*/ 72 w 198"/>
              <a:gd name="T47" fmla="*/ 8 h 600"/>
              <a:gd name="T48" fmla="*/ 66 w 198"/>
              <a:gd name="T49" fmla="*/ 14 h 600"/>
              <a:gd name="T50" fmla="*/ 60 w 198"/>
              <a:gd name="T51" fmla="*/ 20 h 600"/>
              <a:gd name="T52" fmla="*/ 56 w 198"/>
              <a:gd name="T53" fmla="*/ 30 h 600"/>
              <a:gd name="T54" fmla="*/ 52 w 198"/>
              <a:gd name="T55" fmla="*/ 42 h 600"/>
              <a:gd name="T56" fmla="*/ 52 w 198"/>
              <a:gd name="T57" fmla="*/ 42 h 600"/>
              <a:gd name="T58" fmla="*/ 26 w 198"/>
              <a:gd name="T59" fmla="*/ 324 h 600"/>
              <a:gd name="T60" fmla="*/ 0 w 198"/>
              <a:gd name="T61" fmla="*/ 592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8" h="600">
                <a:moveTo>
                  <a:pt x="142" y="600"/>
                </a:moveTo>
                <a:lnTo>
                  <a:pt x="142" y="600"/>
                </a:lnTo>
                <a:lnTo>
                  <a:pt x="160" y="470"/>
                </a:lnTo>
                <a:lnTo>
                  <a:pt x="174" y="366"/>
                </a:lnTo>
                <a:lnTo>
                  <a:pt x="182" y="292"/>
                </a:lnTo>
                <a:lnTo>
                  <a:pt x="182" y="292"/>
                </a:lnTo>
                <a:lnTo>
                  <a:pt x="188" y="230"/>
                </a:lnTo>
                <a:lnTo>
                  <a:pt x="192" y="154"/>
                </a:lnTo>
                <a:lnTo>
                  <a:pt x="198" y="54"/>
                </a:lnTo>
                <a:lnTo>
                  <a:pt x="198" y="54"/>
                </a:lnTo>
                <a:lnTo>
                  <a:pt x="198" y="46"/>
                </a:lnTo>
                <a:lnTo>
                  <a:pt x="196" y="38"/>
                </a:lnTo>
                <a:lnTo>
                  <a:pt x="194" y="30"/>
                </a:lnTo>
                <a:lnTo>
                  <a:pt x="190" y="22"/>
                </a:lnTo>
                <a:lnTo>
                  <a:pt x="180" y="12"/>
                </a:lnTo>
                <a:lnTo>
                  <a:pt x="174" y="8"/>
                </a:lnTo>
                <a:lnTo>
                  <a:pt x="168" y="6"/>
                </a:lnTo>
                <a:lnTo>
                  <a:pt x="168" y="6"/>
                </a:lnTo>
                <a:lnTo>
                  <a:pt x="130" y="2"/>
                </a:lnTo>
                <a:lnTo>
                  <a:pt x="94" y="0"/>
                </a:lnTo>
                <a:lnTo>
                  <a:pt x="94" y="0"/>
                </a:lnTo>
                <a:lnTo>
                  <a:pt x="84" y="2"/>
                </a:lnTo>
                <a:lnTo>
                  <a:pt x="78" y="4"/>
                </a:lnTo>
                <a:lnTo>
                  <a:pt x="72" y="8"/>
                </a:lnTo>
                <a:lnTo>
                  <a:pt x="66" y="14"/>
                </a:lnTo>
                <a:lnTo>
                  <a:pt x="60" y="20"/>
                </a:lnTo>
                <a:lnTo>
                  <a:pt x="56" y="30"/>
                </a:lnTo>
                <a:lnTo>
                  <a:pt x="52" y="42"/>
                </a:lnTo>
                <a:lnTo>
                  <a:pt x="52" y="42"/>
                </a:lnTo>
                <a:lnTo>
                  <a:pt x="26" y="324"/>
                </a:lnTo>
                <a:lnTo>
                  <a:pt x="0" y="592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504951" y="5939155"/>
            <a:ext cx="109220" cy="449580"/>
          </a:xfrm>
          <a:custGeom>
            <a:avLst/>
            <a:gdLst>
              <a:gd name="T0" fmla="*/ 84 w 86"/>
              <a:gd name="T1" fmla="*/ 180 h 354"/>
              <a:gd name="T2" fmla="*/ 84 w 86"/>
              <a:gd name="T3" fmla="*/ 180 h 354"/>
              <a:gd name="T4" fmla="*/ 82 w 86"/>
              <a:gd name="T5" fmla="*/ 214 h 354"/>
              <a:gd name="T6" fmla="*/ 76 w 86"/>
              <a:gd name="T7" fmla="*/ 248 h 354"/>
              <a:gd name="T8" fmla="*/ 70 w 86"/>
              <a:gd name="T9" fmla="*/ 278 h 354"/>
              <a:gd name="T10" fmla="*/ 64 w 86"/>
              <a:gd name="T11" fmla="*/ 304 h 354"/>
              <a:gd name="T12" fmla="*/ 56 w 86"/>
              <a:gd name="T13" fmla="*/ 324 h 354"/>
              <a:gd name="T14" fmla="*/ 48 w 86"/>
              <a:gd name="T15" fmla="*/ 340 h 354"/>
              <a:gd name="T16" fmla="*/ 40 w 86"/>
              <a:gd name="T17" fmla="*/ 350 h 354"/>
              <a:gd name="T18" fmla="*/ 36 w 86"/>
              <a:gd name="T19" fmla="*/ 352 h 354"/>
              <a:gd name="T20" fmla="*/ 32 w 86"/>
              <a:gd name="T21" fmla="*/ 354 h 354"/>
              <a:gd name="T22" fmla="*/ 32 w 86"/>
              <a:gd name="T23" fmla="*/ 354 h 354"/>
              <a:gd name="T24" fmla="*/ 26 w 86"/>
              <a:gd name="T25" fmla="*/ 352 h 354"/>
              <a:gd name="T26" fmla="*/ 22 w 86"/>
              <a:gd name="T27" fmla="*/ 348 h 354"/>
              <a:gd name="T28" fmla="*/ 16 w 86"/>
              <a:gd name="T29" fmla="*/ 338 h 354"/>
              <a:gd name="T30" fmla="*/ 10 w 86"/>
              <a:gd name="T31" fmla="*/ 322 h 354"/>
              <a:gd name="T32" fmla="*/ 4 w 86"/>
              <a:gd name="T33" fmla="*/ 300 h 354"/>
              <a:gd name="T34" fmla="*/ 2 w 86"/>
              <a:gd name="T35" fmla="*/ 272 h 354"/>
              <a:gd name="T36" fmla="*/ 0 w 86"/>
              <a:gd name="T37" fmla="*/ 242 h 354"/>
              <a:gd name="T38" fmla="*/ 0 w 86"/>
              <a:gd name="T39" fmla="*/ 210 h 354"/>
              <a:gd name="T40" fmla="*/ 0 w 86"/>
              <a:gd name="T41" fmla="*/ 174 h 354"/>
              <a:gd name="T42" fmla="*/ 0 w 86"/>
              <a:gd name="T43" fmla="*/ 174 h 354"/>
              <a:gd name="T44" fmla="*/ 4 w 86"/>
              <a:gd name="T45" fmla="*/ 138 h 354"/>
              <a:gd name="T46" fmla="*/ 8 w 86"/>
              <a:gd name="T47" fmla="*/ 106 h 354"/>
              <a:gd name="T48" fmla="*/ 14 w 86"/>
              <a:gd name="T49" fmla="*/ 76 h 354"/>
              <a:gd name="T50" fmla="*/ 22 w 86"/>
              <a:gd name="T51" fmla="*/ 50 h 354"/>
              <a:gd name="T52" fmla="*/ 28 w 86"/>
              <a:gd name="T53" fmla="*/ 28 h 354"/>
              <a:gd name="T54" fmla="*/ 38 w 86"/>
              <a:gd name="T55" fmla="*/ 12 h 354"/>
              <a:gd name="T56" fmla="*/ 46 w 86"/>
              <a:gd name="T57" fmla="*/ 2 h 354"/>
              <a:gd name="T58" fmla="*/ 50 w 86"/>
              <a:gd name="T59" fmla="*/ 0 h 354"/>
              <a:gd name="T60" fmla="*/ 54 w 86"/>
              <a:gd name="T61" fmla="*/ 0 h 354"/>
              <a:gd name="T62" fmla="*/ 54 w 86"/>
              <a:gd name="T63" fmla="*/ 0 h 354"/>
              <a:gd name="T64" fmla="*/ 58 w 86"/>
              <a:gd name="T65" fmla="*/ 0 h 354"/>
              <a:gd name="T66" fmla="*/ 62 w 86"/>
              <a:gd name="T67" fmla="*/ 4 h 354"/>
              <a:gd name="T68" fmla="*/ 70 w 86"/>
              <a:gd name="T69" fmla="*/ 14 h 354"/>
              <a:gd name="T70" fmla="*/ 76 w 86"/>
              <a:gd name="T71" fmla="*/ 32 h 354"/>
              <a:gd name="T72" fmla="*/ 80 w 86"/>
              <a:gd name="T73" fmla="*/ 54 h 354"/>
              <a:gd name="T74" fmla="*/ 84 w 86"/>
              <a:gd name="T75" fmla="*/ 80 h 354"/>
              <a:gd name="T76" fmla="*/ 86 w 86"/>
              <a:gd name="T77" fmla="*/ 110 h 354"/>
              <a:gd name="T78" fmla="*/ 86 w 86"/>
              <a:gd name="T79" fmla="*/ 144 h 354"/>
              <a:gd name="T80" fmla="*/ 84 w 86"/>
              <a:gd name="T81" fmla="*/ 180 h 354"/>
              <a:gd name="T82" fmla="*/ 84 w 86"/>
              <a:gd name="T83" fmla="*/ 18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6" h="354">
                <a:moveTo>
                  <a:pt x="84" y="180"/>
                </a:moveTo>
                <a:lnTo>
                  <a:pt x="84" y="180"/>
                </a:lnTo>
                <a:lnTo>
                  <a:pt x="82" y="214"/>
                </a:lnTo>
                <a:lnTo>
                  <a:pt x="76" y="248"/>
                </a:lnTo>
                <a:lnTo>
                  <a:pt x="70" y="278"/>
                </a:lnTo>
                <a:lnTo>
                  <a:pt x="64" y="304"/>
                </a:lnTo>
                <a:lnTo>
                  <a:pt x="56" y="324"/>
                </a:lnTo>
                <a:lnTo>
                  <a:pt x="48" y="340"/>
                </a:lnTo>
                <a:lnTo>
                  <a:pt x="40" y="350"/>
                </a:lnTo>
                <a:lnTo>
                  <a:pt x="36" y="352"/>
                </a:lnTo>
                <a:lnTo>
                  <a:pt x="32" y="354"/>
                </a:lnTo>
                <a:lnTo>
                  <a:pt x="32" y="354"/>
                </a:lnTo>
                <a:lnTo>
                  <a:pt x="26" y="352"/>
                </a:lnTo>
                <a:lnTo>
                  <a:pt x="22" y="348"/>
                </a:lnTo>
                <a:lnTo>
                  <a:pt x="16" y="338"/>
                </a:lnTo>
                <a:lnTo>
                  <a:pt x="10" y="322"/>
                </a:lnTo>
                <a:lnTo>
                  <a:pt x="4" y="300"/>
                </a:lnTo>
                <a:lnTo>
                  <a:pt x="2" y="272"/>
                </a:lnTo>
                <a:lnTo>
                  <a:pt x="0" y="242"/>
                </a:lnTo>
                <a:lnTo>
                  <a:pt x="0" y="210"/>
                </a:lnTo>
                <a:lnTo>
                  <a:pt x="0" y="174"/>
                </a:lnTo>
                <a:lnTo>
                  <a:pt x="0" y="174"/>
                </a:lnTo>
                <a:lnTo>
                  <a:pt x="4" y="138"/>
                </a:lnTo>
                <a:lnTo>
                  <a:pt x="8" y="106"/>
                </a:lnTo>
                <a:lnTo>
                  <a:pt x="14" y="76"/>
                </a:lnTo>
                <a:lnTo>
                  <a:pt x="22" y="50"/>
                </a:lnTo>
                <a:lnTo>
                  <a:pt x="28" y="28"/>
                </a:lnTo>
                <a:lnTo>
                  <a:pt x="38" y="12"/>
                </a:lnTo>
                <a:lnTo>
                  <a:pt x="46" y="2"/>
                </a:lnTo>
                <a:lnTo>
                  <a:pt x="50" y="0"/>
                </a:lnTo>
                <a:lnTo>
                  <a:pt x="54" y="0"/>
                </a:lnTo>
                <a:lnTo>
                  <a:pt x="54" y="0"/>
                </a:lnTo>
                <a:lnTo>
                  <a:pt x="58" y="0"/>
                </a:lnTo>
                <a:lnTo>
                  <a:pt x="62" y="4"/>
                </a:lnTo>
                <a:lnTo>
                  <a:pt x="70" y="14"/>
                </a:lnTo>
                <a:lnTo>
                  <a:pt x="76" y="32"/>
                </a:lnTo>
                <a:lnTo>
                  <a:pt x="80" y="54"/>
                </a:lnTo>
                <a:lnTo>
                  <a:pt x="84" y="80"/>
                </a:lnTo>
                <a:lnTo>
                  <a:pt x="86" y="110"/>
                </a:lnTo>
                <a:lnTo>
                  <a:pt x="86" y="144"/>
                </a:lnTo>
                <a:lnTo>
                  <a:pt x="84" y="180"/>
                </a:lnTo>
                <a:lnTo>
                  <a:pt x="84" y="180"/>
                </a:lnTo>
                <a:close/>
              </a:path>
            </a:pathLst>
          </a:custGeom>
          <a:solidFill>
            <a:srgbClr val="DCEDF4"/>
          </a:solidFill>
          <a:ln w="12700">
            <a:solidFill>
              <a:srgbClr val="67BEDB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1517651" y="4501515"/>
            <a:ext cx="121920" cy="444500"/>
          </a:xfrm>
          <a:custGeom>
            <a:avLst/>
            <a:gdLst>
              <a:gd name="T0" fmla="*/ 90 w 96"/>
              <a:gd name="T1" fmla="*/ 182 h 350"/>
              <a:gd name="T2" fmla="*/ 90 w 96"/>
              <a:gd name="T3" fmla="*/ 182 h 350"/>
              <a:gd name="T4" fmla="*/ 84 w 96"/>
              <a:gd name="T5" fmla="*/ 216 h 350"/>
              <a:gd name="T6" fmla="*/ 76 w 96"/>
              <a:gd name="T7" fmla="*/ 248 h 350"/>
              <a:gd name="T8" fmla="*/ 68 w 96"/>
              <a:gd name="T9" fmla="*/ 278 h 350"/>
              <a:gd name="T10" fmla="*/ 60 w 96"/>
              <a:gd name="T11" fmla="*/ 304 h 350"/>
              <a:gd name="T12" fmla="*/ 50 w 96"/>
              <a:gd name="T13" fmla="*/ 324 h 350"/>
              <a:gd name="T14" fmla="*/ 40 w 96"/>
              <a:gd name="T15" fmla="*/ 338 h 350"/>
              <a:gd name="T16" fmla="*/ 32 w 96"/>
              <a:gd name="T17" fmla="*/ 348 h 350"/>
              <a:gd name="T18" fmla="*/ 28 w 96"/>
              <a:gd name="T19" fmla="*/ 350 h 350"/>
              <a:gd name="T20" fmla="*/ 22 w 96"/>
              <a:gd name="T21" fmla="*/ 350 h 350"/>
              <a:gd name="T22" fmla="*/ 22 w 96"/>
              <a:gd name="T23" fmla="*/ 350 h 350"/>
              <a:gd name="T24" fmla="*/ 18 w 96"/>
              <a:gd name="T25" fmla="*/ 348 h 350"/>
              <a:gd name="T26" fmla="*/ 14 w 96"/>
              <a:gd name="T27" fmla="*/ 346 h 350"/>
              <a:gd name="T28" fmla="*/ 8 w 96"/>
              <a:gd name="T29" fmla="*/ 334 h 350"/>
              <a:gd name="T30" fmla="*/ 4 w 96"/>
              <a:gd name="T31" fmla="*/ 316 h 350"/>
              <a:gd name="T32" fmla="*/ 0 w 96"/>
              <a:gd name="T33" fmla="*/ 294 h 350"/>
              <a:gd name="T34" fmla="*/ 0 w 96"/>
              <a:gd name="T35" fmla="*/ 268 h 350"/>
              <a:gd name="T36" fmla="*/ 0 w 96"/>
              <a:gd name="T37" fmla="*/ 238 h 350"/>
              <a:gd name="T38" fmla="*/ 2 w 96"/>
              <a:gd name="T39" fmla="*/ 204 h 350"/>
              <a:gd name="T40" fmla="*/ 6 w 96"/>
              <a:gd name="T41" fmla="*/ 170 h 350"/>
              <a:gd name="T42" fmla="*/ 6 w 96"/>
              <a:gd name="T43" fmla="*/ 170 h 350"/>
              <a:gd name="T44" fmla="*/ 12 w 96"/>
              <a:gd name="T45" fmla="*/ 134 h 350"/>
              <a:gd name="T46" fmla="*/ 20 w 96"/>
              <a:gd name="T47" fmla="*/ 102 h 350"/>
              <a:gd name="T48" fmla="*/ 28 w 96"/>
              <a:gd name="T49" fmla="*/ 72 h 350"/>
              <a:gd name="T50" fmla="*/ 36 w 96"/>
              <a:gd name="T51" fmla="*/ 46 h 350"/>
              <a:gd name="T52" fmla="*/ 46 w 96"/>
              <a:gd name="T53" fmla="*/ 26 h 350"/>
              <a:gd name="T54" fmla="*/ 56 w 96"/>
              <a:gd name="T55" fmla="*/ 12 h 350"/>
              <a:gd name="T56" fmla="*/ 64 w 96"/>
              <a:gd name="T57" fmla="*/ 2 h 350"/>
              <a:gd name="T58" fmla="*/ 70 w 96"/>
              <a:gd name="T59" fmla="*/ 0 h 350"/>
              <a:gd name="T60" fmla="*/ 74 w 96"/>
              <a:gd name="T61" fmla="*/ 0 h 350"/>
              <a:gd name="T62" fmla="*/ 74 w 96"/>
              <a:gd name="T63" fmla="*/ 0 h 350"/>
              <a:gd name="T64" fmla="*/ 78 w 96"/>
              <a:gd name="T65" fmla="*/ 2 h 350"/>
              <a:gd name="T66" fmla="*/ 82 w 96"/>
              <a:gd name="T67" fmla="*/ 4 h 350"/>
              <a:gd name="T68" fmla="*/ 88 w 96"/>
              <a:gd name="T69" fmla="*/ 16 h 350"/>
              <a:gd name="T70" fmla="*/ 92 w 96"/>
              <a:gd name="T71" fmla="*/ 34 h 350"/>
              <a:gd name="T72" fmla="*/ 96 w 96"/>
              <a:gd name="T73" fmla="*/ 56 h 350"/>
              <a:gd name="T74" fmla="*/ 96 w 96"/>
              <a:gd name="T75" fmla="*/ 82 h 350"/>
              <a:gd name="T76" fmla="*/ 96 w 96"/>
              <a:gd name="T77" fmla="*/ 112 h 350"/>
              <a:gd name="T78" fmla="*/ 94 w 96"/>
              <a:gd name="T79" fmla="*/ 146 h 350"/>
              <a:gd name="T80" fmla="*/ 90 w 96"/>
              <a:gd name="T81" fmla="*/ 182 h 350"/>
              <a:gd name="T82" fmla="*/ 90 w 96"/>
              <a:gd name="T83" fmla="*/ 182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6" h="350">
                <a:moveTo>
                  <a:pt x="90" y="182"/>
                </a:moveTo>
                <a:lnTo>
                  <a:pt x="90" y="182"/>
                </a:lnTo>
                <a:lnTo>
                  <a:pt x="84" y="216"/>
                </a:lnTo>
                <a:lnTo>
                  <a:pt x="76" y="248"/>
                </a:lnTo>
                <a:lnTo>
                  <a:pt x="68" y="278"/>
                </a:lnTo>
                <a:lnTo>
                  <a:pt x="60" y="304"/>
                </a:lnTo>
                <a:lnTo>
                  <a:pt x="50" y="324"/>
                </a:lnTo>
                <a:lnTo>
                  <a:pt x="40" y="338"/>
                </a:lnTo>
                <a:lnTo>
                  <a:pt x="32" y="348"/>
                </a:lnTo>
                <a:lnTo>
                  <a:pt x="28" y="350"/>
                </a:lnTo>
                <a:lnTo>
                  <a:pt x="22" y="350"/>
                </a:lnTo>
                <a:lnTo>
                  <a:pt x="22" y="350"/>
                </a:lnTo>
                <a:lnTo>
                  <a:pt x="18" y="348"/>
                </a:lnTo>
                <a:lnTo>
                  <a:pt x="14" y="346"/>
                </a:lnTo>
                <a:lnTo>
                  <a:pt x="8" y="334"/>
                </a:lnTo>
                <a:lnTo>
                  <a:pt x="4" y="316"/>
                </a:lnTo>
                <a:lnTo>
                  <a:pt x="0" y="294"/>
                </a:lnTo>
                <a:lnTo>
                  <a:pt x="0" y="268"/>
                </a:lnTo>
                <a:lnTo>
                  <a:pt x="0" y="238"/>
                </a:lnTo>
                <a:lnTo>
                  <a:pt x="2" y="204"/>
                </a:lnTo>
                <a:lnTo>
                  <a:pt x="6" y="170"/>
                </a:lnTo>
                <a:lnTo>
                  <a:pt x="6" y="170"/>
                </a:lnTo>
                <a:lnTo>
                  <a:pt x="12" y="134"/>
                </a:lnTo>
                <a:lnTo>
                  <a:pt x="20" y="102"/>
                </a:lnTo>
                <a:lnTo>
                  <a:pt x="28" y="72"/>
                </a:lnTo>
                <a:lnTo>
                  <a:pt x="36" y="46"/>
                </a:lnTo>
                <a:lnTo>
                  <a:pt x="46" y="26"/>
                </a:lnTo>
                <a:lnTo>
                  <a:pt x="56" y="12"/>
                </a:lnTo>
                <a:lnTo>
                  <a:pt x="64" y="2"/>
                </a:lnTo>
                <a:lnTo>
                  <a:pt x="70" y="0"/>
                </a:lnTo>
                <a:lnTo>
                  <a:pt x="74" y="0"/>
                </a:lnTo>
                <a:lnTo>
                  <a:pt x="74" y="0"/>
                </a:lnTo>
                <a:lnTo>
                  <a:pt x="78" y="2"/>
                </a:lnTo>
                <a:lnTo>
                  <a:pt x="82" y="4"/>
                </a:lnTo>
                <a:lnTo>
                  <a:pt x="88" y="16"/>
                </a:lnTo>
                <a:lnTo>
                  <a:pt x="92" y="34"/>
                </a:lnTo>
                <a:lnTo>
                  <a:pt x="96" y="56"/>
                </a:lnTo>
                <a:lnTo>
                  <a:pt x="96" y="82"/>
                </a:lnTo>
                <a:lnTo>
                  <a:pt x="96" y="112"/>
                </a:lnTo>
                <a:lnTo>
                  <a:pt x="94" y="146"/>
                </a:lnTo>
                <a:lnTo>
                  <a:pt x="90" y="182"/>
                </a:lnTo>
                <a:lnTo>
                  <a:pt x="90" y="182"/>
                </a:lnTo>
                <a:close/>
              </a:path>
            </a:pathLst>
          </a:custGeom>
          <a:solidFill>
            <a:srgbClr val="DCEDF4"/>
          </a:solidFill>
          <a:ln w="12700">
            <a:solidFill>
              <a:srgbClr val="67BEDB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1535431" y="3637915"/>
            <a:ext cx="106680" cy="449580"/>
          </a:xfrm>
          <a:custGeom>
            <a:avLst/>
            <a:gdLst>
              <a:gd name="T0" fmla="*/ 84 w 84"/>
              <a:gd name="T1" fmla="*/ 178 h 354"/>
              <a:gd name="T2" fmla="*/ 84 w 84"/>
              <a:gd name="T3" fmla="*/ 178 h 354"/>
              <a:gd name="T4" fmla="*/ 82 w 84"/>
              <a:gd name="T5" fmla="*/ 214 h 354"/>
              <a:gd name="T6" fmla="*/ 80 w 84"/>
              <a:gd name="T7" fmla="*/ 248 h 354"/>
              <a:gd name="T8" fmla="*/ 76 w 84"/>
              <a:gd name="T9" fmla="*/ 278 h 354"/>
              <a:gd name="T10" fmla="*/ 70 w 84"/>
              <a:gd name="T11" fmla="*/ 304 h 354"/>
              <a:gd name="T12" fmla="*/ 64 w 84"/>
              <a:gd name="T13" fmla="*/ 324 h 354"/>
              <a:gd name="T14" fmla="*/ 56 w 84"/>
              <a:gd name="T15" fmla="*/ 340 h 354"/>
              <a:gd name="T16" fmla="*/ 48 w 84"/>
              <a:gd name="T17" fmla="*/ 352 h 354"/>
              <a:gd name="T18" fmla="*/ 44 w 84"/>
              <a:gd name="T19" fmla="*/ 354 h 354"/>
              <a:gd name="T20" fmla="*/ 40 w 84"/>
              <a:gd name="T21" fmla="*/ 354 h 354"/>
              <a:gd name="T22" fmla="*/ 40 w 84"/>
              <a:gd name="T23" fmla="*/ 354 h 354"/>
              <a:gd name="T24" fmla="*/ 36 w 84"/>
              <a:gd name="T25" fmla="*/ 354 h 354"/>
              <a:gd name="T26" fmla="*/ 32 w 84"/>
              <a:gd name="T27" fmla="*/ 350 h 354"/>
              <a:gd name="T28" fmla="*/ 24 w 84"/>
              <a:gd name="T29" fmla="*/ 340 h 354"/>
              <a:gd name="T30" fmla="*/ 16 w 84"/>
              <a:gd name="T31" fmla="*/ 324 h 354"/>
              <a:gd name="T32" fmla="*/ 10 w 84"/>
              <a:gd name="T33" fmla="*/ 302 h 354"/>
              <a:gd name="T34" fmla="*/ 6 w 84"/>
              <a:gd name="T35" fmla="*/ 276 h 354"/>
              <a:gd name="T36" fmla="*/ 2 w 84"/>
              <a:gd name="T37" fmla="*/ 246 h 354"/>
              <a:gd name="T38" fmla="*/ 0 w 84"/>
              <a:gd name="T39" fmla="*/ 212 h 354"/>
              <a:gd name="T40" fmla="*/ 0 w 84"/>
              <a:gd name="T41" fmla="*/ 178 h 354"/>
              <a:gd name="T42" fmla="*/ 0 w 84"/>
              <a:gd name="T43" fmla="*/ 178 h 354"/>
              <a:gd name="T44" fmla="*/ 2 w 84"/>
              <a:gd name="T45" fmla="*/ 142 h 354"/>
              <a:gd name="T46" fmla="*/ 4 w 84"/>
              <a:gd name="T47" fmla="*/ 108 h 354"/>
              <a:gd name="T48" fmla="*/ 8 w 84"/>
              <a:gd name="T49" fmla="*/ 78 h 354"/>
              <a:gd name="T50" fmla="*/ 14 w 84"/>
              <a:gd name="T51" fmla="*/ 52 h 354"/>
              <a:gd name="T52" fmla="*/ 20 w 84"/>
              <a:gd name="T53" fmla="*/ 30 h 354"/>
              <a:gd name="T54" fmla="*/ 28 w 84"/>
              <a:gd name="T55" fmla="*/ 14 h 354"/>
              <a:gd name="T56" fmla="*/ 36 w 84"/>
              <a:gd name="T57" fmla="*/ 4 h 354"/>
              <a:gd name="T58" fmla="*/ 40 w 84"/>
              <a:gd name="T59" fmla="*/ 2 h 354"/>
              <a:gd name="T60" fmla="*/ 44 w 84"/>
              <a:gd name="T61" fmla="*/ 0 h 354"/>
              <a:gd name="T62" fmla="*/ 44 w 84"/>
              <a:gd name="T63" fmla="*/ 0 h 354"/>
              <a:gd name="T64" fmla="*/ 48 w 84"/>
              <a:gd name="T65" fmla="*/ 2 h 354"/>
              <a:gd name="T66" fmla="*/ 52 w 84"/>
              <a:gd name="T67" fmla="*/ 4 h 354"/>
              <a:gd name="T68" fmla="*/ 60 w 84"/>
              <a:gd name="T69" fmla="*/ 14 h 354"/>
              <a:gd name="T70" fmla="*/ 68 w 84"/>
              <a:gd name="T71" fmla="*/ 32 h 354"/>
              <a:gd name="T72" fmla="*/ 74 w 84"/>
              <a:gd name="T73" fmla="*/ 52 h 354"/>
              <a:gd name="T74" fmla="*/ 78 w 84"/>
              <a:gd name="T75" fmla="*/ 80 h 354"/>
              <a:gd name="T76" fmla="*/ 82 w 84"/>
              <a:gd name="T77" fmla="*/ 110 h 354"/>
              <a:gd name="T78" fmla="*/ 84 w 84"/>
              <a:gd name="T79" fmla="*/ 142 h 354"/>
              <a:gd name="T80" fmla="*/ 84 w 84"/>
              <a:gd name="T81" fmla="*/ 178 h 354"/>
              <a:gd name="T82" fmla="*/ 84 w 84"/>
              <a:gd name="T83" fmla="*/ 17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4" h="354">
                <a:moveTo>
                  <a:pt x="84" y="178"/>
                </a:moveTo>
                <a:lnTo>
                  <a:pt x="84" y="178"/>
                </a:lnTo>
                <a:lnTo>
                  <a:pt x="82" y="214"/>
                </a:lnTo>
                <a:lnTo>
                  <a:pt x="80" y="248"/>
                </a:lnTo>
                <a:lnTo>
                  <a:pt x="76" y="278"/>
                </a:lnTo>
                <a:lnTo>
                  <a:pt x="70" y="304"/>
                </a:lnTo>
                <a:lnTo>
                  <a:pt x="64" y="324"/>
                </a:lnTo>
                <a:lnTo>
                  <a:pt x="56" y="340"/>
                </a:lnTo>
                <a:lnTo>
                  <a:pt x="48" y="352"/>
                </a:lnTo>
                <a:lnTo>
                  <a:pt x="44" y="354"/>
                </a:lnTo>
                <a:lnTo>
                  <a:pt x="40" y="354"/>
                </a:lnTo>
                <a:lnTo>
                  <a:pt x="40" y="354"/>
                </a:lnTo>
                <a:lnTo>
                  <a:pt x="36" y="354"/>
                </a:lnTo>
                <a:lnTo>
                  <a:pt x="32" y="350"/>
                </a:lnTo>
                <a:lnTo>
                  <a:pt x="24" y="340"/>
                </a:lnTo>
                <a:lnTo>
                  <a:pt x="16" y="324"/>
                </a:lnTo>
                <a:lnTo>
                  <a:pt x="10" y="302"/>
                </a:lnTo>
                <a:lnTo>
                  <a:pt x="6" y="276"/>
                </a:lnTo>
                <a:lnTo>
                  <a:pt x="2" y="246"/>
                </a:lnTo>
                <a:lnTo>
                  <a:pt x="0" y="212"/>
                </a:lnTo>
                <a:lnTo>
                  <a:pt x="0" y="178"/>
                </a:lnTo>
                <a:lnTo>
                  <a:pt x="0" y="178"/>
                </a:lnTo>
                <a:lnTo>
                  <a:pt x="2" y="142"/>
                </a:lnTo>
                <a:lnTo>
                  <a:pt x="4" y="108"/>
                </a:lnTo>
                <a:lnTo>
                  <a:pt x="8" y="78"/>
                </a:lnTo>
                <a:lnTo>
                  <a:pt x="14" y="52"/>
                </a:lnTo>
                <a:lnTo>
                  <a:pt x="20" y="30"/>
                </a:lnTo>
                <a:lnTo>
                  <a:pt x="28" y="14"/>
                </a:lnTo>
                <a:lnTo>
                  <a:pt x="36" y="4"/>
                </a:lnTo>
                <a:lnTo>
                  <a:pt x="40" y="2"/>
                </a:lnTo>
                <a:lnTo>
                  <a:pt x="44" y="0"/>
                </a:lnTo>
                <a:lnTo>
                  <a:pt x="44" y="0"/>
                </a:lnTo>
                <a:lnTo>
                  <a:pt x="48" y="2"/>
                </a:lnTo>
                <a:lnTo>
                  <a:pt x="52" y="4"/>
                </a:lnTo>
                <a:lnTo>
                  <a:pt x="60" y="14"/>
                </a:lnTo>
                <a:lnTo>
                  <a:pt x="68" y="32"/>
                </a:lnTo>
                <a:lnTo>
                  <a:pt x="74" y="52"/>
                </a:lnTo>
                <a:lnTo>
                  <a:pt x="78" y="80"/>
                </a:lnTo>
                <a:lnTo>
                  <a:pt x="82" y="110"/>
                </a:lnTo>
                <a:lnTo>
                  <a:pt x="84" y="142"/>
                </a:lnTo>
                <a:lnTo>
                  <a:pt x="84" y="178"/>
                </a:lnTo>
                <a:lnTo>
                  <a:pt x="84" y="178"/>
                </a:lnTo>
                <a:close/>
              </a:path>
            </a:pathLst>
          </a:custGeom>
          <a:solidFill>
            <a:srgbClr val="DCEDF4"/>
          </a:solidFill>
          <a:ln w="12700">
            <a:solidFill>
              <a:srgbClr val="67BEDB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1474471" y="4989195"/>
            <a:ext cx="193040" cy="871220"/>
          </a:xfrm>
          <a:custGeom>
            <a:avLst/>
            <a:gdLst>
              <a:gd name="T0" fmla="*/ 102 w 152"/>
              <a:gd name="T1" fmla="*/ 12 h 686"/>
              <a:gd name="T2" fmla="*/ 102 w 152"/>
              <a:gd name="T3" fmla="*/ 12 h 686"/>
              <a:gd name="T4" fmla="*/ 108 w 152"/>
              <a:gd name="T5" fmla="*/ 12 h 686"/>
              <a:gd name="T6" fmla="*/ 114 w 152"/>
              <a:gd name="T7" fmla="*/ 12 h 686"/>
              <a:gd name="T8" fmla="*/ 120 w 152"/>
              <a:gd name="T9" fmla="*/ 14 h 686"/>
              <a:gd name="T10" fmla="*/ 124 w 152"/>
              <a:gd name="T11" fmla="*/ 18 h 686"/>
              <a:gd name="T12" fmla="*/ 134 w 152"/>
              <a:gd name="T13" fmla="*/ 28 h 686"/>
              <a:gd name="T14" fmla="*/ 136 w 152"/>
              <a:gd name="T15" fmla="*/ 36 h 686"/>
              <a:gd name="T16" fmla="*/ 138 w 152"/>
              <a:gd name="T17" fmla="*/ 42 h 686"/>
              <a:gd name="T18" fmla="*/ 138 w 152"/>
              <a:gd name="T19" fmla="*/ 42 h 686"/>
              <a:gd name="T20" fmla="*/ 146 w 152"/>
              <a:gd name="T21" fmla="*/ 344 h 686"/>
              <a:gd name="T22" fmla="*/ 152 w 152"/>
              <a:gd name="T23" fmla="*/ 644 h 686"/>
              <a:gd name="T24" fmla="*/ 152 w 152"/>
              <a:gd name="T25" fmla="*/ 644 h 686"/>
              <a:gd name="T26" fmla="*/ 152 w 152"/>
              <a:gd name="T27" fmla="*/ 656 h 686"/>
              <a:gd name="T28" fmla="*/ 152 w 152"/>
              <a:gd name="T29" fmla="*/ 666 h 686"/>
              <a:gd name="T30" fmla="*/ 148 w 152"/>
              <a:gd name="T31" fmla="*/ 672 h 686"/>
              <a:gd name="T32" fmla="*/ 144 w 152"/>
              <a:gd name="T33" fmla="*/ 678 h 686"/>
              <a:gd name="T34" fmla="*/ 138 w 152"/>
              <a:gd name="T35" fmla="*/ 682 h 686"/>
              <a:gd name="T36" fmla="*/ 132 w 152"/>
              <a:gd name="T37" fmla="*/ 684 h 686"/>
              <a:gd name="T38" fmla="*/ 120 w 152"/>
              <a:gd name="T39" fmla="*/ 686 h 686"/>
              <a:gd name="T40" fmla="*/ 120 w 152"/>
              <a:gd name="T41" fmla="*/ 686 h 686"/>
              <a:gd name="T42" fmla="*/ 84 w 152"/>
              <a:gd name="T43" fmla="*/ 684 h 686"/>
              <a:gd name="T44" fmla="*/ 46 w 152"/>
              <a:gd name="T45" fmla="*/ 680 h 686"/>
              <a:gd name="T46" fmla="*/ 46 w 152"/>
              <a:gd name="T47" fmla="*/ 680 h 686"/>
              <a:gd name="T48" fmla="*/ 42 w 152"/>
              <a:gd name="T49" fmla="*/ 680 h 686"/>
              <a:gd name="T50" fmla="*/ 38 w 152"/>
              <a:gd name="T51" fmla="*/ 678 h 686"/>
              <a:gd name="T52" fmla="*/ 32 w 152"/>
              <a:gd name="T53" fmla="*/ 672 h 686"/>
              <a:gd name="T54" fmla="*/ 26 w 152"/>
              <a:gd name="T55" fmla="*/ 662 h 686"/>
              <a:gd name="T56" fmla="*/ 22 w 152"/>
              <a:gd name="T57" fmla="*/ 648 h 686"/>
              <a:gd name="T58" fmla="*/ 22 w 152"/>
              <a:gd name="T59" fmla="*/ 648 h 686"/>
              <a:gd name="T60" fmla="*/ 18 w 152"/>
              <a:gd name="T61" fmla="*/ 546 h 686"/>
              <a:gd name="T62" fmla="*/ 10 w 152"/>
              <a:gd name="T63" fmla="*/ 340 h 686"/>
              <a:gd name="T64" fmla="*/ 0 w 152"/>
              <a:gd name="T65" fmla="*/ 32 h 686"/>
              <a:gd name="T66" fmla="*/ 0 w 152"/>
              <a:gd name="T67" fmla="*/ 32 h 686"/>
              <a:gd name="T68" fmla="*/ 2 w 152"/>
              <a:gd name="T69" fmla="*/ 26 h 686"/>
              <a:gd name="T70" fmla="*/ 4 w 152"/>
              <a:gd name="T71" fmla="*/ 20 h 686"/>
              <a:gd name="T72" fmla="*/ 12 w 152"/>
              <a:gd name="T73" fmla="*/ 10 h 686"/>
              <a:gd name="T74" fmla="*/ 24 w 152"/>
              <a:gd name="T75" fmla="*/ 2 h 686"/>
              <a:gd name="T76" fmla="*/ 30 w 152"/>
              <a:gd name="T77" fmla="*/ 0 h 686"/>
              <a:gd name="T78" fmla="*/ 36 w 152"/>
              <a:gd name="T79" fmla="*/ 0 h 686"/>
              <a:gd name="T80" fmla="*/ 36 w 152"/>
              <a:gd name="T81" fmla="*/ 0 h 686"/>
              <a:gd name="T82" fmla="*/ 56 w 152"/>
              <a:gd name="T83" fmla="*/ 2 h 686"/>
              <a:gd name="T84" fmla="*/ 78 w 152"/>
              <a:gd name="T85" fmla="*/ 6 h 686"/>
              <a:gd name="T86" fmla="*/ 102 w 152"/>
              <a:gd name="T87" fmla="*/ 12 h 686"/>
              <a:gd name="T88" fmla="*/ 102 w 152"/>
              <a:gd name="T89" fmla="*/ 12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686">
                <a:moveTo>
                  <a:pt x="102" y="12"/>
                </a:moveTo>
                <a:lnTo>
                  <a:pt x="102" y="12"/>
                </a:lnTo>
                <a:lnTo>
                  <a:pt x="108" y="12"/>
                </a:lnTo>
                <a:lnTo>
                  <a:pt x="114" y="12"/>
                </a:lnTo>
                <a:lnTo>
                  <a:pt x="120" y="14"/>
                </a:lnTo>
                <a:lnTo>
                  <a:pt x="124" y="18"/>
                </a:lnTo>
                <a:lnTo>
                  <a:pt x="134" y="28"/>
                </a:lnTo>
                <a:lnTo>
                  <a:pt x="136" y="36"/>
                </a:lnTo>
                <a:lnTo>
                  <a:pt x="138" y="42"/>
                </a:lnTo>
                <a:lnTo>
                  <a:pt x="138" y="42"/>
                </a:lnTo>
                <a:lnTo>
                  <a:pt x="146" y="344"/>
                </a:lnTo>
                <a:lnTo>
                  <a:pt x="152" y="644"/>
                </a:lnTo>
                <a:lnTo>
                  <a:pt x="152" y="644"/>
                </a:lnTo>
                <a:lnTo>
                  <a:pt x="152" y="656"/>
                </a:lnTo>
                <a:lnTo>
                  <a:pt x="152" y="666"/>
                </a:lnTo>
                <a:lnTo>
                  <a:pt x="148" y="672"/>
                </a:lnTo>
                <a:lnTo>
                  <a:pt x="144" y="678"/>
                </a:lnTo>
                <a:lnTo>
                  <a:pt x="138" y="682"/>
                </a:lnTo>
                <a:lnTo>
                  <a:pt x="132" y="684"/>
                </a:lnTo>
                <a:lnTo>
                  <a:pt x="120" y="686"/>
                </a:lnTo>
                <a:lnTo>
                  <a:pt x="120" y="686"/>
                </a:lnTo>
                <a:lnTo>
                  <a:pt x="84" y="684"/>
                </a:lnTo>
                <a:lnTo>
                  <a:pt x="46" y="680"/>
                </a:lnTo>
                <a:lnTo>
                  <a:pt x="46" y="680"/>
                </a:lnTo>
                <a:lnTo>
                  <a:pt x="42" y="680"/>
                </a:lnTo>
                <a:lnTo>
                  <a:pt x="38" y="678"/>
                </a:lnTo>
                <a:lnTo>
                  <a:pt x="32" y="672"/>
                </a:lnTo>
                <a:lnTo>
                  <a:pt x="26" y="662"/>
                </a:lnTo>
                <a:lnTo>
                  <a:pt x="22" y="648"/>
                </a:lnTo>
                <a:lnTo>
                  <a:pt x="22" y="648"/>
                </a:lnTo>
                <a:lnTo>
                  <a:pt x="18" y="546"/>
                </a:lnTo>
                <a:lnTo>
                  <a:pt x="10" y="340"/>
                </a:lnTo>
                <a:lnTo>
                  <a:pt x="0" y="32"/>
                </a:lnTo>
                <a:lnTo>
                  <a:pt x="0" y="32"/>
                </a:lnTo>
                <a:lnTo>
                  <a:pt x="2" y="26"/>
                </a:lnTo>
                <a:lnTo>
                  <a:pt x="4" y="20"/>
                </a:lnTo>
                <a:lnTo>
                  <a:pt x="12" y="10"/>
                </a:lnTo>
                <a:lnTo>
                  <a:pt x="24" y="2"/>
                </a:lnTo>
                <a:lnTo>
                  <a:pt x="30" y="0"/>
                </a:lnTo>
                <a:lnTo>
                  <a:pt x="36" y="0"/>
                </a:lnTo>
                <a:lnTo>
                  <a:pt x="36" y="0"/>
                </a:lnTo>
                <a:lnTo>
                  <a:pt x="56" y="2"/>
                </a:lnTo>
                <a:lnTo>
                  <a:pt x="78" y="6"/>
                </a:lnTo>
                <a:lnTo>
                  <a:pt x="102" y="12"/>
                </a:lnTo>
                <a:lnTo>
                  <a:pt x="102" y="12"/>
                </a:lnTo>
                <a:close/>
              </a:path>
            </a:pathLst>
          </a:custGeom>
          <a:solidFill>
            <a:srgbClr val="BFE1EE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1522731" y="5357495"/>
            <a:ext cx="106680" cy="449580"/>
          </a:xfrm>
          <a:custGeom>
            <a:avLst/>
            <a:gdLst>
              <a:gd name="T0" fmla="*/ 84 w 84"/>
              <a:gd name="T1" fmla="*/ 176 h 354"/>
              <a:gd name="T2" fmla="*/ 84 w 84"/>
              <a:gd name="T3" fmla="*/ 176 h 354"/>
              <a:gd name="T4" fmla="*/ 84 w 84"/>
              <a:gd name="T5" fmla="*/ 212 h 354"/>
              <a:gd name="T6" fmla="*/ 80 w 84"/>
              <a:gd name="T7" fmla="*/ 246 h 354"/>
              <a:gd name="T8" fmla="*/ 76 w 84"/>
              <a:gd name="T9" fmla="*/ 276 h 354"/>
              <a:gd name="T10" fmla="*/ 70 w 84"/>
              <a:gd name="T11" fmla="*/ 302 h 354"/>
              <a:gd name="T12" fmla="*/ 64 w 84"/>
              <a:gd name="T13" fmla="*/ 324 h 354"/>
              <a:gd name="T14" fmla="*/ 58 w 84"/>
              <a:gd name="T15" fmla="*/ 340 h 354"/>
              <a:gd name="T16" fmla="*/ 50 w 84"/>
              <a:gd name="T17" fmla="*/ 350 h 354"/>
              <a:gd name="T18" fmla="*/ 44 w 84"/>
              <a:gd name="T19" fmla="*/ 352 h 354"/>
              <a:gd name="T20" fmla="*/ 40 w 84"/>
              <a:gd name="T21" fmla="*/ 354 h 354"/>
              <a:gd name="T22" fmla="*/ 40 w 84"/>
              <a:gd name="T23" fmla="*/ 354 h 354"/>
              <a:gd name="T24" fmla="*/ 36 w 84"/>
              <a:gd name="T25" fmla="*/ 352 h 354"/>
              <a:gd name="T26" fmla="*/ 32 w 84"/>
              <a:gd name="T27" fmla="*/ 350 h 354"/>
              <a:gd name="T28" fmla="*/ 24 w 84"/>
              <a:gd name="T29" fmla="*/ 340 h 354"/>
              <a:gd name="T30" fmla="*/ 18 w 84"/>
              <a:gd name="T31" fmla="*/ 322 h 354"/>
              <a:gd name="T32" fmla="*/ 12 w 84"/>
              <a:gd name="T33" fmla="*/ 302 h 354"/>
              <a:gd name="T34" fmla="*/ 6 w 84"/>
              <a:gd name="T35" fmla="*/ 274 h 354"/>
              <a:gd name="T36" fmla="*/ 4 w 84"/>
              <a:gd name="T37" fmla="*/ 244 h 354"/>
              <a:gd name="T38" fmla="*/ 2 w 84"/>
              <a:gd name="T39" fmla="*/ 212 h 354"/>
              <a:gd name="T40" fmla="*/ 0 w 84"/>
              <a:gd name="T41" fmla="*/ 176 h 354"/>
              <a:gd name="T42" fmla="*/ 0 w 84"/>
              <a:gd name="T43" fmla="*/ 176 h 354"/>
              <a:gd name="T44" fmla="*/ 2 w 84"/>
              <a:gd name="T45" fmla="*/ 140 h 354"/>
              <a:gd name="T46" fmla="*/ 4 w 84"/>
              <a:gd name="T47" fmla="*/ 106 h 354"/>
              <a:gd name="T48" fmla="*/ 10 w 84"/>
              <a:gd name="T49" fmla="*/ 76 h 354"/>
              <a:gd name="T50" fmla="*/ 14 w 84"/>
              <a:gd name="T51" fmla="*/ 50 h 354"/>
              <a:gd name="T52" fmla="*/ 22 w 84"/>
              <a:gd name="T53" fmla="*/ 30 h 354"/>
              <a:gd name="T54" fmla="*/ 28 w 84"/>
              <a:gd name="T55" fmla="*/ 14 h 354"/>
              <a:gd name="T56" fmla="*/ 36 w 84"/>
              <a:gd name="T57" fmla="*/ 2 h 354"/>
              <a:gd name="T58" fmla="*/ 40 w 84"/>
              <a:gd name="T59" fmla="*/ 0 h 354"/>
              <a:gd name="T60" fmla="*/ 44 w 84"/>
              <a:gd name="T61" fmla="*/ 0 h 354"/>
              <a:gd name="T62" fmla="*/ 44 w 84"/>
              <a:gd name="T63" fmla="*/ 0 h 354"/>
              <a:gd name="T64" fmla="*/ 50 w 84"/>
              <a:gd name="T65" fmla="*/ 0 h 354"/>
              <a:gd name="T66" fmla="*/ 54 w 84"/>
              <a:gd name="T67" fmla="*/ 4 h 354"/>
              <a:gd name="T68" fmla="*/ 62 w 84"/>
              <a:gd name="T69" fmla="*/ 14 h 354"/>
              <a:gd name="T70" fmla="*/ 68 w 84"/>
              <a:gd name="T71" fmla="*/ 30 h 354"/>
              <a:gd name="T72" fmla="*/ 74 w 84"/>
              <a:gd name="T73" fmla="*/ 52 h 354"/>
              <a:gd name="T74" fmla="*/ 78 w 84"/>
              <a:gd name="T75" fmla="*/ 78 h 354"/>
              <a:gd name="T76" fmla="*/ 82 w 84"/>
              <a:gd name="T77" fmla="*/ 108 h 354"/>
              <a:gd name="T78" fmla="*/ 84 w 84"/>
              <a:gd name="T79" fmla="*/ 142 h 354"/>
              <a:gd name="T80" fmla="*/ 84 w 84"/>
              <a:gd name="T81" fmla="*/ 176 h 354"/>
              <a:gd name="T82" fmla="*/ 84 w 84"/>
              <a:gd name="T83" fmla="*/ 176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4" h="354">
                <a:moveTo>
                  <a:pt x="84" y="176"/>
                </a:moveTo>
                <a:lnTo>
                  <a:pt x="84" y="176"/>
                </a:lnTo>
                <a:lnTo>
                  <a:pt x="84" y="212"/>
                </a:lnTo>
                <a:lnTo>
                  <a:pt x="80" y="246"/>
                </a:lnTo>
                <a:lnTo>
                  <a:pt x="76" y="276"/>
                </a:lnTo>
                <a:lnTo>
                  <a:pt x="70" y="302"/>
                </a:lnTo>
                <a:lnTo>
                  <a:pt x="64" y="324"/>
                </a:lnTo>
                <a:lnTo>
                  <a:pt x="58" y="340"/>
                </a:lnTo>
                <a:lnTo>
                  <a:pt x="50" y="350"/>
                </a:lnTo>
                <a:lnTo>
                  <a:pt x="44" y="352"/>
                </a:lnTo>
                <a:lnTo>
                  <a:pt x="40" y="354"/>
                </a:lnTo>
                <a:lnTo>
                  <a:pt x="40" y="354"/>
                </a:lnTo>
                <a:lnTo>
                  <a:pt x="36" y="352"/>
                </a:lnTo>
                <a:lnTo>
                  <a:pt x="32" y="350"/>
                </a:lnTo>
                <a:lnTo>
                  <a:pt x="24" y="340"/>
                </a:lnTo>
                <a:lnTo>
                  <a:pt x="18" y="322"/>
                </a:lnTo>
                <a:lnTo>
                  <a:pt x="12" y="302"/>
                </a:lnTo>
                <a:lnTo>
                  <a:pt x="6" y="274"/>
                </a:lnTo>
                <a:lnTo>
                  <a:pt x="4" y="244"/>
                </a:lnTo>
                <a:lnTo>
                  <a:pt x="2" y="212"/>
                </a:lnTo>
                <a:lnTo>
                  <a:pt x="0" y="176"/>
                </a:lnTo>
                <a:lnTo>
                  <a:pt x="0" y="176"/>
                </a:lnTo>
                <a:lnTo>
                  <a:pt x="2" y="140"/>
                </a:lnTo>
                <a:lnTo>
                  <a:pt x="4" y="106"/>
                </a:lnTo>
                <a:lnTo>
                  <a:pt x="10" y="76"/>
                </a:lnTo>
                <a:lnTo>
                  <a:pt x="14" y="50"/>
                </a:lnTo>
                <a:lnTo>
                  <a:pt x="22" y="30"/>
                </a:lnTo>
                <a:lnTo>
                  <a:pt x="28" y="14"/>
                </a:lnTo>
                <a:lnTo>
                  <a:pt x="36" y="2"/>
                </a:lnTo>
                <a:lnTo>
                  <a:pt x="40" y="0"/>
                </a:lnTo>
                <a:lnTo>
                  <a:pt x="44" y="0"/>
                </a:lnTo>
                <a:lnTo>
                  <a:pt x="44" y="0"/>
                </a:lnTo>
                <a:lnTo>
                  <a:pt x="50" y="0"/>
                </a:lnTo>
                <a:lnTo>
                  <a:pt x="54" y="4"/>
                </a:lnTo>
                <a:lnTo>
                  <a:pt x="62" y="14"/>
                </a:lnTo>
                <a:lnTo>
                  <a:pt x="68" y="30"/>
                </a:lnTo>
                <a:lnTo>
                  <a:pt x="74" y="52"/>
                </a:lnTo>
                <a:lnTo>
                  <a:pt x="78" y="78"/>
                </a:lnTo>
                <a:lnTo>
                  <a:pt x="82" y="108"/>
                </a:lnTo>
                <a:lnTo>
                  <a:pt x="84" y="142"/>
                </a:lnTo>
                <a:lnTo>
                  <a:pt x="84" y="176"/>
                </a:lnTo>
                <a:lnTo>
                  <a:pt x="84" y="176"/>
                </a:lnTo>
                <a:close/>
              </a:path>
            </a:pathLst>
          </a:custGeom>
          <a:solidFill>
            <a:srgbClr val="DCEDF4"/>
          </a:solidFill>
          <a:ln w="12700">
            <a:solidFill>
              <a:srgbClr val="67BEDB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1455421" y="2746375"/>
            <a:ext cx="121920" cy="444500"/>
          </a:xfrm>
          <a:custGeom>
            <a:avLst/>
            <a:gdLst>
              <a:gd name="T0" fmla="*/ 90 w 96"/>
              <a:gd name="T1" fmla="*/ 168 h 350"/>
              <a:gd name="T2" fmla="*/ 90 w 96"/>
              <a:gd name="T3" fmla="*/ 168 h 350"/>
              <a:gd name="T4" fmla="*/ 94 w 96"/>
              <a:gd name="T5" fmla="*/ 204 h 350"/>
              <a:gd name="T6" fmla="*/ 96 w 96"/>
              <a:gd name="T7" fmla="*/ 238 h 350"/>
              <a:gd name="T8" fmla="*/ 96 w 96"/>
              <a:gd name="T9" fmla="*/ 268 h 350"/>
              <a:gd name="T10" fmla="*/ 94 w 96"/>
              <a:gd name="T11" fmla="*/ 294 h 350"/>
              <a:gd name="T12" fmla="*/ 90 w 96"/>
              <a:gd name="T13" fmla="*/ 316 h 350"/>
              <a:gd name="T14" fmla="*/ 86 w 96"/>
              <a:gd name="T15" fmla="*/ 334 h 350"/>
              <a:gd name="T16" fmla="*/ 80 w 96"/>
              <a:gd name="T17" fmla="*/ 344 h 350"/>
              <a:gd name="T18" fmla="*/ 76 w 96"/>
              <a:gd name="T19" fmla="*/ 348 h 350"/>
              <a:gd name="T20" fmla="*/ 72 w 96"/>
              <a:gd name="T21" fmla="*/ 350 h 350"/>
              <a:gd name="T22" fmla="*/ 72 w 96"/>
              <a:gd name="T23" fmla="*/ 350 h 350"/>
              <a:gd name="T24" fmla="*/ 68 w 96"/>
              <a:gd name="T25" fmla="*/ 350 h 350"/>
              <a:gd name="T26" fmla="*/ 62 w 96"/>
              <a:gd name="T27" fmla="*/ 348 h 350"/>
              <a:gd name="T28" fmla="*/ 54 w 96"/>
              <a:gd name="T29" fmla="*/ 338 h 350"/>
              <a:gd name="T30" fmla="*/ 44 w 96"/>
              <a:gd name="T31" fmla="*/ 322 h 350"/>
              <a:gd name="T32" fmla="*/ 36 w 96"/>
              <a:gd name="T33" fmla="*/ 302 h 350"/>
              <a:gd name="T34" fmla="*/ 26 w 96"/>
              <a:gd name="T35" fmla="*/ 278 h 350"/>
              <a:gd name="T36" fmla="*/ 18 w 96"/>
              <a:gd name="T37" fmla="*/ 248 h 350"/>
              <a:gd name="T38" fmla="*/ 12 w 96"/>
              <a:gd name="T39" fmla="*/ 216 h 350"/>
              <a:gd name="T40" fmla="*/ 6 w 96"/>
              <a:gd name="T41" fmla="*/ 180 h 350"/>
              <a:gd name="T42" fmla="*/ 6 w 96"/>
              <a:gd name="T43" fmla="*/ 180 h 350"/>
              <a:gd name="T44" fmla="*/ 2 w 96"/>
              <a:gd name="T45" fmla="*/ 144 h 350"/>
              <a:gd name="T46" fmla="*/ 0 w 96"/>
              <a:gd name="T47" fmla="*/ 112 h 350"/>
              <a:gd name="T48" fmla="*/ 0 w 96"/>
              <a:gd name="T49" fmla="*/ 82 h 350"/>
              <a:gd name="T50" fmla="*/ 0 w 96"/>
              <a:gd name="T51" fmla="*/ 54 h 350"/>
              <a:gd name="T52" fmla="*/ 4 w 96"/>
              <a:gd name="T53" fmla="*/ 32 h 350"/>
              <a:gd name="T54" fmla="*/ 8 w 96"/>
              <a:gd name="T55" fmla="*/ 16 h 350"/>
              <a:gd name="T56" fmla="*/ 16 w 96"/>
              <a:gd name="T57" fmla="*/ 4 h 350"/>
              <a:gd name="T58" fmla="*/ 18 w 96"/>
              <a:gd name="T59" fmla="*/ 0 h 350"/>
              <a:gd name="T60" fmla="*/ 24 w 96"/>
              <a:gd name="T61" fmla="*/ 0 h 350"/>
              <a:gd name="T62" fmla="*/ 24 w 96"/>
              <a:gd name="T63" fmla="*/ 0 h 350"/>
              <a:gd name="T64" fmla="*/ 28 w 96"/>
              <a:gd name="T65" fmla="*/ 0 h 350"/>
              <a:gd name="T66" fmla="*/ 32 w 96"/>
              <a:gd name="T67" fmla="*/ 2 h 350"/>
              <a:gd name="T68" fmla="*/ 42 w 96"/>
              <a:gd name="T69" fmla="*/ 10 h 350"/>
              <a:gd name="T70" fmla="*/ 50 w 96"/>
              <a:gd name="T71" fmla="*/ 26 h 350"/>
              <a:gd name="T72" fmla="*/ 60 w 96"/>
              <a:gd name="T73" fmla="*/ 46 h 350"/>
              <a:gd name="T74" fmla="*/ 68 w 96"/>
              <a:gd name="T75" fmla="*/ 72 h 350"/>
              <a:gd name="T76" fmla="*/ 76 w 96"/>
              <a:gd name="T77" fmla="*/ 100 h 350"/>
              <a:gd name="T78" fmla="*/ 84 w 96"/>
              <a:gd name="T79" fmla="*/ 134 h 350"/>
              <a:gd name="T80" fmla="*/ 90 w 96"/>
              <a:gd name="T81" fmla="*/ 168 h 350"/>
              <a:gd name="T82" fmla="*/ 90 w 96"/>
              <a:gd name="T83" fmla="*/ 168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6" h="350">
                <a:moveTo>
                  <a:pt x="90" y="168"/>
                </a:moveTo>
                <a:lnTo>
                  <a:pt x="90" y="168"/>
                </a:lnTo>
                <a:lnTo>
                  <a:pt x="94" y="204"/>
                </a:lnTo>
                <a:lnTo>
                  <a:pt x="96" y="238"/>
                </a:lnTo>
                <a:lnTo>
                  <a:pt x="96" y="268"/>
                </a:lnTo>
                <a:lnTo>
                  <a:pt x="94" y="294"/>
                </a:lnTo>
                <a:lnTo>
                  <a:pt x="90" y="316"/>
                </a:lnTo>
                <a:lnTo>
                  <a:pt x="86" y="334"/>
                </a:lnTo>
                <a:lnTo>
                  <a:pt x="80" y="344"/>
                </a:lnTo>
                <a:lnTo>
                  <a:pt x="76" y="348"/>
                </a:lnTo>
                <a:lnTo>
                  <a:pt x="72" y="350"/>
                </a:lnTo>
                <a:lnTo>
                  <a:pt x="72" y="350"/>
                </a:lnTo>
                <a:lnTo>
                  <a:pt x="68" y="350"/>
                </a:lnTo>
                <a:lnTo>
                  <a:pt x="62" y="348"/>
                </a:lnTo>
                <a:lnTo>
                  <a:pt x="54" y="338"/>
                </a:lnTo>
                <a:lnTo>
                  <a:pt x="44" y="322"/>
                </a:lnTo>
                <a:lnTo>
                  <a:pt x="36" y="302"/>
                </a:lnTo>
                <a:lnTo>
                  <a:pt x="26" y="278"/>
                </a:lnTo>
                <a:lnTo>
                  <a:pt x="18" y="248"/>
                </a:lnTo>
                <a:lnTo>
                  <a:pt x="12" y="216"/>
                </a:lnTo>
                <a:lnTo>
                  <a:pt x="6" y="180"/>
                </a:lnTo>
                <a:lnTo>
                  <a:pt x="6" y="180"/>
                </a:lnTo>
                <a:lnTo>
                  <a:pt x="2" y="144"/>
                </a:lnTo>
                <a:lnTo>
                  <a:pt x="0" y="112"/>
                </a:lnTo>
                <a:lnTo>
                  <a:pt x="0" y="82"/>
                </a:lnTo>
                <a:lnTo>
                  <a:pt x="0" y="54"/>
                </a:lnTo>
                <a:lnTo>
                  <a:pt x="4" y="32"/>
                </a:lnTo>
                <a:lnTo>
                  <a:pt x="8" y="16"/>
                </a:lnTo>
                <a:lnTo>
                  <a:pt x="16" y="4"/>
                </a:lnTo>
                <a:lnTo>
                  <a:pt x="18" y="0"/>
                </a:lnTo>
                <a:lnTo>
                  <a:pt x="24" y="0"/>
                </a:lnTo>
                <a:lnTo>
                  <a:pt x="24" y="0"/>
                </a:lnTo>
                <a:lnTo>
                  <a:pt x="28" y="0"/>
                </a:lnTo>
                <a:lnTo>
                  <a:pt x="32" y="2"/>
                </a:lnTo>
                <a:lnTo>
                  <a:pt x="42" y="10"/>
                </a:lnTo>
                <a:lnTo>
                  <a:pt x="50" y="26"/>
                </a:lnTo>
                <a:lnTo>
                  <a:pt x="60" y="46"/>
                </a:lnTo>
                <a:lnTo>
                  <a:pt x="68" y="72"/>
                </a:lnTo>
                <a:lnTo>
                  <a:pt x="76" y="100"/>
                </a:lnTo>
                <a:lnTo>
                  <a:pt x="84" y="134"/>
                </a:lnTo>
                <a:lnTo>
                  <a:pt x="90" y="168"/>
                </a:lnTo>
                <a:lnTo>
                  <a:pt x="90" y="168"/>
                </a:lnTo>
                <a:close/>
              </a:path>
            </a:pathLst>
          </a:custGeom>
          <a:solidFill>
            <a:srgbClr val="DCEDF4"/>
          </a:solidFill>
          <a:ln w="12700">
            <a:solidFill>
              <a:srgbClr val="67BEDB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1494791" y="1837055"/>
            <a:ext cx="114300" cy="449580"/>
          </a:xfrm>
          <a:custGeom>
            <a:avLst/>
            <a:gdLst>
              <a:gd name="T0" fmla="*/ 86 w 90"/>
              <a:gd name="T1" fmla="*/ 180 h 354"/>
              <a:gd name="T2" fmla="*/ 86 w 90"/>
              <a:gd name="T3" fmla="*/ 180 h 354"/>
              <a:gd name="T4" fmla="*/ 82 w 90"/>
              <a:gd name="T5" fmla="*/ 216 h 354"/>
              <a:gd name="T6" fmla="*/ 78 w 90"/>
              <a:gd name="T7" fmla="*/ 250 h 354"/>
              <a:gd name="T8" fmla="*/ 70 w 90"/>
              <a:gd name="T9" fmla="*/ 278 h 354"/>
              <a:gd name="T10" fmla="*/ 64 w 90"/>
              <a:gd name="T11" fmla="*/ 304 h 354"/>
              <a:gd name="T12" fmla="*/ 56 w 90"/>
              <a:gd name="T13" fmla="*/ 326 h 354"/>
              <a:gd name="T14" fmla="*/ 46 w 90"/>
              <a:gd name="T15" fmla="*/ 340 h 354"/>
              <a:gd name="T16" fmla="*/ 38 w 90"/>
              <a:gd name="T17" fmla="*/ 350 h 354"/>
              <a:gd name="T18" fmla="*/ 34 w 90"/>
              <a:gd name="T19" fmla="*/ 352 h 354"/>
              <a:gd name="T20" fmla="*/ 30 w 90"/>
              <a:gd name="T21" fmla="*/ 354 h 354"/>
              <a:gd name="T22" fmla="*/ 30 w 90"/>
              <a:gd name="T23" fmla="*/ 354 h 354"/>
              <a:gd name="T24" fmla="*/ 24 w 90"/>
              <a:gd name="T25" fmla="*/ 352 h 354"/>
              <a:gd name="T26" fmla="*/ 22 w 90"/>
              <a:gd name="T27" fmla="*/ 350 h 354"/>
              <a:gd name="T28" fmla="*/ 14 w 90"/>
              <a:gd name="T29" fmla="*/ 338 h 354"/>
              <a:gd name="T30" fmla="*/ 8 w 90"/>
              <a:gd name="T31" fmla="*/ 322 h 354"/>
              <a:gd name="T32" fmla="*/ 4 w 90"/>
              <a:gd name="T33" fmla="*/ 300 h 354"/>
              <a:gd name="T34" fmla="*/ 2 w 90"/>
              <a:gd name="T35" fmla="*/ 272 h 354"/>
              <a:gd name="T36" fmla="*/ 0 w 90"/>
              <a:gd name="T37" fmla="*/ 242 h 354"/>
              <a:gd name="T38" fmla="*/ 0 w 90"/>
              <a:gd name="T39" fmla="*/ 208 h 354"/>
              <a:gd name="T40" fmla="*/ 2 w 90"/>
              <a:gd name="T41" fmla="*/ 174 h 354"/>
              <a:gd name="T42" fmla="*/ 2 w 90"/>
              <a:gd name="T43" fmla="*/ 174 h 354"/>
              <a:gd name="T44" fmla="*/ 6 w 90"/>
              <a:gd name="T45" fmla="*/ 138 h 354"/>
              <a:gd name="T46" fmla="*/ 12 w 90"/>
              <a:gd name="T47" fmla="*/ 104 h 354"/>
              <a:gd name="T48" fmla="*/ 18 w 90"/>
              <a:gd name="T49" fmla="*/ 76 h 354"/>
              <a:gd name="T50" fmla="*/ 26 w 90"/>
              <a:gd name="T51" fmla="*/ 50 h 354"/>
              <a:gd name="T52" fmla="*/ 34 w 90"/>
              <a:gd name="T53" fmla="*/ 28 h 354"/>
              <a:gd name="T54" fmla="*/ 42 w 90"/>
              <a:gd name="T55" fmla="*/ 14 h 354"/>
              <a:gd name="T56" fmla="*/ 52 w 90"/>
              <a:gd name="T57" fmla="*/ 4 h 354"/>
              <a:gd name="T58" fmla="*/ 56 w 90"/>
              <a:gd name="T59" fmla="*/ 2 h 354"/>
              <a:gd name="T60" fmla="*/ 60 w 90"/>
              <a:gd name="T61" fmla="*/ 0 h 354"/>
              <a:gd name="T62" fmla="*/ 60 w 90"/>
              <a:gd name="T63" fmla="*/ 0 h 354"/>
              <a:gd name="T64" fmla="*/ 64 w 90"/>
              <a:gd name="T65" fmla="*/ 2 h 354"/>
              <a:gd name="T66" fmla="*/ 68 w 90"/>
              <a:gd name="T67" fmla="*/ 6 h 354"/>
              <a:gd name="T68" fmla="*/ 76 w 90"/>
              <a:gd name="T69" fmla="*/ 16 h 354"/>
              <a:gd name="T70" fmla="*/ 82 w 90"/>
              <a:gd name="T71" fmla="*/ 32 h 354"/>
              <a:gd name="T72" fmla="*/ 86 w 90"/>
              <a:gd name="T73" fmla="*/ 54 h 354"/>
              <a:gd name="T74" fmla="*/ 88 w 90"/>
              <a:gd name="T75" fmla="*/ 82 h 354"/>
              <a:gd name="T76" fmla="*/ 90 w 90"/>
              <a:gd name="T77" fmla="*/ 112 h 354"/>
              <a:gd name="T78" fmla="*/ 88 w 90"/>
              <a:gd name="T79" fmla="*/ 146 h 354"/>
              <a:gd name="T80" fmla="*/ 86 w 90"/>
              <a:gd name="T81" fmla="*/ 180 h 354"/>
              <a:gd name="T82" fmla="*/ 86 w 90"/>
              <a:gd name="T83" fmla="*/ 18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" h="354">
                <a:moveTo>
                  <a:pt x="86" y="180"/>
                </a:moveTo>
                <a:lnTo>
                  <a:pt x="86" y="180"/>
                </a:lnTo>
                <a:lnTo>
                  <a:pt x="82" y="216"/>
                </a:lnTo>
                <a:lnTo>
                  <a:pt x="78" y="250"/>
                </a:lnTo>
                <a:lnTo>
                  <a:pt x="70" y="278"/>
                </a:lnTo>
                <a:lnTo>
                  <a:pt x="64" y="304"/>
                </a:lnTo>
                <a:lnTo>
                  <a:pt x="56" y="326"/>
                </a:lnTo>
                <a:lnTo>
                  <a:pt x="46" y="340"/>
                </a:lnTo>
                <a:lnTo>
                  <a:pt x="38" y="350"/>
                </a:lnTo>
                <a:lnTo>
                  <a:pt x="34" y="352"/>
                </a:lnTo>
                <a:lnTo>
                  <a:pt x="30" y="354"/>
                </a:lnTo>
                <a:lnTo>
                  <a:pt x="30" y="354"/>
                </a:lnTo>
                <a:lnTo>
                  <a:pt x="24" y="352"/>
                </a:lnTo>
                <a:lnTo>
                  <a:pt x="22" y="350"/>
                </a:lnTo>
                <a:lnTo>
                  <a:pt x="14" y="338"/>
                </a:lnTo>
                <a:lnTo>
                  <a:pt x="8" y="322"/>
                </a:lnTo>
                <a:lnTo>
                  <a:pt x="4" y="300"/>
                </a:lnTo>
                <a:lnTo>
                  <a:pt x="2" y="272"/>
                </a:lnTo>
                <a:lnTo>
                  <a:pt x="0" y="242"/>
                </a:lnTo>
                <a:lnTo>
                  <a:pt x="0" y="208"/>
                </a:lnTo>
                <a:lnTo>
                  <a:pt x="2" y="174"/>
                </a:lnTo>
                <a:lnTo>
                  <a:pt x="2" y="174"/>
                </a:lnTo>
                <a:lnTo>
                  <a:pt x="6" y="138"/>
                </a:lnTo>
                <a:lnTo>
                  <a:pt x="12" y="104"/>
                </a:lnTo>
                <a:lnTo>
                  <a:pt x="18" y="76"/>
                </a:lnTo>
                <a:lnTo>
                  <a:pt x="26" y="50"/>
                </a:lnTo>
                <a:lnTo>
                  <a:pt x="34" y="28"/>
                </a:lnTo>
                <a:lnTo>
                  <a:pt x="42" y="14"/>
                </a:lnTo>
                <a:lnTo>
                  <a:pt x="52" y="4"/>
                </a:lnTo>
                <a:lnTo>
                  <a:pt x="56" y="2"/>
                </a:lnTo>
                <a:lnTo>
                  <a:pt x="60" y="0"/>
                </a:lnTo>
                <a:lnTo>
                  <a:pt x="60" y="0"/>
                </a:lnTo>
                <a:lnTo>
                  <a:pt x="64" y="2"/>
                </a:lnTo>
                <a:lnTo>
                  <a:pt x="68" y="6"/>
                </a:lnTo>
                <a:lnTo>
                  <a:pt x="76" y="16"/>
                </a:lnTo>
                <a:lnTo>
                  <a:pt x="82" y="32"/>
                </a:lnTo>
                <a:lnTo>
                  <a:pt x="86" y="54"/>
                </a:lnTo>
                <a:lnTo>
                  <a:pt x="88" y="82"/>
                </a:lnTo>
                <a:lnTo>
                  <a:pt x="90" y="112"/>
                </a:lnTo>
                <a:lnTo>
                  <a:pt x="88" y="146"/>
                </a:lnTo>
                <a:lnTo>
                  <a:pt x="86" y="180"/>
                </a:lnTo>
                <a:lnTo>
                  <a:pt x="86" y="180"/>
                </a:lnTo>
                <a:close/>
              </a:path>
            </a:pathLst>
          </a:custGeom>
          <a:solidFill>
            <a:srgbClr val="DCEDF4"/>
          </a:solidFill>
          <a:ln w="12700">
            <a:solidFill>
              <a:srgbClr val="67BEDB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704851" y="1710055"/>
            <a:ext cx="711200" cy="4904740"/>
            <a:chOff x="-386" y="385"/>
            <a:chExt cx="946" cy="3862"/>
          </a:xfrm>
        </p:grpSpPr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-386" y="385"/>
              <a:ext cx="946" cy="3862"/>
            </a:xfrm>
            <a:custGeom>
              <a:avLst/>
              <a:gdLst>
                <a:gd name="T0" fmla="*/ 22 w 946"/>
                <a:gd name="T1" fmla="*/ 3862 h 3862"/>
                <a:gd name="T2" fmla="*/ 44 w 946"/>
                <a:gd name="T3" fmla="*/ 3674 h 3862"/>
                <a:gd name="T4" fmla="*/ 70 w 946"/>
                <a:gd name="T5" fmla="*/ 3320 h 3862"/>
                <a:gd name="T6" fmla="*/ 80 w 946"/>
                <a:gd name="T7" fmla="*/ 2998 h 3862"/>
                <a:gd name="T8" fmla="*/ 78 w 946"/>
                <a:gd name="T9" fmla="*/ 2726 h 3862"/>
                <a:gd name="T10" fmla="*/ 76 w 946"/>
                <a:gd name="T11" fmla="*/ 2614 h 3862"/>
                <a:gd name="T12" fmla="*/ 70 w 946"/>
                <a:gd name="T13" fmla="*/ 2302 h 3862"/>
                <a:gd name="T14" fmla="*/ 80 w 946"/>
                <a:gd name="T15" fmla="*/ 1952 h 3862"/>
                <a:gd name="T16" fmla="*/ 82 w 946"/>
                <a:gd name="T17" fmla="*/ 1886 h 3862"/>
                <a:gd name="T18" fmla="*/ 78 w 946"/>
                <a:gd name="T19" fmla="*/ 1736 h 3862"/>
                <a:gd name="T20" fmla="*/ 62 w 946"/>
                <a:gd name="T21" fmla="*/ 1482 h 3862"/>
                <a:gd name="T22" fmla="*/ 20 w 946"/>
                <a:gd name="T23" fmla="*/ 970 h 3862"/>
                <a:gd name="T24" fmla="*/ 0 w 946"/>
                <a:gd name="T25" fmla="*/ 714 h 3862"/>
                <a:gd name="T26" fmla="*/ 0 w 946"/>
                <a:gd name="T27" fmla="*/ 664 h 3862"/>
                <a:gd name="T28" fmla="*/ 4 w 946"/>
                <a:gd name="T29" fmla="*/ 554 h 3862"/>
                <a:gd name="T30" fmla="*/ 22 w 946"/>
                <a:gd name="T31" fmla="*/ 376 h 3862"/>
                <a:gd name="T32" fmla="*/ 52 w 946"/>
                <a:gd name="T33" fmla="*/ 158 h 3862"/>
                <a:gd name="T34" fmla="*/ 80 w 946"/>
                <a:gd name="T35" fmla="*/ 0 h 3862"/>
                <a:gd name="T36" fmla="*/ 944 w 946"/>
                <a:gd name="T37" fmla="*/ 0 h 3862"/>
                <a:gd name="T38" fmla="*/ 916 w 946"/>
                <a:gd name="T39" fmla="*/ 158 h 3862"/>
                <a:gd name="T40" fmla="*/ 886 w 946"/>
                <a:gd name="T41" fmla="*/ 376 h 3862"/>
                <a:gd name="T42" fmla="*/ 868 w 946"/>
                <a:gd name="T43" fmla="*/ 554 h 3862"/>
                <a:gd name="T44" fmla="*/ 864 w 946"/>
                <a:gd name="T45" fmla="*/ 664 h 3862"/>
                <a:gd name="T46" fmla="*/ 864 w 946"/>
                <a:gd name="T47" fmla="*/ 714 h 3862"/>
                <a:gd name="T48" fmla="*/ 884 w 946"/>
                <a:gd name="T49" fmla="*/ 970 h 3862"/>
                <a:gd name="T50" fmla="*/ 926 w 946"/>
                <a:gd name="T51" fmla="*/ 1482 h 3862"/>
                <a:gd name="T52" fmla="*/ 942 w 946"/>
                <a:gd name="T53" fmla="*/ 1736 h 3862"/>
                <a:gd name="T54" fmla="*/ 946 w 946"/>
                <a:gd name="T55" fmla="*/ 1886 h 3862"/>
                <a:gd name="T56" fmla="*/ 944 w 946"/>
                <a:gd name="T57" fmla="*/ 1952 h 3862"/>
                <a:gd name="T58" fmla="*/ 934 w 946"/>
                <a:gd name="T59" fmla="*/ 2302 h 3862"/>
                <a:gd name="T60" fmla="*/ 940 w 946"/>
                <a:gd name="T61" fmla="*/ 2614 h 3862"/>
                <a:gd name="T62" fmla="*/ 942 w 946"/>
                <a:gd name="T63" fmla="*/ 2726 h 3862"/>
                <a:gd name="T64" fmla="*/ 944 w 946"/>
                <a:gd name="T65" fmla="*/ 2998 h 3862"/>
                <a:gd name="T66" fmla="*/ 934 w 946"/>
                <a:gd name="T67" fmla="*/ 3320 h 3862"/>
                <a:gd name="T68" fmla="*/ 908 w 946"/>
                <a:gd name="T69" fmla="*/ 3674 h 3862"/>
                <a:gd name="T70" fmla="*/ 886 w 946"/>
                <a:gd name="T71" fmla="*/ 3862 h 3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6" h="3862">
                  <a:moveTo>
                    <a:pt x="22" y="3862"/>
                  </a:moveTo>
                  <a:lnTo>
                    <a:pt x="22" y="3862"/>
                  </a:lnTo>
                  <a:lnTo>
                    <a:pt x="34" y="3768"/>
                  </a:lnTo>
                  <a:lnTo>
                    <a:pt x="44" y="3674"/>
                  </a:lnTo>
                  <a:lnTo>
                    <a:pt x="58" y="3494"/>
                  </a:lnTo>
                  <a:lnTo>
                    <a:pt x="70" y="3320"/>
                  </a:lnTo>
                  <a:lnTo>
                    <a:pt x="76" y="3154"/>
                  </a:lnTo>
                  <a:lnTo>
                    <a:pt x="80" y="2998"/>
                  </a:lnTo>
                  <a:lnTo>
                    <a:pt x="80" y="2854"/>
                  </a:lnTo>
                  <a:lnTo>
                    <a:pt x="78" y="2726"/>
                  </a:lnTo>
                  <a:lnTo>
                    <a:pt x="76" y="2614"/>
                  </a:lnTo>
                  <a:lnTo>
                    <a:pt x="76" y="2614"/>
                  </a:lnTo>
                  <a:lnTo>
                    <a:pt x="70" y="2440"/>
                  </a:lnTo>
                  <a:lnTo>
                    <a:pt x="70" y="2302"/>
                  </a:lnTo>
                  <a:lnTo>
                    <a:pt x="74" y="2156"/>
                  </a:lnTo>
                  <a:lnTo>
                    <a:pt x="80" y="1952"/>
                  </a:lnTo>
                  <a:lnTo>
                    <a:pt x="80" y="1952"/>
                  </a:lnTo>
                  <a:lnTo>
                    <a:pt x="82" y="1886"/>
                  </a:lnTo>
                  <a:lnTo>
                    <a:pt x="80" y="1814"/>
                  </a:lnTo>
                  <a:lnTo>
                    <a:pt x="78" y="1736"/>
                  </a:lnTo>
                  <a:lnTo>
                    <a:pt x="74" y="1654"/>
                  </a:lnTo>
                  <a:lnTo>
                    <a:pt x="62" y="1482"/>
                  </a:lnTo>
                  <a:lnTo>
                    <a:pt x="48" y="1306"/>
                  </a:lnTo>
                  <a:lnTo>
                    <a:pt x="20" y="970"/>
                  </a:lnTo>
                  <a:lnTo>
                    <a:pt x="8" y="828"/>
                  </a:lnTo>
                  <a:lnTo>
                    <a:pt x="0" y="714"/>
                  </a:lnTo>
                  <a:lnTo>
                    <a:pt x="0" y="714"/>
                  </a:lnTo>
                  <a:lnTo>
                    <a:pt x="0" y="664"/>
                  </a:lnTo>
                  <a:lnTo>
                    <a:pt x="2" y="610"/>
                  </a:lnTo>
                  <a:lnTo>
                    <a:pt x="4" y="554"/>
                  </a:lnTo>
                  <a:lnTo>
                    <a:pt x="8" y="494"/>
                  </a:lnTo>
                  <a:lnTo>
                    <a:pt x="22" y="376"/>
                  </a:lnTo>
                  <a:lnTo>
                    <a:pt x="36" y="262"/>
                  </a:lnTo>
                  <a:lnTo>
                    <a:pt x="52" y="158"/>
                  </a:lnTo>
                  <a:lnTo>
                    <a:pt x="66" y="76"/>
                  </a:lnTo>
                  <a:lnTo>
                    <a:pt x="80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30" y="76"/>
                  </a:lnTo>
                  <a:lnTo>
                    <a:pt x="916" y="158"/>
                  </a:lnTo>
                  <a:lnTo>
                    <a:pt x="900" y="262"/>
                  </a:lnTo>
                  <a:lnTo>
                    <a:pt x="886" y="376"/>
                  </a:lnTo>
                  <a:lnTo>
                    <a:pt x="872" y="494"/>
                  </a:lnTo>
                  <a:lnTo>
                    <a:pt x="868" y="554"/>
                  </a:lnTo>
                  <a:lnTo>
                    <a:pt x="866" y="610"/>
                  </a:lnTo>
                  <a:lnTo>
                    <a:pt x="864" y="664"/>
                  </a:lnTo>
                  <a:lnTo>
                    <a:pt x="864" y="714"/>
                  </a:lnTo>
                  <a:lnTo>
                    <a:pt x="864" y="714"/>
                  </a:lnTo>
                  <a:lnTo>
                    <a:pt x="872" y="828"/>
                  </a:lnTo>
                  <a:lnTo>
                    <a:pt x="884" y="970"/>
                  </a:lnTo>
                  <a:lnTo>
                    <a:pt x="912" y="1306"/>
                  </a:lnTo>
                  <a:lnTo>
                    <a:pt x="926" y="1482"/>
                  </a:lnTo>
                  <a:lnTo>
                    <a:pt x="938" y="1654"/>
                  </a:lnTo>
                  <a:lnTo>
                    <a:pt x="942" y="1736"/>
                  </a:lnTo>
                  <a:lnTo>
                    <a:pt x="944" y="1814"/>
                  </a:lnTo>
                  <a:lnTo>
                    <a:pt x="946" y="1886"/>
                  </a:lnTo>
                  <a:lnTo>
                    <a:pt x="944" y="1952"/>
                  </a:lnTo>
                  <a:lnTo>
                    <a:pt x="944" y="1952"/>
                  </a:lnTo>
                  <a:lnTo>
                    <a:pt x="938" y="2156"/>
                  </a:lnTo>
                  <a:lnTo>
                    <a:pt x="934" y="2302"/>
                  </a:lnTo>
                  <a:lnTo>
                    <a:pt x="934" y="2440"/>
                  </a:lnTo>
                  <a:lnTo>
                    <a:pt x="940" y="2614"/>
                  </a:lnTo>
                  <a:lnTo>
                    <a:pt x="940" y="2614"/>
                  </a:lnTo>
                  <a:lnTo>
                    <a:pt x="942" y="2726"/>
                  </a:lnTo>
                  <a:lnTo>
                    <a:pt x="944" y="2854"/>
                  </a:lnTo>
                  <a:lnTo>
                    <a:pt x="944" y="2998"/>
                  </a:lnTo>
                  <a:lnTo>
                    <a:pt x="940" y="3154"/>
                  </a:lnTo>
                  <a:lnTo>
                    <a:pt x="934" y="3320"/>
                  </a:lnTo>
                  <a:lnTo>
                    <a:pt x="922" y="3494"/>
                  </a:lnTo>
                  <a:lnTo>
                    <a:pt x="908" y="3674"/>
                  </a:lnTo>
                  <a:lnTo>
                    <a:pt x="898" y="3768"/>
                  </a:lnTo>
                  <a:lnTo>
                    <a:pt x="886" y="3862"/>
                  </a:lnTo>
                  <a:lnTo>
                    <a:pt x="22" y="3862"/>
                  </a:lnTo>
                  <a:close/>
                </a:path>
              </a:pathLst>
            </a:custGeom>
            <a:solidFill>
              <a:srgbClr val="D86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354" y="385"/>
              <a:ext cx="196" cy="1632"/>
            </a:xfrm>
            <a:custGeom>
              <a:avLst/>
              <a:gdLst>
                <a:gd name="T0" fmla="*/ 84 w 196"/>
                <a:gd name="T1" fmla="*/ 1506 h 1632"/>
                <a:gd name="T2" fmla="*/ 84 w 196"/>
                <a:gd name="T3" fmla="*/ 1506 h 1632"/>
                <a:gd name="T4" fmla="*/ 86 w 196"/>
                <a:gd name="T5" fmla="*/ 1438 h 1632"/>
                <a:gd name="T6" fmla="*/ 86 w 196"/>
                <a:gd name="T7" fmla="*/ 1438 h 1632"/>
                <a:gd name="T8" fmla="*/ 84 w 196"/>
                <a:gd name="T9" fmla="*/ 1358 h 1632"/>
                <a:gd name="T10" fmla="*/ 82 w 196"/>
                <a:gd name="T11" fmla="*/ 1320 h 1632"/>
                <a:gd name="T12" fmla="*/ 78 w 196"/>
                <a:gd name="T13" fmla="*/ 1284 h 1632"/>
                <a:gd name="T14" fmla="*/ 78 w 196"/>
                <a:gd name="T15" fmla="*/ 1284 h 1632"/>
                <a:gd name="T16" fmla="*/ 68 w 196"/>
                <a:gd name="T17" fmla="*/ 1200 h 1632"/>
                <a:gd name="T18" fmla="*/ 58 w 196"/>
                <a:gd name="T19" fmla="*/ 1084 h 1632"/>
                <a:gd name="T20" fmla="*/ 54 w 196"/>
                <a:gd name="T21" fmla="*/ 1016 h 1632"/>
                <a:gd name="T22" fmla="*/ 50 w 196"/>
                <a:gd name="T23" fmla="*/ 942 h 1632"/>
                <a:gd name="T24" fmla="*/ 48 w 196"/>
                <a:gd name="T25" fmla="*/ 864 h 1632"/>
                <a:gd name="T26" fmla="*/ 48 w 196"/>
                <a:gd name="T27" fmla="*/ 780 h 1632"/>
                <a:gd name="T28" fmla="*/ 48 w 196"/>
                <a:gd name="T29" fmla="*/ 780 h 1632"/>
                <a:gd name="T30" fmla="*/ 48 w 196"/>
                <a:gd name="T31" fmla="*/ 686 h 1632"/>
                <a:gd name="T32" fmla="*/ 52 w 196"/>
                <a:gd name="T33" fmla="*/ 590 h 1632"/>
                <a:gd name="T34" fmla="*/ 58 w 196"/>
                <a:gd name="T35" fmla="*/ 492 h 1632"/>
                <a:gd name="T36" fmla="*/ 68 w 196"/>
                <a:gd name="T37" fmla="*/ 392 h 1632"/>
                <a:gd name="T38" fmla="*/ 82 w 196"/>
                <a:gd name="T39" fmla="*/ 290 h 1632"/>
                <a:gd name="T40" fmla="*/ 100 w 196"/>
                <a:gd name="T41" fmla="*/ 192 h 1632"/>
                <a:gd name="T42" fmla="*/ 112 w 196"/>
                <a:gd name="T43" fmla="*/ 142 h 1632"/>
                <a:gd name="T44" fmla="*/ 124 w 196"/>
                <a:gd name="T45" fmla="*/ 94 h 1632"/>
                <a:gd name="T46" fmla="*/ 136 w 196"/>
                <a:gd name="T47" fmla="*/ 46 h 1632"/>
                <a:gd name="T48" fmla="*/ 152 w 196"/>
                <a:gd name="T49" fmla="*/ 0 h 1632"/>
                <a:gd name="T50" fmla="*/ 100 w 196"/>
                <a:gd name="T51" fmla="*/ 0 h 1632"/>
                <a:gd name="T52" fmla="*/ 100 w 196"/>
                <a:gd name="T53" fmla="*/ 0 h 1632"/>
                <a:gd name="T54" fmla="*/ 88 w 196"/>
                <a:gd name="T55" fmla="*/ 46 h 1632"/>
                <a:gd name="T56" fmla="*/ 74 w 196"/>
                <a:gd name="T57" fmla="*/ 92 h 1632"/>
                <a:gd name="T58" fmla="*/ 64 w 196"/>
                <a:gd name="T59" fmla="*/ 138 h 1632"/>
                <a:gd name="T60" fmla="*/ 52 w 196"/>
                <a:gd name="T61" fmla="*/ 186 h 1632"/>
                <a:gd name="T62" fmla="*/ 36 w 196"/>
                <a:gd name="T63" fmla="*/ 282 h 1632"/>
                <a:gd name="T64" fmla="*/ 22 w 196"/>
                <a:gd name="T65" fmla="*/ 380 h 1632"/>
                <a:gd name="T66" fmla="*/ 12 w 196"/>
                <a:gd name="T67" fmla="*/ 476 h 1632"/>
                <a:gd name="T68" fmla="*/ 6 w 196"/>
                <a:gd name="T69" fmla="*/ 572 h 1632"/>
                <a:gd name="T70" fmla="*/ 2 w 196"/>
                <a:gd name="T71" fmla="*/ 666 h 1632"/>
                <a:gd name="T72" fmla="*/ 0 w 196"/>
                <a:gd name="T73" fmla="*/ 758 h 1632"/>
                <a:gd name="T74" fmla="*/ 0 w 196"/>
                <a:gd name="T75" fmla="*/ 846 h 1632"/>
                <a:gd name="T76" fmla="*/ 2 w 196"/>
                <a:gd name="T77" fmla="*/ 928 h 1632"/>
                <a:gd name="T78" fmla="*/ 6 w 196"/>
                <a:gd name="T79" fmla="*/ 1006 h 1632"/>
                <a:gd name="T80" fmla="*/ 10 w 196"/>
                <a:gd name="T81" fmla="*/ 1080 h 1632"/>
                <a:gd name="T82" fmla="*/ 20 w 196"/>
                <a:gd name="T83" fmla="*/ 1202 h 1632"/>
                <a:gd name="T84" fmla="*/ 30 w 196"/>
                <a:gd name="T85" fmla="*/ 1290 h 1632"/>
                <a:gd name="T86" fmla="*/ 30 w 196"/>
                <a:gd name="T87" fmla="*/ 1290 h 1632"/>
                <a:gd name="T88" fmla="*/ 34 w 196"/>
                <a:gd name="T89" fmla="*/ 1342 h 1632"/>
                <a:gd name="T90" fmla="*/ 38 w 196"/>
                <a:gd name="T91" fmla="*/ 1398 h 1632"/>
                <a:gd name="T92" fmla="*/ 38 w 196"/>
                <a:gd name="T93" fmla="*/ 1458 h 1632"/>
                <a:gd name="T94" fmla="*/ 36 w 196"/>
                <a:gd name="T95" fmla="*/ 1518 h 1632"/>
                <a:gd name="T96" fmla="*/ 36 w 196"/>
                <a:gd name="T97" fmla="*/ 1532 h 1632"/>
                <a:gd name="T98" fmla="*/ 46 w 196"/>
                <a:gd name="T99" fmla="*/ 1540 h 1632"/>
                <a:gd name="T100" fmla="*/ 46 w 196"/>
                <a:gd name="T101" fmla="*/ 1540 h 1632"/>
                <a:gd name="T102" fmla="*/ 124 w 196"/>
                <a:gd name="T103" fmla="*/ 1588 h 1632"/>
                <a:gd name="T104" fmla="*/ 196 w 196"/>
                <a:gd name="T105" fmla="*/ 1632 h 1632"/>
                <a:gd name="T106" fmla="*/ 196 w 196"/>
                <a:gd name="T107" fmla="*/ 1632 h 1632"/>
                <a:gd name="T108" fmla="*/ 194 w 196"/>
                <a:gd name="T109" fmla="*/ 1574 h 1632"/>
                <a:gd name="T110" fmla="*/ 194 w 196"/>
                <a:gd name="T111" fmla="*/ 1574 h 1632"/>
                <a:gd name="T112" fmla="*/ 140 w 196"/>
                <a:gd name="T113" fmla="*/ 1542 h 1632"/>
                <a:gd name="T114" fmla="*/ 84 w 196"/>
                <a:gd name="T115" fmla="*/ 1506 h 1632"/>
                <a:gd name="T116" fmla="*/ 84 w 196"/>
                <a:gd name="T117" fmla="*/ 1506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6" h="1632">
                  <a:moveTo>
                    <a:pt x="84" y="1506"/>
                  </a:moveTo>
                  <a:lnTo>
                    <a:pt x="84" y="1506"/>
                  </a:lnTo>
                  <a:lnTo>
                    <a:pt x="86" y="1438"/>
                  </a:lnTo>
                  <a:lnTo>
                    <a:pt x="86" y="1438"/>
                  </a:lnTo>
                  <a:lnTo>
                    <a:pt x="84" y="1358"/>
                  </a:lnTo>
                  <a:lnTo>
                    <a:pt x="82" y="1320"/>
                  </a:lnTo>
                  <a:lnTo>
                    <a:pt x="78" y="1284"/>
                  </a:lnTo>
                  <a:lnTo>
                    <a:pt x="78" y="1284"/>
                  </a:lnTo>
                  <a:lnTo>
                    <a:pt x="68" y="1200"/>
                  </a:lnTo>
                  <a:lnTo>
                    <a:pt x="58" y="1084"/>
                  </a:lnTo>
                  <a:lnTo>
                    <a:pt x="54" y="1016"/>
                  </a:lnTo>
                  <a:lnTo>
                    <a:pt x="50" y="942"/>
                  </a:lnTo>
                  <a:lnTo>
                    <a:pt x="48" y="864"/>
                  </a:lnTo>
                  <a:lnTo>
                    <a:pt x="48" y="780"/>
                  </a:lnTo>
                  <a:lnTo>
                    <a:pt x="48" y="780"/>
                  </a:lnTo>
                  <a:lnTo>
                    <a:pt x="48" y="686"/>
                  </a:lnTo>
                  <a:lnTo>
                    <a:pt x="52" y="590"/>
                  </a:lnTo>
                  <a:lnTo>
                    <a:pt x="58" y="492"/>
                  </a:lnTo>
                  <a:lnTo>
                    <a:pt x="68" y="392"/>
                  </a:lnTo>
                  <a:lnTo>
                    <a:pt x="82" y="290"/>
                  </a:lnTo>
                  <a:lnTo>
                    <a:pt x="100" y="192"/>
                  </a:lnTo>
                  <a:lnTo>
                    <a:pt x="112" y="142"/>
                  </a:lnTo>
                  <a:lnTo>
                    <a:pt x="124" y="94"/>
                  </a:lnTo>
                  <a:lnTo>
                    <a:pt x="136" y="46"/>
                  </a:lnTo>
                  <a:lnTo>
                    <a:pt x="15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8" y="46"/>
                  </a:lnTo>
                  <a:lnTo>
                    <a:pt x="74" y="92"/>
                  </a:lnTo>
                  <a:lnTo>
                    <a:pt x="64" y="138"/>
                  </a:lnTo>
                  <a:lnTo>
                    <a:pt x="52" y="186"/>
                  </a:lnTo>
                  <a:lnTo>
                    <a:pt x="36" y="282"/>
                  </a:lnTo>
                  <a:lnTo>
                    <a:pt x="22" y="380"/>
                  </a:lnTo>
                  <a:lnTo>
                    <a:pt x="12" y="476"/>
                  </a:lnTo>
                  <a:lnTo>
                    <a:pt x="6" y="572"/>
                  </a:lnTo>
                  <a:lnTo>
                    <a:pt x="2" y="666"/>
                  </a:lnTo>
                  <a:lnTo>
                    <a:pt x="0" y="758"/>
                  </a:lnTo>
                  <a:lnTo>
                    <a:pt x="0" y="846"/>
                  </a:lnTo>
                  <a:lnTo>
                    <a:pt x="2" y="928"/>
                  </a:lnTo>
                  <a:lnTo>
                    <a:pt x="6" y="1006"/>
                  </a:lnTo>
                  <a:lnTo>
                    <a:pt x="10" y="1080"/>
                  </a:lnTo>
                  <a:lnTo>
                    <a:pt x="20" y="1202"/>
                  </a:lnTo>
                  <a:lnTo>
                    <a:pt x="30" y="1290"/>
                  </a:lnTo>
                  <a:lnTo>
                    <a:pt x="30" y="1290"/>
                  </a:lnTo>
                  <a:lnTo>
                    <a:pt x="34" y="1342"/>
                  </a:lnTo>
                  <a:lnTo>
                    <a:pt x="38" y="1398"/>
                  </a:lnTo>
                  <a:lnTo>
                    <a:pt x="38" y="1458"/>
                  </a:lnTo>
                  <a:lnTo>
                    <a:pt x="36" y="1518"/>
                  </a:lnTo>
                  <a:lnTo>
                    <a:pt x="36" y="1532"/>
                  </a:lnTo>
                  <a:lnTo>
                    <a:pt x="46" y="1540"/>
                  </a:lnTo>
                  <a:lnTo>
                    <a:pt x="46" y="1540"/>
                  </a:lnTo>
                  <a:lnTo>
                    <a:pt x="124" y="1588"/>
                  </a:lnTo>
                  <a:lnTo>
                    <a:pt x="196" y="1632"/>
                  </a:lnTo>
                  <a:lnTo>
                    <a:pt x="196" y="1632"/>
                  </a:lnTo>
                  <a:lnTo>
                    <a:pt x="194" y="1574"/>
                  </a:lnTo>
                  <a:lnTo>
                    <a:pt x="194" y="1574"/>
                  </a:lnTo>
                  <a:lnTo>
                    <a:pt x="140" y="1542"/>
                  </a:lnTo>
                  <a:lnTo>
                    <a:pt x="84" y="1506"/>
                  </a:lnTo>
                  <a:lnTo>
                    <a:pt x="84" y="1506"/>
                  </a:lnTo>
                  <a:close/>
                </a:path>
              </a:pathLst>
            </a:custGeom>
            <a:solidFill>
              <a:srgbClr val="E49A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36" y="2035"/>
              <a:ext cx="322" cy="2212"/>
            </a:xfrm>
            <a:custGeom>
              <a:avLst/>
              <a:gdLst>
                <a:gd name="T0" fmla="*/ 142 w 322"/>
                <a:gd name="T1" fmla="*/ 0 h 2212"/>
                <a:gd name="T2" fmla="*/ 138 w 322"/>
                <a:gd name="T3" fmla="*/ 36 h 2212"/>
                <a:gd name="T4" fmla="*/ 118 w 322"/>
                <a:gd name="T5" fmla="*/ 166 h 2212"/>
                <a:gd name="T6" fmla="*/ 88 w 322"/>
                <a:gd name="T7" fmla="*/ 306 h 2212"/>
                <a:gd name="T8" fmla="*/ 52 w 322"/>
                <a:gd name="T9" fmla="*/ 466 h 2212"/>
                <a:gd name="T10" fmla="*/ 0 w 322"/>
                <a:gd name="T11" fmla="*/ 654 h 2212"/>
                <a:gd name="T12" fmla="*/ 6 w 322"/>
                <a:gd name="T13" fmla="*/ 662 h 2212"/>
                <a:gd name="T14" fmla="*/ 62 w 322"/>
                <a:gd name="T15" fmla="*/ 768 h 2212"/>
                <a:gd name="T16" fmla="*/ 114 w 322"/>
                <a:gd name="T17" fmla="*/ 880 h 2212"/>
                <a:gd name="T18" fmla="*/ 152 w 322"/>
                <a:gd name="T19" fmla="*/ 1000 h 2212"/>
                <a:gd name="T20" fmla="*/ 166 w 322"/>
                <a:gd name="T21" fmla="*/ 1060 h 2212"/>
                <a:gd name="T22" fmla="*/ 172 w 322"/>
                <a:gd name="T23" fmla="*/ 1122 h 2212"/>
                <a:gd name="T24" fmla="*/ 174 w 322"/>
                <a:gd name="T25" fmla="*/ 1154 h 2212"/>
                <a:gd name="T26" fmla="*/ 170 w 322"/>
                <a:gd name="T27" fmla="*/ 1256 h 2212"/>
                <a:gd name="T28" fmla="*/ 148 w 322"/>
                <a:gd name="T29" fmla="*/ 1408 h 2212"/>
                <a:gd name="T30" fmla="*/ 108 w 322"/>
                <a:gd name="T31" fmla="*/ 1576 h 2212"/>
                <a:gd name="T32" fmla="*/ 54 w 322"/>
                <a:gd name="T33" fmla="*/ 1752 h 2212"/>
                <a:gd name="T34" fmla="*/ 52 w 322"/>
                <a:gd name="T35" fmla="*/ 1768 h 2212"/>
                <a:gd name="T36" fmla="*/ 86 w 322"/>
                <a:gd name="T37" fmla="*/ 1866 h 2212"/>
                <a:gd name="T38" fmla="*/ 170 w 322"/>
                <a:gd name="T39" fmla="*/ 2088 h 2212"/>
                <a:gd name="T40" fmla="*/ 264 w 322"/>
                <a:gd name="T41" fmla="*/ 2212 h 2212"/>
                <a:gd name="T42" fmla="*/ 266 w 322"/>
                <a:gd name="T43" fmla="*/ 2200 h 2212"/>
                <a:gd name="T44" fmla="*/ 218 w 322"/>
                <a:gd name="T45" fmla="*/ 2078 h 2212"/>
                <a:gd name="T46" fmla="*/ 134 w 322"/>
                <a:gd name="T47" fmla="*/ 1858 h 2212"/>
                <a:gd name="T48" fmla="*/ 102 w 322"/>
                <a:gd name="T49" fmla="*/ 1760 h 2212"/>
                <a:gd name="T50" fmla="*/ 152 w 322"/>
                <a:gd name="T51" fmla="*/ 1598 h 2212"/>
                <a:gd name="T52" fmla="*/ 190 w 322"/>
                <a:gd name="T53" fmla="*/ 1442 h 2212"/>
                <a:gd name="T54" fmla="*/ 214 w 322"/>
                <a:gd name="T55" fmla="*/ 1300 h 2212"/>
                <a:gd name="T56" fmla="*/ 222 w 322"/>
                <a:gd name="T57" fmla="*/ 1170 h 2212"/>
                <a:gd name="T58" fmla="*/ 220 w 322"/>
                <a:gd name="T59" fmla="*/ 1120 h 2212"/>
                <a:gd name="T60" fmla="*/ 218 w 322"/>
                <a:gd name="T61" fmla="*/ 1088 h 2212"/>
                <a:gd name="T62" fmla="*/ 208 w 322"/>
                <a:gd name="T63" fmla="*/ 1024 h 2212"/>
                <a:gd name="T64" fmla="*/ 182 w 322"/>
                <a:gd name="T65" fmla="*/ 930 h 2212"/>
                <a:gd name="T66" fmla="*/ 136 w 322"/>
                <a:gd name="T67" fmla="*/ 812 h 2212"/>
                <a:gd name="T68" fmla="*/ 82 w 322"/>
                <a:gd name="T69" fmla="*/ 700 h 2212"/>
                <a:gd name="T70" fmla="*/ 52 w 322"/>
                <a:gd name="T71" fmla="*/ 648 h 2212"/>
                <a:gd name="T72" fmla="*/ 132 w 322"/>
                <a:gd name="T73" fmla="*/ 334 h 2212"/>
                <a:gd name="T74" fmla="*/ 170 w 322"/>
                <a:gd name="T75" fmla="*/ 138 h 2212"/>
                <a:gd name="T76" fmla="*/ 180 w 322"/>
                <a:gd name="T77" fmla="*/ 78 h 2212"/>
                <a:gd name="T78" fmla="*/ 322 w 322"/>
                <a:gd name="T79" fmla="*/ 154 h 2212"/>
                <a:gd name="T80" fmla="*/ 320 w 322"/>
                <a:gd name="T81" fmla="*/ 100 h 2212"/>
                <a:gd name="T82" fmla="*/ 254 w 322"/>
                <a:gd name="T83" fmla="*/ 64 h 2212"/>
                <a:gd name="T84" fmla="*/ 174 w 322"/>
                <a:gd name="T85" fmla="*/ 18 h 2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2" h="2212">
                  <a:moveTo>
                    <a:pt x="174" y="18"/>
                  </a:moveTo>
                  <a:lnTo>
                    <a:pt x="142" y="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28" y="100"/>
                  </a:lnTo>
                  <a:lnTo>
                    <a:pt x="118" y="166"/>
                  </a:lnTo>
                  <a:lnTo>
                    <a:pt x="104" y="234"/>
                  </a:lnTo>
                  <a:lnTo>
                    <a:pt x="88" y="306"/>
                  </a:lnTo>
                  <a:lnTo>
                    <a:pt x="72" y="384"/>
                  </a:lnTo>
                  <a:lnTo>
                    <a:pt x="52" y="466"/>
                  </a:lnTo>
                  <a:lnTo>
                    <a:pt x="4" y="644"/>
                  </a:lnTo>
                  <a:lnTo>
                    <a:pt x="0" y="654"/>
                  </a:lnTo>
                  <a:lnTo>
                    <a:pt x="6" y="662"/>
                  </a:lnTo>
                  <a:lnTo>
                    <a:pt x="6" y="662"/>
                  </a:lnTo>
                  <a:lnTo>
                    <a:pt x="34" y="714"/>
                  </a:lnTo>
                  <a:lnTo>
                    <a:pt x="62" y="768"/>
                  </a:lnTo>
                  <a:lnTo>
                    <a:pt x="90" y="822"/>
                  </a:lnTo>
                  <a:lnTo>
                    <a:pt x="114" y="880"/>
                  </a:lnTo>
                  <a:lnTo>
                    <a:pt x="136" y="938"/>
                  </a:lnTo>
                  <a:lnTo>
                    <a:pt x="152" y="1000"/>
                  </a:lnTo>
                  <a:lnTo>
                    <a:pt x="160" y="1030"/>
                  </a:lnTo>
                  <a:lnTo>
                    <a:pt x="166" y="1060"/>
                  </a:lnTo>
                  <a:lnTo>
                    <a:pt x="170" y="1092"/>
                  </a:lnTo>
                  <a:lnTo>
                    <a:pt x="172" y="1122"/>
                  </a:lnTo>
                  <a:lnTo>
                    <a:pt x="172" y="1122"/>
                  </a:lnTo>
                  <a:lnTo>
                    <a:pt x="174" y="1154"/>
                  </a:lnTo>
                  <a:lnTo>
                    <a:pt x="174" y="1186"/>
                  </a:lnTo>
                  <a:lnTo>
                    <a:pt x="170" y="1256"/>
                  </a:lnTo>
                  <a:lnTo>
                    <a:pt x="162" y="1330"/>
                  </a:lnTo>
                  <a:lnTo>
                    <a:pt x="148" y="1408"/>
                  </a:lnTo>
                  <a:lnTo>
                    <a:pt x="130" y="1490"/>
                  </a:lnTo>
                  <a:lnTo>
                    <a:pt x="108" y="1576"/>
                  </a:lnTo>
                  <a:lnTo>
                    <a:pt x="84" y="1664"/>
                  </a:lnTo>
                  <a:lnTo>
                    <a:pt x="54" y="1752"/>
                  </a:lnTo>
                  <a:lnTo>
                    <a:pt x="50" y="1760"/>
                  </a:lnTo>
                  <a:lnTo>
                    <a:pt x="52" y="1768"/>
                  </a:lnTo>
                  <a:lnTo>
                    <a:pt x="52" y="1768"/>
                  </a:lnTo>
                  <a:lnTo>
                    <a:pt x="86" y="1866"/>
                  </a:lnTo>
                  <a:lnTo>
                    <a:pt x="126" y="1974"/>
                  </a:lnTo>
                  <a:lnTo>
                    <a:pt x="170" y="2088"/>
                  </a:lnTo>
                  <a:lnTo>
                    <a:pt x="218" y="2212"/>
                  </a:lnTo>
                  <a:lnTo>
                    <a:pt x="264" y="2212"/>
                  </a:lnTo>
                  <a:lnTo>
                    <a:pt x="264" y="2212"/>
                  </a:lnTo>
                  <a:lnTo>
                    <a:pt x="266" y="2200"/>
                  </a:lnTo>
                  <a:lnTo>
                    <a:pt x="266" y="2200"/>
                  </a:lnTo>
                  <a:lnTo>
                    <a:pt x="218" y="2078"/>
                  </a:lnTo>
                  <a:lnTo>
                    <a:pt x="174" y="1964"/>
                  </a:lnTo>
                  <a:lnTo>
                    <a:pt x="134" y="1858"/>
                  </a:lnTo>
                  <a:lnTo>
                    <a:pt x="102" y="1760"/>
                  </a:lnTo>
                  <a:lnTo>
                    <a:pt x="102" y="1760"/>
                  </a:lnTo>
                  <a:lnTo>
                    <a:pt x="128" y="1678"/>
                  </a:lnTo>
                  <a:lnTo>
                    <a:pt x="152" y="1598"/>
                  </a:lnTo>
                  <a:lnTo>
                    <a:pt x="174" y="1520"/>
                  </a:lnTo>
                  <a:lnTo>
                    <a:pt x="190" y="1442"/>
                  </a:lnTo>
                  <a:lnTo>
                    <a:pt x="204" y="1370"/>
                  </a:lnTo>
                  <a:lnTo>
                    <a:pt x="214" y="1300"/>
                  </a:lnTo>
                  <a:lnTo>
                    <a:pt x="220" y="1234"/>
                  </a:lnTo>
                  <a:lnTo>
                    <a:pt x="222" y="1170"/>
                  </a:lnTo>
                  <a:lnTo>
                    <a:pt x="222" y="1170"/>
                  </a:lnTo>
                  <a:lnTo>
                    <a:pt x="220" y="1120"/>
                  </a:lnTo>
                  <a:lnTo>
                    <a:pt x="220" y="1120"/>
                  </a:lnTo>
                  <a:lnTo>
                    <a:pt x="218" y="1088"/>
                  </a:lnTo>
                  <a:lnTo>
                    <a:pt x="212" y="1056"/>
                  </a:lnTo>
                  <a:lnTo>
                    <a:pt x="208" y="1024"/>
                  </a:lnTo>
                  <a:lnTo>
                    <a:pt x="200" y="992"/>
                  </a:lnTo>
                  <a:lnTo>
                    <a:pt x="182" y="930"/>
                  </a:lnTo>
                  <a:lnTo>
                    <a:pt x="162" y="870"/>
                  </a:lnTo>
                  <a:lnTo>
                    <a:pt x="136" y="812"/>
                  </a:lnTo>
                  <a:lnTo>
                    <a:pt x="110" y="754"/>
                  </a:lnTo>
                  <a:lnTo>
                    <a:pt x="82" y="700"/>
                  </a:lnTo>
                  <a:lnTo>
                    <a:pt x="52" y="648"/>
                  </a:lnTo>
                  <a:lnTo>
                    <a:pt x="52" y="648"/>
                  </a:lnTo>
                  <a:lnTo>
                    <a:pt x="96" y="482"/>
                  </a:lnTo>
                  <a:lnTo>
                    <a:pt x="132" y="334"/>
                  </a:lnTo>
                  <a:lnTo>
                    <a:pt x="160" y="200"/>
                  </a:lnTo>
                  <a:lnTo>
                    <a:pt x="170" y="138"/>
                  </a:lnTo>
                  <a:lnTo>
                    <a:pt x="180" y="78"/>
                  </a:lnTo>
                  <a:lnTo>
                    <a:pt x="180" y="78"/>
                  </a:lnTo>
                  <a:lnTo>
                    <a:pt x="262" y="124"/>
                  </a:lnTo>
                  <a:lnTo>
                    <a:pt x="322" y="154"/>
                  </a:lnTo>
                  <a:lnTo>
                    <a:pt x="322" y="154"/>
                  </a:lnTo>
                  <a:lnTo>
                    <a:pt x="320" y="100"/>
                  </a:lnTo>
                  <a:lnTo>
                    <a:pt x="320" y="100"/>
                  </a:lnTo>
                  <a:lnTo>
                    <a:pt x="254" y="64"/>
                  </a:lnTo>
                  <a:lnTo>
                    <a:pt x="174" y="18"/>
                  </a:lnTo>
                  <a:lnTo>
                    <a:pt x="174" y="18"/>
                  </a:lnTo>
                  <a:close/>
                </a:path>
              </a:pathLst>
            </a:custGeom>
            <a:solidFill>
              <a:srgbClr val="E49A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-386" y="385"/>
              <a:ext cx="944" cy="3862"/>
            </a:xfrm>
            <a:custGeom>
              <a:avLst/>
              <a:gdLst>
                <a:gd name="T0" fmla="*/ 800 w 944"/>
                <a:gd name="T1" fmla="*/ 2652 h 3862"/>
                <a:gd name="T2" fmla="*/ 648 w 944"/>
                <a:gd name="T3" fmla="*/ 2302 h 3862"/>
                <a:gd name="T4" fmla="*/ 772 w 944"/>
                <a:gd name="T5" fmla="*/ 1764 h 3862"/>
                <a:gd name="T6" fmla="*/ 944 w 944"/>
                <a:gd name="T7" fmla="*/ 1776 h 3862"/>
                <a:gd name="T8" fmla="*/ 800 w 944"/>
                <a:gd name="T9" fmla="*/ 1522 h 3862"/>
                <a:gd name="T10" fmla="*/ 794 w 944"/>
                <a:gd name="T11" fmla="*/ 1286 h 3862"/>
                <a:gd name="T12" fmla="*/ 760 w 944"/>
                <a:gd name="T13" fmla="*/ 776 h 3862"/>
                <a:gd name="T14" fmla="*/ 802 w 944"/>
                <a:gd name="T15" fmla="*/ 252 h 3862"/>
                <a:gd name="T16" fmla="*/ 682 w 944"/>
                <a:gd name="T17" fmla="*/ 86 h 3862"/>
                <a:gd name="T18" fmla="*/ 612 w 944"/>
                <a:gd name="T19" fmla="*/ 618 h 3862"/>
                <a:gd name="T20" fmla="*/ 628 w 944"/>
                <a:gd name="T21" fmla="*/ 1178 h 3862"/>
                <a:gd name="T22" fmla="*/ 578 w 944"/>
                <a:gd name="T23" fmla="*/ 1358 h 3862"/>
                <a:gd name="T24" fmla="*/ 470 w 944"/>
                <a:gd name="T25" fmla="*/ 1088 h 3862"/>
                <a:gd name="T26" fmla="*/ 384 w 944"/>
                <a:gd name="T27" fmla="*/ 612 h 3862"/>
                <a:gd name="T28" fmla="*/ 608 w 944"/>
                <a:gd name="T29" fmla="*/ 0 h 3862"/>
                <a:gd name="T30" fmla="*/ 342 w 944"/>
                <a:gd name="T31" fmla="*/ 270 h 3862"/>
                <a:gd name="T32" fmla="*/ 208 w 944"/>
                <a:gd name="T33" fmla="*/ 162 h 3862"/>
                <a:gd name="T34" fmla="*/ 70 w 944"/>
                <a:gd name="T35" fmla="*/ 52 h 3862"/>
                <a:gd name="T36" fmla="*/ 130 w 944"/>
                <a:gd name="T37" fmla="*/ 350 h 3862"/>
                <a:gd name="T38" fmla="*/ 224 w 944"/>
                <a:gd name="T39" fmla="*/ 610 h 3862"/>
                <a:gd name="T40" fmla="*/ 72 w 944"/>
                <a:gd name="T41" fmla="*/ 796 h 3862"/>
                <a:gd name="T42" fmla="*/ 8 w 944"/>
                <a:gd name="T43" fmla="*/ 834 h 3862"/>
                <a:gd name="T44" fmla="*/ 94 w 944"/>
                <a:gd name="T45" fmla="*/ 1150 h 3862"/>
                <a:gd name="T46" fmla="*/ 84 w 944"/>
                <a:gd name="T47" fmla="*/ 1458 h 3862"/>
                <a:gd name="T48" fmla="*/ 132 w 944"/>
                <a:gd name="T49" fmla="*/ 1658 h 3862"/>
                <a:gd name="T50" fmla="*/ 340 w 944"/>
                <a:gd name="T51" fmla="*/ 2084 h 3862"/>
                <a:gd name="T52" fmla="*/ 362 w 944"/>
                <a:gd name="T53" fmla="*/ 2638 h 3862"/>
                <a:gd name="T54" fmla="*/ 280 w 944"/>
                <a:gd name="T55" fmla="*/ 2952 h 3862"/>
                <a:gd name="T56" fmla="*/ 76 w 944"/>
                <a:gd name="T57" fmla="*/ 2622 h 3862"/>
                <a:gd name="T58" fmla="*/ 112 w 944"/>
                <a:gd name="T59" fmla="*/ 3084 h 3862"/>
                <a:gd name="T60" fmla="*/ 68 w 944"/>
                <a:gd name="T61" fmla="*/ 3352 h 3862"/>
                <a:gd name="T62" fmla="*/ 200 w 944"/>
                <a:gd name="T63" fmla="*/ 3334 h 3862"/>
                <a:gd name="T64" fmla="*/ 316 w 944"/>
                <a:gd name="T65" fmla="*/ 3768 h 3862"/>
                <a:gd name="T66" fmla="*/ 522 w 944"/>
                <a:gd name="T67" fmla="*/ 3806 h 3862"/>
                <a:gd name="T68" fmla="*/ 700 w 944"/>
                <a:gd name="T69" fmla="*/ 3862 h 3862"/>
                <a:gd name="T70" fmla="*/ 698 w 944"/>
                <a:gd name="T71" fmla="*/ 3410 h 3862"/>
                <a:gd name="T72" fmla="*/ 806 w 944"/>
                <a:gd name="T73" fmla="*/ 2984 h 3862"/>
                <a:gd name="T74" fmla="*/ 294 w 944"/>
                <a:gd name="T75" fmla="*/ 922 h 3862"/>
                <a:gd name="T76" fmla="*/ 266 w 944"/>
                <a:gd name="T77" fmla="*/ 1050 h 3862"/>
                <a:gd name="T78" fmla="*/ 236 w 944"/>
                <a:gd name="T79" fmla="*/ 1448 h 3862"/>
                <a:gd name="T80" fmla="*/ 284 w 944"/>
                <a:gd name="T81" fmla="*/ 1294 h 3862"/>
                <a:gd name="T82" fmla="*/ 306 w 944"/>
                <a:gd name="T83" fmla="*/ 1692 h 3862"/>
                <a:gd name="T84" fmla="*/ 240 w 944"/>
                <a:gd name="T85" fmla="*/ 1474 h 3862"/>
                <a:gd name="T86" fmla="*/ 634 w 944"/>
                <a:gd name="T87" fmla="*/ 1660 h 3862"/>
                <a:gd name="T88" fmla="*/ 540 w 944"/>
                <a:gd name="T89" fmla="*/ 2120 h 3862"/>
                <a:gd name="T90" fmla="*/ 486 w 944"/>
                <a:gd name="T91" fmla="*/ 1478 h 3862"/>
                <a:gd name="T92" fmla="*/ 414 w 944"/>
                <a:gd name="T93" fmla="*/ 3514 h 3862"/>
                <a:gd name="T94" fmla="*/ 372 w 944"/>
                <a:gd name="T95" fmla="*/ 3104 h 3862"/>
                <a:gd name="T96" fmla="*/ 476 w 944"/>
                <a:gd name="T97" fmla="*/ 3212 h 3862"/>
                <a:gd name="T98" fmla="*/ 492 w 944"/>
                <a:gd name="T99" fmla="*/ 3520 h 3862"/>
                <a:gd name="T100" fmla="*/ 588 w 944"/>
                <a:gd name="T101" fmla="*/ 3038 h 3862"/>
                <a:gd name="T102" fmla="*/ 588 w 944"/>
                <a:gd name="T103" fmla="*/ 2512 h 3862"/>
                <a:gd name="T104" fmla="*/ 650 w 944"/>
                <a:gd name="T105" fmla="*/ 2680 h 3862"/>
                <a:gd name="T106" fmla="*/ 666 w 944"/>
                <a:gd name="T107" fmla="*/ 2864 h 3862"/>
                <a:gd name="T108" fmla="*/ 618 w 944"/>
                <a:gd name="T109" fmla="*/ 3154 h 3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44" h="3862">
                  <a:moveTo>
                    <a:pt x="818" y="2772"/>
                  </a:moveTo>
                  <a:lnTo>
                    <a:pt x="818" y="2772"/>
                  </a:lnTo>
                  <a:lnTo>
                    <a:pt x="816" y="2742"/>
                  </a:lnTo>
                  <a:lnTo>
                    <a:pt x="812" y="2712"/>
                  </a:lnTo>
                  <a:lnTo>
                    <a:pt x="806" y="2682"/>
                  </a:lnTo>
                  <a:lnTo>
                    <a:pt x="800" y="2652"/>
                  </a:lnTo>
                  <a:lnTo>
                    <a:pt x="784" y="2592"/>
                  </a:lnTo>
                  <a:lnTo>
                    <a:pt x="764" y="2534"/>
                  </a:lnTo>
                  <a:lnTo>
                    <a:pt x="738" y="2476"/>
                  </a:lnTo>
                  <a:lnTo>
                    <a:pt x="712" y="2418"/>
                  </a:lnTo>
                  <a:lnTo>
                    <a:pt x="680" y="2360"/>
                  </a:lnTo>
                  <a:lnTo>
                    <a:pt x="648" y="2302"/>
                  </a:lnTo>
                  <a:lnTo>
                    <a:pt x="648" y="2302"/>
                  </a:lnTo>
                  <a:lnTo>
                    <a:pt x="690" y="2142"/>
                  </a:lnTo>
                  <a:lnTo>
                    <a:pt x="728" y="1988"/>
                  </a:lnTo>
                  <a:lnTo>
                    <a:pt x="746" y="1912"/>
                  </a:lnTo>
                  <a:lnTo>
                    <a:pt x="760" y="1836"/>
                  </a:lnTo>
                  <a:lnTo>
                    <a:pt x="772" y="1764"/>
                  </a:lnTo>
                  <a:lnTo>
                    <a:pt x="784" y="1692"/>
                  </a:lnTo>
                  <a:lnTo>
                    <a:pt x="784" y="1692"/>
                  </a:lnTo>
                  <a:lnTo>
                    <a:pt x="836" y="1722"/>
                  </a:lnTo>
                  <a:lnTo>
                    <a:pt x="880" y="1746"/>
                  </a:lnTo>
                  <a:lnTo>
                    <a:pt x="916" y="1764"/>
                  </a:lnTo>
                  <a:lnTo>
                    <a:pt x="944" y="1776"/>
                  </a:lnTo>
                  <a:lnTo>
                    <a:pt x="944" y="1776"/>
                  </a:lnTo>
                  <a:lnTo>
                    <a:pt x="940" y="1692"/>
                  </a:lnTo>
                  <a:lnTo>
                    <a:pt x="936" y="1602"/>
                  </a:lnTo>
                  <a:lnTo>
                    <a:pt x="936" y="1602"/>
                  </a:lnTo>
                  <a:lnTo>
                    <a:pt x="874" y="1568"/>
                  </a:lnTo>
                  <a:lnTo>
                    <a:pt x="800" y="1522"/>
                  </a:lnTo>
                  <a:lnTo>
                    <a:pt x="800" y="1522"/>
                  </a:lnTo>
                  <a:lnTo>
                    <a:pt x="802" y="1460"/>
                  </a:lnTo>
                  <a:lnTo>
                    <a:pt x="802" y="1402"/>
                  </a:lnTo>
                  <a:lnTo>
                    <a:pt x="798" y="1344"/>
                  </a:lnTo>
                  <a:lnTo>
                    <a:pt x="794" y="1286"/>
                  </a:lnTo>
                  <a:lnTo>
                    <a:pt x="794" y="1286"/>
                  </a:lnTo>
                  <a:lnTo>
                    <a:pt x="780" y="1162"/>
                  </a:lnTo>
                  <a:lnTo>
                    <a:pt x="774" y="1092"/>
                  </a:lnTo>
                  <a:lnTo>
                    <a:pt x="768" y="1016"/>
                  </a:lnTo>
                  <a:lnTo>
                    <a:pt x="764" y="940"/>
                  </a:lnTo>
                  <a:lnTo>
                    <a:pt x="762" y="858"/>
                  </a:lnTo>
                  <a:lnTo>
                    <a:pt x="760" y="776"/>
                  </a:lnTo>
                  <a:lnTo>
                    <a:pt x="760" y="690"/>
                  </a:lnTo>
                  <a:lnTo>
                    <a:pt x="764" y="604"/>
                  </a:lnTo>
                  <a:lnTo>
                    <a:pt x="768" y="516"/>
                  </a:lnTo>
                  <a:lnTo>
                    <a:pt x="776" y="428"/>
                  </a:lnTo>
                  <a:lnTo>
                    <a:pt x="788" y="340"/>
                  </a:lnTo>
                  <a:lnTo>
                    <a:pt x="802" y="252"/>
                  </a:lnTo>
                  <a:lnTo>
                    <a:pt x="818" y="166"/>
                  </a:lnTo>
                  <a:lnTo>
                    <a:pt x="840" y="82"/>
                  </a:lnTo>
                  <a:lnTo>
                    <a:pt x="864" y="0"/>
                  </a:lnTo>
                  <a:lnTo>
                    <a:pt x="706" y="0"/>
                  </a:lnTo>
                  <a:lnTo>
                    <a:pt x="706" y="0"/>
                  </a:lnTo>
                  <a:lnTo>
                    <a:pt x="682" y="86"/>
                  </a:lnTo>
                  <a:lnTo>
                    <a:pt x="662" y="172"/>
                  </a:lnTo>
                  <a:lnTo>
                    <a:pt x="646" y="262"/>
                  </a:lnTo>
                  <a:lnTo>
                    <a:pt x="634" y="352"/>
                  </a:lnTo>
                  <a:lnTo>
                    <a:pt x="624" y="440"/>
                  </a:lnTo>
                  <a:lnTo>
                    <a:pt x="616" y="530"/>
                  </a:lnTo>
                  <a:lnTo>
                    <a:pt x="612" y="618"/>
                  </a:lnTo>
                  <a:lnTo>
                    <a:pt x="608" y="706"/>
                  </a:lnTo>
                  <a:lnTo>
                    <a:pt x="608" y="792"/>
                  </a:lnTo>
                  <a:lnTo>
                    <a:pt x="610" y="876"/>
                  </a:lnTo>
                  <a:lnTo>
                    <a:pt x="614" y="956"/>
                  </a:lnTo>
                  <a:lnTo>
                    <a:pt x="618" y="1034"/>
                  </a:lnTo>
                  <a:lnTo>
                    <a:pt x="628" y="1178"/>
                  </a:lnTo>
                  <a:lnTo>
                    <a:pt x="642" y="1306"/>
                  </a:lnTo>
                  <a:lnTo>
                    <a:pt x="642" y="1306"/>
                  </a:lnTo>
                  <a:lnTo>
                    <a:pt x="648" y="1360"/>
                  </a:lnTo>
                  <a:lnTo>
                    <a:pt x="650" y="1416"/>
                  </a:lnTo>
                  <a:lnTo>
                    <a:pt x="650" y="1416"/>
                  </a:lnTo>
                  <a:lnTo>
                    <a:pt x="578" y="1358"/>
                  </a:lnTo>
                  <a:lnTo>
                    <a:pt x="578" y="1358"/>
                  </a:lnTo>
                  <a:lnTo>
                    <a:pt x="532" y="1318"/>
                  </a:lnTo>
                  <a:lnTo>
                    <a:pt x="480" y="1272"/>
                  </a:lnTo>
                  <a:lnTo>
                    <a:pt x="480" y="1272"/>
                  </a:lnTo>
                  <a:lnTo>
                    <a:pt x="476" y="1178"/>
                  </a:lnTo>
                  <a:lnTo>
                    <a:pt x="470" y="1088"/>
                  </a:lnTo>
                  <a:lnTo>
                    <a:pt x="460" y="1000"/>
                  </a:lnTo>
                  <a:lnTo>
                    <a:pt x="448" y="916"/>
                  </a:lnTo>
                  <a:lnTo>
                    <a:pt x="434" y="836"/>
                  </a:lnTo>
                  <a:lnTo>
                    <a:pt x="418" y="758"/>
                  </a:lnTo>
                  <a:lnTo>
                    <a:pt x="402" y="684"/>
                  </a:lnTo>
                  <a:lnTo>
                    <a:pt x="384" y="612"/>
                  </a:lnTo>
                  <a:lnTo>
                    <a:pt x="384" y="612"/>
                  </a:lnTo>
                  <a:lnTo>
                    <a:pt x="414" y="522"/>
                  </a:lnTo>
                  <a:lnTo>
                    <a:pt x="444" y="434"/>
                  </a:lnTo>
                  <a:lnTo>
                    <a:pt x="504" y="270"/>
                  </a:lnTo>
                  <a:lnTo>
                    <a:pt x="560" y="122"/>
                  </a:lnTo>
                  <a:lnTo>
                    <a:pt x="608" y="0"/>
                  </a:lnTo>
                  <a:lnTo>
                    <a:pt x="608" y="0"/>
                  </a:lnTo>
                  <a:lnTo>
                    <a:pt x="608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378" y="172"/>
                  </a:lnTo>
                  <a:lnTo>
                    <a:pt x="342" y="270"/>
                  </a:lnTo>
                  <a:lnTo>
                    <a:pt x="304" y="372"/>
                  </a:lnTo>
                  <a:lnTo>
                    <a:pt x="304" y="372"/>
                  </a:lnTo>
                  <a:lnTo>
                    <a:pt x="280" y="314"/>
                  </a:lnTo>
                  <a:lnTo>
                    <a:pt x="258" y="262"/>
                  </a:lnTo>
                  <a:lnTo>
                    <a:pt x="232" y="210"/>
                  </a:lnTo>
                  <a:lnTo>
                    <a:pt x="208" y="162"/>
                  </a:lnTo>
                  <a:lnTo>
                    <a:pt x="184" y="118"/>
                  </a:lnTo>
                  <a:lnTo>
                    <a:pt x="160" y="76"/>
                  </a:lnTo>
                  <a:lnTo>
                    <a:pt x="114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0" y="52"/>
                  </a:lnTo>
                  <a:lnTo>
                    <a:pt x="48" y="186"/>
                  </a:lnTo>
                  <a:lnTo>
                    <a:pt x="48" y="186"/>
                  </a:lnTo>
                  <a:lnTo>
                    <a:pt x="72" y="230"/>
                  </a:lnTo>
                  <a:lnTo>
                    <a:pt x="72" y="230"/>
                  </a:lnTo>
                  <a:lnTo>
                    <a:pt x="110" y="308"/>
                  </a:lnTo>
                  <a:lnTo>
                    <a:pt x="130" y="350"/>
                  </a:lnTo>
                  <a:lnTo>
                    <a:pt x="150" y="396"/>
                  </a:lnTo>
                  <a:lnTo>
                    <a:pt x="168" y="446"/>
                  </a:lnTo>
                  <a:lnTo>
                    <a:pt x="188" y="498"/>
                  </a:lnTo>
                  <a:lnTo>
                    <a:pt x="206" y="552"/>
                  </a:lnTo>
                  <a:lnTo>
                    <a:pt x="224" y="610"/>
                  </a:lnTo>
                  <a:lnTo>
                    <a:pt x="224" y="610"/>
                  </a:lnTo>
                  <a:lnTo>
                    <a:pt x="182" y="754"/>
                  </a:lnTo>
                  <a:lnTo>
                    <a:pt x="162" y="826"/>
                  </a:lnTo>
                  <a:lnTo>
                    <a:pt x="144" y="898"/>
                  </a:lnTo>
                  <a:lnTo>
                    <a:pt x="144" y="898"/>
                  </a:lnTo>
                  <a:lnTo>
                    <a:pt x="108" y="848"/>
                  </a:lnTo>
                  <a:lnTo>
                    <a:pt x="72" y="796"/>
                  </a:lnTo>
                  <a:lnTo>
                    <a:pt x="36" y="742"/>
                  </a:lnTo>
                  <a:lnTo>
                    <a:pt x="0" y="686"/>
                  </a:lnTo>
                  <a:lnTo>
                    <a:pt x="0" y="686"/>
                  </a:lnTo>
                  <a:lnTo>
                    <a:pt x="0" y="714"/>
                  </a:lnTo>
                  <a:lnTo>
                    <a:pt x="0" y="714"/>
                  </a:lnTo>
                  <a:lnTo>
                    <a:pt x="8" y="834"/>
                  </a:lnTo>
                  <a:lnTo>
                    <a:pt x="20" y="986"/>
                  </a:lnTo>
                  <a:lnTo>
                    <a:pt x="20" y="986"/>
                  </a:lnTo>
                  <a:lnTo>
                    <a:pt x="62" y="1042"/>
                  </a:lnTo>
                  <a:lnTo>
                    <a:pt x="104" y="1092"/>
                  </a:lnTo>
                  <a:lnTo>
                    <a:pt x="104" y="1092"/>
                  </a:lnTo>
                  <a:lnTo>
                    <a:pt x="94" y="1150"/>
                  </a:lnTo>
                  <a:lnTo>
                    <a:pt x="88" y="1206"/>
                  </a:lnTo>
                  <a:lnTo>
                    <a:pt x="82" y="1260"/>
                  </a:lnTo>
                  <a:lnTo>
                    <a:pt x="80" y="1312"/>
                  </a:lnTo>
                  <a:lnTo>
                    <a:pt x="78" y="1362"/>
                  </a:lnTo>
                  <a:lnTo>
                    <a:pt x="80" y="1412"/>
                  </a:lnTo>
                  <a:lnTo>
                    <a:pt x="84" y="1458"/>
                  </a:lnTo>
                  <a:lnTo>
                    <a:pt x="92" y="1502"/>
                  </a:lnTo>
                  <a:lnTo>
                    <a:pt x="92" y="1502"/>
                  </a:lnTo>
                  <a:lnTo>
                    <a:pt x="100" y="1542"/>
                  </a:lnTo>
                  <a:lnTo>
                    <a:pt x="110" y="1582"/>
                  </a:lnTo>
                  <a:lnTo>
                    <a:pt x="120" y="1620"/>
                  </a:lnTo>
                  <a:lnTo>
                    <a:pt x="132" y="1658"/>
                  </a:lnTo>
                  <a:lnTo>
                    <a:pt x="160" y="1734"/>
                  </a:lnTo>
                  <a:lnTo>
                    <a:pt x="190" y="1806"/>
                  </a:lnTo>
                  <a:lnTo>
                    <a:pt x="224" y="1878"/>
                  </a:lnTo>
                  <a:lnTo>
                    <a:pt x="260" y="1948"/>
                  </a:lnTo>
                  <a:lnTo>
                    <a:pt x="300" y="2018"/>
                  </a:lnTo>
                  <a:lnTo>
                    <a:pt x="340" y="2084"/>
                  </a:lnTo>
                  <a:lnTo>
                    <a:pt x="340" y="2084"/>
                  </a:lnTo>
                  <a:lnTo>
                    <a:pt x="342" y="2258"/>
                  </a:lnTo>
                  <a:lnTo>
                    <a:pt x="346" y="2416"/>
                  </a:lnTo>
                  <a:lnTo>
                    <a:pt x="350" y="2492"/>
                  </a:lnTo>
                  <a:lnTo>
                    <a:pt x="356" y="2564"/>
                  </a:lnTo>
                  <a:lnTo>
                    <a:pt x="362" y="2638"/>
                  </a:lnTo>
                  <a:lnTo>
                    <a:pt x="370" y="2710"/>
                  </a:lnTo>
                  <a:lnTo>
                    <a:pt x="358" y="2754"/>
                  </a:lnTo>
                  <a:lnTo>
                    <a:pt x="358" y="2754"/>
                  </a:lnTo>
                  <a:lnTo>
                    <a:pt x="334" y="2822"/>
                  </a:lnTo>
                  <a:lnTo>
                    <a:pt x="310" y="2888"/>
                  </a:lnTo>
                  <a:lnTo>
                    <a:pt x="280" y="2952"/>
                  </a:lnTo>
                  <a:lnTo>
                    <a:pt x="248" y="3014"/>
                  </a:lnTo>
                  <a:lnTo>
                    <a:pt x="248" y="3014"/>
                  </a:lnTo>
                  <a:lnTo>
                    <a:pt x="200" y="2892"/>
                  </a:lnTo>
                  <a:lnTo>
                    <a:pt x="154" y="2786"/>
                  </a:lnTo>
                  <a:lnTo>
                    <a:pt x="112" y="2696"/>
                  </a:lnTo>
                  <a:lnTo>
                    <a:pt x="76" y="2622"/>
                  </a:lnTo>
                  <a:lnTo>
                    <a:pt x="76" y="2622"/>
                  </a:lnTo>
                  <a:lnTo>
                    <a:pt x="80" y="2798"/>
                  </a:lnTo>
                  <a:lnTo>
                    <a:pt x="80" y="2898"/>
                  </a:lnTo>
                  <a:lnTo>
                    <a:pt x="80" y="3006"/>
                  </a:lnTo>
                  <a:lnTo>
                    <a:pt x="80" y="3006"/>
                  </a:lnTo>
                  <a:lnTo>
                    <a:pt x="112" y="3084"/>
                  </a:lnTo>
                  <a:lnTo>
                    <a:pt x="144" y="3168"/>
                  </a:lnTo>
                  <a:lnTo>
                    <a:pt x="144" y="3168"/>
                  </a:lnTo>
                  <a:lnTo>
                    <a:pt x="110" y="3208"/>
                  </a:lnTo>
                  <a:lnTo>
                    <a:pt x="74" y="3246"/>
                  </a:lnTo>
                  <a:lnTo>
                    <a:pt x="74" y="3246"/>
                  </a:lnTo>
                  <a:lnTo>
                    <a:pt x="68" y="3352"/>
                  </a:lnTo>
                  <a:lnTo>
                    <a:pt x="62" y="3462"/>
                  </a:lnTo>
                  <a:lnTo>
                    <a:pt x="62" y="3462"/>
                  </a:lnTo>
                  <a:lnTo>
                    <a:pt x="94" y="3434"/>
                  </a:lnTo>
                  <a:lnTo>
                    <a:pt x="130" y="3404"/>
                  </a:lnTo>
                  <a:lnTo>
                    <a:pt x="164" y="3370"/>
                  </a:lnTo>
                  <a:lnTo>
                    <a:pt x="200" y="3334"/>
                  </a:lnTo>
                  <a:lnTo>
                    <a:pt x="200" y="3334"/>
                  </a:lnTo>
                  <a:lnTo>
                    <a:pt x="238" y="3454"/>
                  </a:lnTo>
                  <a:lnTo>
                    <a:pt x="272" y="3576"/>
                  </a:lnTo>
                  <a:lnTo>
                    <a:pt x="288" y="3640"/>
                  </a:lnTo>
                  <a:lnTo>
                    <a:pt x="302" y="3704"/>
                  </a:lnTo>
                  <a:lnTo>
                    <a:pt x="316" y="3768"/>
                  </a:lnTo>
                  <a:lnTo>
                    <a:pt x="328" y="3834"/>
                  </a:lnTo>
                  <a:lnTo>
                    <a:pt x="328" y="3834"/>
                  </a:lnTo>
                  <a:lnTo>
                    <a:pt x="312" y="3862"/>
                  </a:lnTo>
                  <a:lnTo>
                    <a:pt x="490" y="3862"/>
                  </a:lnTo>
                  <a:lnTo>
                    <a:pt x="490" y="3862"/>
                  </a:lnTo>
                  <a:lnTo>
                    <a:pt x="522" y="3806"/>
                  </a:lnTo>
                  <a:lnTo>
                    <a:pt x="552" y="3748"/>
                  </a:lnTo>
                  <a:lnTo>
                    <a:pt x="582" y="3688"/>
                  </a:lnTo>
                  <a:lnTo>
                    <a:pt x="612" y="3626"/>
                  </a:lnTo>
                  <a:lnTo>
                    <a:pt x="612" y="3626"/>
                  </a:lnTo>
                  <a:lnTo>
                    <a:pt x="656" y="3748"/>
                  </a:lnTo>
                  <a:lnTo>
                    <a:pt x="700" y="3862"/>
                  </a:lnTo>
                  <a:lnTo>
                    <a:pt x="864" y="3862"/>
                  </a:lnTo>
                  <a:lnTo>
                    <a:pt x="864" y="3862"/>
                  </a:lnTo>
                  <a:lnTo>
                    <a:pt x="824" y="3760"/>
                  </a:lnTo>
                  <a:lnTo>
                    <a:pt x="782" y="3650"/>
                  </a:lnTo>
                  <a:lnTo>
                    <a:pt x="740" y="3534"/>
                  </a:lnTo>
                  <a:lnTo>
                    <a:pt x="698" y="3410"/>
                  </a:lnTo>
                  <a:lnTo>
                    <a:pt x="698" y="3410"/>
                  </a:lnTo>
                  <a:lnTo>
                    <a:pt x="728" y="3320"/>
                  </a:lnTo>
                  <a:lnTo>
                    <a:pt x="754" y="3232"/>
                  </a:lnTo>
                  <a:lnTo>
                    <a:pt x="776" y="3146"/>
                  </a:lnTo>
                  <a:lnTo>
                    <a:pt x="794" y="3062"/>
                  </a:lnTo>
                  <a:lnTo>
                    <a:pt x="806" y="2984"/>
                  </a:lnTo>
                  <a:lnTo>
                    <a:pt x="816" y="2908"/>
                  </a:lnTo>
                  <a:lnTo>
                    <a:pt x="820" y="2836"/>
                  </a:lnTo>
                  <a:lnTo>
                    <a:pt x="820" y="2804"/>
                  </a:lnTo>
                  <a:lnTo>
                    <a:pt x="818" y="2772"/>
                  </a:lnTo>
                  <a:lnTo>
                    <a:pt x="818" y="2772"/>
                  </a:lnTo>
                  <a:close/>
                  <a:moveTo>
                    <a:pt x="294" y="922"/>
                  </a:moveTo>
                  <a:lnTo>
                    <a:pt x="294" y="922"/>
                  </a:lnTo>
                  <a:lnTo>
                    <a:pt x="308" y="1012"/>
                  </a:lnTo>
                  <a:lnTo>
                    <a:pt x="318" y="1108"/>
                  </a:lnTo>
                  <a:lnTo>
                    <a:pt x="318" y="1108"/>
                  </a:lnTo>
                  <a:lnTo>
                    <a:pt x="266" y="1050"/>
                  </a:lnTo>
                  <a:lnTo>
                    <a:pt x="266" y="1050"/>
                  </a:lnTo>
                  <a:lnTo>
                    <a:pt x="280" y="986"/>
                  </a:lnTo>
                  <a:lnTo>
                    <a:pt x="294" y="922"/>
                  </a:lnTo>
                  <a:lnTo>
                    <a:pt x="294" y="922"/>
                  </a:lnTo>
                  <a:close/>
                  <a:moveTo>
                    <a:pt x="240" y="1474"/>
                  </a:moveTo>
                  <a:lnTo>
                    <a:pt x="240" y="1474"/>
                  </a:lnTo>
                  <a:lnTo>
                    <a:pt x="236" y="1448"/>
                  </a:lnTo>
                  <a:lnTo>
                    <a:pt x="234" y="1422"/>
                  </a:lnTo>
                  <a:lnTo>
                    <a:pt x="230" y="1366"/>
                  </a:lnTo>
                  <a:lnTo>
                    <a:pt x="232" y="1306"/>
                  </a:lnTo>
                  <a:lnTo>
                    <a:pt x="236" y="1244"/>
                  </a:lnTo>
                  <a:lnTo>
                    <a:pt x="236" y="1244"/>
                  </a:lnTo>
                  <a:lnTo>
                    <a:pt x="284" y="1294"/>
                  </a:lnTo>
                  <a:lnTo>
                    <a:pt x="330" y="1340"/>
                  </a:lnTo>
                  <a:lnTo>
                    <a:pt x="330" y="1340"/>
                  </a:lnTo>
                  <a:lnTo>
                    <a:pt x="336" y="1564"/>
                  </a:lnTo>
                  <a:lnTo>
                    <a:pt x="338" y="1762"/>
                  </a:lnTo>
                  <a:lnTo>
                    <a:pt x="338" y="1762"/>
                  </a:lnTo>
                  <a:lnTo>
                    <a:pt x="306" y="1692"/>
                  </a:lnTo>
                  <a:lnTo>
                    <a:pt x="280" y="1620"/>
                  </a:lnTo>
                  <a:lnTo>
                    <a:pt x="268" y="1584"/>
                  </a:lnTo>
                  <a:lnTo>
                    <a:pt x="258" y="1548"/>
                  </a:lnTo>
                  <a:lnTo>
                    <a:pt x="248" y="1510"/>
                  </a:lnTo>
                  <a:lnTo>
                    <a:pt x="240" y="1474"/>
                  </a:lnTo>
                  <a:lnTo>
                    <a:pt x="240" y="1474"/>
                  </a:lnTo>
                  <a:close/>
                  <a:moveTo>
                    <a:pt x="486" y="1480"/>
                  </a:moveTo>
                  <a:lnTo>
                    <a:pt x="486" y="1480"/>
                  </a:lnTo>
                  <a:lnTo>
                    <a:pt x="566" y="1544"/>
                  </a:lnTo>
                  <a:lnTo>
                    <a:pt x="642" y="1598"/>
                  </a:lnTo>
                  <a:lnTo>
                    <a:pt x="642" y="1598"/>
                  </a:lnTo>
                  <a:lnTo>
                    <a:pt x="634" y="1660"/>
                  </a:lnTo>
                  <a:lnTo>
                    <a:pt x="626" y="1722"/>
                  </a:lnTo>
                  <a:lnTo>
                    <a:pt x="616" y="1786"/>
                  </a:lnTo>
                  <a:lnTo>
                    <a:pt x="602" y="1850"/>
                  </a:lnTo>
                  <a:lnTo>
                    <a:pt x="574" y="1984"/>
                  </a:lnTo>
                  <a:lnTo>
                    <a:pt x="540" y="2120"/>
                  </a:lnTo>
                  <a:lnTo>
                    <a:pt x="540" y="2120"/>
                  </a:lnTo>
                  <a:lnTo>
                    <a:pt x="492" y="2042"/>
                  </a:lnTo>
                  <a:lnTo>
                    <a:pt x="492" y="2042"/>
                  </a:lnTo>
                  <a:lnTo>
                    <a:pt x="490" y="1944"/>
                  </a:lnTo>
                  <a:lnTo>
                    <a:pt x="490" y="1944"/>
                  </a:lnTo>
                  <a:lnTo>
                    <a:pt x="490" y="1726"/>
                  </a:lnTo>
                  <a:lnTo>
                    <a:pt x="486" y="1478"/>
                  </a:lnTo>
                  <a:lnTo>
                    <a:pt x="486" y="1478"/>
                  </a:lnTo>
                  <a:lnTo>
                    <a:pt x="486" y="1480"/>
                  </a:lnTo>
                  <a:lnTo>
                    <a:pt x="486" y="1480"/>
                  </a:lnTo>
                  <a:close/>
                  <a:moveTo>
                    <a:pt x="442" y="3628"/>
                  </a:moveTo>
                  <a:lnTo>
                    <a:pt x="442" y="3628"/>
                  </a:lnTo>
                  <a:lnTo>
                    <a:pt x="414" y="3514"/>
                  </a:lnTo>
                  <a:lnTo>
                    <a:pt x="382" y="3402"/>
                  </a:lnTo>
                  <a:lnTo>
                    <a:pt x="350" y="3296"/>
                  </a:lnTo>
                  <a:lnTo>
                    <a:pt x="314" y="3192"/>
                  </a:lnTo>
                  <a:lnTo>
                    <a:pt x="314" y="3192"/>
                  </a:lnTo>
                  <a:lnTo>
                    <a:pt x="344" y="3150"/>
                  </a:lnTo>
                  <a:lnTo>
                    <a:pt x="372" y="3104"/>
                  </a:lnTo>
                  <a:lnTo>
                    <a:pt x="398" y="3056"/>
                  </a:lnTo>
                  <a:lnTo>
                    <a:pt x="424" y="3006"/>
                  </a:lnTo>
                  <a:lnTo>
                    <a:pt x="424" y="3006"/>
                  </a:lnTo>
                  <a:lnTo>
                    <a:pt x="440" y="3072"/>
                  </a:lnTo>
                  <a:lnTo>
                    <a:pt x="456" y="3140"/>
                  </a:lnTo>
                  <a:lnTo>
                    <a:pt x="476" y="3212"/>
                  </a:lnTo>
                  <a:lnTo>
                    <a:pt x="498" y="3286"/>
                  </a:lnTo>
                  <a:lnTo>
                    <a:pt x="498" y="3286"/>
                  </a:lnTo>
                  <a:lnTo>
                    <a:pt x="538" y="3408"/>
                  </a:lnTo>
                  <a:lnTo>
                    <a:pt x="538" y="3408"/>
                  </a:lnTo>
                  <a:lnTo>
                    <a:pt x="516" y="3464"/>
                  </a:lnTo>
                  <a:lnTo>
                    <a:pt x="492" y="3520"/>
                  </a:lnTo>
                  <a:lnTo>
                    <a:pt x="468" y="3574"/>
                  </a:lnTo>
                  <a:lnTo>
                    <a:pt x="442" y="3628"/>
                  </a:lnTo>
                  <a:lnTo>
                    <a:pt x="442" y="3628"/>
                  </a:lnTo>
                  <a:close/>
                  <a:moveTo>
                    <a:pt x="618" y="3154"/>
                  </a:moveTo>
                  <a:lnTo>
                    <a:pt x="618" y="3154"/>
                  </a:lnTo>
                  <a:lnTo>
                    <a:pt x="588" y="3038"/>
                  </a:lnTo>
                  <a:lnTo>
                    <a:pt x="562" y="2928"/>
                  </a:lnTo>
                  <a:lnTo>
                    <a:pt x="542" y="2824"/>
                  </a:lnTo>
                  <a:lnTo>
                    <a:pt x="526" y="2722"/>
                  </a:lnTo>
                  <a:lnTo>
                    <a:pt x="540" y="2672"/>
                  </a:lnTo>
                  <a:lnTo>
                    <a:pt x="540" y="2672"/>
                  </a:lnTo>
                  <a:lnTo>
                    <a:pt x="588" y="2512"/>
                  </a:lnTo>
                  <a:lnTo>
                    <a:pt x="588" y="2512"/>
                  </a:lnTo>
                  <a:lnTo>
                    <a:pt x="604" y="2546"/>
                  </a:lnTo>
                  <a:lnTo>
                    <a:pt x="618" y="2580"/>
                  </a:lnTo>
                  <a:lnTo>
                    <a:pt x="630" y="2614"/>
                  </a:lnTo>
                  <a:lnTo>
                    <a:pt x="642" y="2648"/>
                  </a:lnTo>
                  <a:lnTo>
                    <a:pt x="650" y="2680"/>
                  </a:lnTo>
                  <a:lnTo>
                    <a:pt x="658" y="2714"/>
                  </a:lnTo>
                  <a:lnTo>
                    <a:pt x="664" y="2748"/>
                  </a:lnTo>
                  <a:lnTo>
                    <a:pt x="666" y="2780"/>
                  </a:lnTo>
                  <a:lnTo>
                    <a:pt x="666" y="2780"/>
                  </a:lnTo>
                  <a:lnTo>
                    <a:pt x="668" y="2822"/>
                  </a:lnTo>
                  <a:lnTo>
                    <a:pt x="666" y="2864"/>
                  </a:lnTo>
                  <a:lnTo>
                    <a:pt x="664" y="2908"/>
                  </a:lnTo>
                  <a:lnTo>
                    <a:pt x="658" y="2956"/>
                  </a:lnTo>
                  <a:lnTo>
                    <a:pt x="650" y="3004"/>
                  </a:lnTo>
                  <a:lnTo>
                    <a:pt x="642" y="3052"/>
                  </a:lnTo>
                  <a:lnTo>
                    <a:pt x="632" y="3104"/>
                  </a:lnTo>
                  <a:lnTo>
                    <a:pt x="618" y="3154"/>
                  </a:lnTo>
                  <a:lnTo>
                    <a:pt x="618" y="3154"/>
                  </a:lnTo>
                  <a:close/>
                </a:path>
              </a:pathLst>
            </a:custGeom>
            <a:solidFill>
              <a:srgbClr val="DB79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478" y="385"/>
              <a:ext cx="82" cy="3862"/>
            </a:xfrm>
            <a:custGeom>
              <a:avLst/>
              <a:gdLst>
                <a:gd name="T0" fmla="*/ 80 w 82"/>
                <a:gd name="T1" fmla="*/ 0 h 3862"/>
                <a:gd name="T2" fmla="*/ 80 w 82"/>
                <a:gd name="T3" fmla="*/ 0 h 3862"/>
                <a:gd name="T4" fmla="*/ 66 w 82"/>
                <a:gd name="T5" fmla="*/ 76 h 3862"/>
                <a:gd name="T6" fmla="*/ 52 w 82"/>
                <a:gd name="T7" fmla="*/ 158 h 3862"/>
                <a:gd name="T8" fmla="*/ 36 w 82"/>
                <a:gd name="T9" fmla="*/ 262 h 3862"/>
                <a:gd name="T10" fmla="*/ 22 w 82"/>
                <a:gd name="T11" fmla="*/ 376 h 3862"/>
                <a:gd name="T12" fmla="*/ 8 w 82"/>
                <a:gd name="T13" fmla="*/ 494 h 3862"/>
                <a:gd name="T14" fmla="*/ 4 w 82"/>
                <a:gd name="T15" fmla="*/ 554 h 3862"/>
                <a:gd name="T16" fmla="*/ 2 w 82"/>
                <a:gd name="T17" fmla="*/ 610 h 3862"/>
                <a:gd name="T18" fmla="*/ 0 w 82"/>
                <a:gd name="T19" fmla="*/ 664 h 3862"/>
                <a:gd name="T20" fmla="*/ 0 w 82"/>
                <a:gd name="T21" fmla="*/ 714 h 3862"/>
                <a:gd name="T22" fmla="*/ 0 w 82"/>
                <a:gd name="T23" fmla="*/ 714 h 3862"/>
                <a:gd name="T24" fmla="*/ 8 w 82"/>
                <a:gd name="T25" fmla="*/ 828 h 3862"/>
                <a:gd name="T26" fmla="*/ 20 w 82"/>
                <a:gd name="T27" fmla="*/ 970 h 3862"/>
                <a:gd name="T28" fmla="*/ 48 w 82"/>
                <a:gd name="T29" fmla="*/ 1306 h 3862"/>
                <a:gd name="T30" fmla="*/ 62 w 82"/>
                <a:gd name="T31" fmla="*/ 1482 h 3862"/>
                <a:gd name="T32" fmla="*/ 74 w 82"/>
                <a:gd name="T33" fmla="*/ 1654 h 3862"/>
                <a:gd name="T34" fmla="*/ 78 w 82"/>
                <a:gd name="T35" fmla="*/ 1736 h 3862"/>
                <a:gd name="T36" fmla="*/ 80 w 82"/>
                <a:gd name="T37" fmla="*/ 1814 h 3862"/>
                <a:gd name="T38" fmla="*/ 82 w 82"/>
                <a:gd name="T39" fmla="*/ 1886 h 3862"/>
                <a:gd name="T40" fmla="*/ 80 w 82"/>
                <a:gd name="T41" fmla="*/ 1952 h 3862"/>
                <a:gd name="T42" fmla="*/ 80 w 82"/>
                <a:gd name="T43" fmla="*/ 1952 h 3862"/>
                <a:gd name="T44" fmla="*/ 74 w 82"/>
                <a:gd name="T45" fmla="*/ 2156 h 3862"/>
                <a:gd name="T46" fmla="*/ 70 w 82"/>
                <a:gd name="T47" fmla="*/ 2302 h 3862"/>
                <a:gd name="T48" fmla="*/ 70 w 82"/>
                <a:gd name="T49" fmla="*/ 2440 h 3862"/>
                <a:gd name="T50" fmla="*/ 76 w 82"/>
                <a:gd name="T51" fmla="*/ 2614 h 3862"/>
                <a:gd name="T52" fmla="*/ 76 w 82"/>
                <a:gd name="T53" fmla="*/ 2614 h 3862"/>
                <a:gd name="T54" fmla="*/ 78 w 82"/>
                <a:gd name="T55" fmla="*/ 2726 h 3862"/>
                <a:gd name="T56" fmla="*/ 80 w 82"/>
                <a:gd name="T57" fmla="*/ 2854 h 3862"/>
                <a:gd name="T58" fmla="*/ 80 w 82"/>
                <a:gd name="T59" fmla="*/ 2998 h 3862"/>
                <a:gd name="T60" fmla="*/ 76 w 82"/>
                <a:gd name="T61" fmla="*/ 3154 h 3862"/>
                <a:gd name="T62" fmla="*/ 70 w 82"/>
                <a:gd name="T63" fmla="*/ 3320 h 3862"/>
                <a:gd name="T64" fmla="*/ 58 w 82"/>
                <a:gd name="T65" fmla="*/ 3494 h 3862"/>
                <a:gd name="T66" fmla="*/ 44 w 82"/>
                <a:gd name="T67" fmla="*/ 3674 h 3862"/>
                <a:gd name="T68" fmla="*/ 34 w 82"/>
                <a:gd name="T69" fmla="*/ 3768 h 3862"/>
                <a:gd name="T70" fmla="*/ 22 w 82"/>
                <a:gd name="T71" fmla="*/ 3862 h 3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2" h="3862">
                  <a:moveTo>
                    <a:pt x="80" y="0"/>
                  </a:moveTo>
                  <a:lnTo>
                    <a:pt x="80" y="0"/>
                  </a:lnTo>
                  <a:lnTo>
                    <a:pt x="66" y="76"/>
                  </a:lnTo>
                  <a:lnTo>
                    <a:pt x="52" y="158"/>
                  </a:lnTo>
                  <a:lnTo>
                    <a:pt x="36" y="262"/>
                  </a:lnTo>
                  <a:lnTo>
                    <a:pt x="22" y="376"/>
                  </a:lnTo>
                  <a:lnTo>
                    <a:pt x="8" y="494"/>
                  </a:lnTo>
                  <a:lnTo>
                    <a:pt x="4" y="554"/>
                  </a:lnTo>
                  <a:lnTo>
                    <a:pt x="2" y="610"/>
                  </a:lnTo>
                  <a:lnTo>
                    <a:pt x="0" y="664"/>
                  </a:lnTo>
                  <a:lnTo>
                    <a:pt x="0" y="714"/>
                  </a:lnTo>
                  <a:lnTo>
                    <a:pt x="0" y="714"/>
                  </a:lnTo>
                  <a:lnTo>
                    <a:pt x="8" y="828"/>
                  </a:lnTo>
                  <a:lnTo>
                    <a:pt x="20" y="970"/>
                  </a:lnTo>
                  <a:lnTo>
                    <a:pt x="48" y="1306"/>
                  </a:lnTo>
                  <a:lnTo>
                    <a:pt x="62" y="1482"/>
                  </a:lnTo>
                  <a:lnTo>
                    <a:pt x="74" y="1654"/>
                  </a:lnTo>
                  <a:lnTo>
                    <a:pt x="78" y="1736"/>
                  </a:lnTo>
                  <a:lnTo>
                    <a:pt x="80" y="1814"/>
                  </a:lnTo>
                  <a:lnTo>
                    <a:pt x="82" y="1886"/>
                  </a:lnTo>
                  <a:lnTo>
                    <a:pt x="80" y="1952"/>
                  </a:lnTo>
                  <a:lnTo>
                    <a:pt x="80" y="1952"/>
                  </a:lnTo>
                  <a:lnTo>
                    <a:pt x="74" y="2156"/>
                  </a:lnTo>
                  <a:lnTo>
                    <a:pt x="70" y="2302"/>
                  </a:lnTo>
                  <a:lnTo>
                    <a:pt x="70" y="2440"/>
                  </a:lnTo>
                  <a:lnTo>
                    <a:pt x="76" y="2614"/>
                  </a:lnTo>
                  <a:lnTo>
                    <a:pt x="76" y="2614"/>
                  </a:lnTo>
                  <a:lnTo>
                    <a:pt x="78" y="2726"/>
                  </a:lnTo>
                  <a:lnTo>
                    <a:pt x="80" y="2854"/>
                  </a:lnTo>
                  <a:lnTo>
                    <a:pt x="80" y="2998"/>
                  </a:lnTo>
                  <a:lnTo>
                    <a:pt x="76" y="3154"/>
                  </a:lnTo>
                  <a:lnTo>
                    <a:pt x="70" y="3320"/>
                  </a:lnTo>
                  <a:lnTo>
                    <a:pt x="58" y="3494"/>
                  </a:lnTo>
                  <a:lnTo>
                    <a:pt x="44" y="3674"/>
                  </a:lnTo>
                  <a:lnTo>
                    <a:pt x="34" y="3768"/>
                  </a:lnTo>
                  <a:lnTo>
                    <a:pt x="22" y="3862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sp>
        <p:nvSpPr>
          <p:cNvPr id="57" name="Text Box 59"/>
          <p:cNvSpPr txBox="1">
            <a:spLocks noChangeArrowheads="1"/>
          </p:cNvSpPr>
          <p:nvPr/>
        </p:nvSpPr>
        <p:spPr bwMode="auto">
          <a:xfrm flipH="1">
            <a:off x="6253481" y="5588635"/>
            <a:ext cx="367803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 dirty="0">
                <a:latin typeface="Arial" panose="020B0604020202020204" pitchFamily="34" charset="0"/>
              </a:rPr>
              <a:t>D</a:t>
            </a:r>
            <a:r>
              <a:rPr lang="en-GB" altLang="en-US" sz="960" baseline="-2500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8" name="Text Box 60"/>
          <p:cNvSpPr txBox="1">
            <a:spLocks noChangeArrowheads="1"/>
          </p:cNvSpPr>
          <p:nvPr/>
        </p:nvSpPr>
        <p:spPr bwMode="auto">
          <a:xfrm flipH="1">
            <a:off x="6954521" y="5528946"/>
            <a:ext cx="364489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 dirty="0">
                <a:latin typeface="Arial" panose="020B0604020202020204" pitchFamily="34" charset="0"/>
              </a:rPr>
              <a:t>D</a:t>
            </a:r>
            <a:r>
              <a:rPr lang="en-GB" altLang="en-US" sz="960" baseline="-25000" dirty="0"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62" name="Text Box 218"/>
          <p:cNvSpPr txBox="1">
            <a:spLocks noChangeArrowheads="1"/>
          </p:cNvSpPr>
          <p:nvPr/>
        </p:nvSpPr>
        <p:spPr bwMode="auto">
          <a:xfrm>
            <a:off x="4309111" y="6363335"/>
            <a:ext cx="14732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 marL="385763" indent="-385763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en-US" sz="1120">
              <a:latin typeface="Arial" panose="020B0604020202020204" pitchFamily="34" charset="0"/>
            </a:endParaRPr>
          </a:p>
        </p:txBody>
      </p:sp>
      <p:sp>
        <p:nvSpPr>
          <p:cNvPr id="71" name="Text Box 227"/>
          <p:cNvSpPr txBox="1">
            <a:spLocks noChangeArrowheads="1"/>
          </p:cNvSpPr>
          <p:nvPr/>
        </p:nvSpPr>
        <p:spPr bwMode="auto">
          <a:xfrm>
            <a:off x="3790952" y="5498466"/>
            <a:ext cx="407544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 dirty="0">
                <a:latin typeface="Arial" panose="020B0604020202020204" pitchFamily="34" charset="0"/>
              </a:rPr>
              <a:t>D</a:t>
            </a:r>
            <a:r>
              <a:rPr lang="en-GB" altLang="en-US" sz="960" baseline="-250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72" name="Text Box 228"/>
          <p:cNvSpPr txBox="1">
            <a:spLocks noChangeArrowheads="1"/>
          </p:cNvSpPr>
          <p:nvPr/>
        </p:nvSpPr>
        <p:spPr bwMode="auto">
          <a:xfrm>
            <a:off x="4758691" y="5596255"/>
            <a:ext cx="366225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 dirty="0">
                <a:latin typeface="Arial" panose="020B0604020202020204" pitchFamily="34" charset="0"/>
              </a:rPr>
              <a:t>D</a:t>
            </a:r>
            <a:r>
              <a:rPr lang="en-GB" altLang="en-US" sz="960" baseline="-25000" dirty="0">
                <a:latin typeface="Arial" panose="020B0604020202020204" pitchFamily="34" charset="0"/>
              </a:rPr>
              <a:t>4</a:t>
            </a:r>
          </a:p>
        </p:txBody>
      </p:sp>
      <p:grpSp>
        <p:nvGrpSpPr>
          <p:cNvPr id="73" name="Group 229"/>
          <p:cNvGrpSpPr>
            <a:grpSpLocks/>
          </p:cNvGrpSpPr>
          <p:nvPr/>
        </p:nvGrpSpPr>
        <p:grpSpPr bwMode="auto">
          <a:xfrm>
            <a:off x="4225291" y="5743575"/>
            <a:ext cx="2730500" cy="990600"/>
            <a:chOff x="2772" y="3386"/>
            <a:chExt cx="2150" cy="780"/>
          </a:xfrm>
        </p:grpSpPr>
        <p:grpSp>
          <p:nvGrpSpPr>
            <p:cNvPr id="74" name="Group 230"/>
            <p:cNvGrpSpPr>
              <a:grpSpLocks/>
            </p:cNvGrpSpPr>
            <p:nvPr/>
          </p:nvGrpSpPr>
          <p:grpSpPr bwMode="auto">
            <a:xfrm flipH="1">
              <a:off x="4599" y="3386"/>
              <a:ext cx="323" cy="770"/>
              <a:chOff x="3361" y="3261"/>
              <a:chExt cx="412" cy="895"/>
            </a:xfrm>
          </p:grpSpPr>
          <p:sp>
            <p:nvSpPr>
              <p:cNvPr id="79" name="Line 231"/>
              <p:cNvSpPr>
                <a:spLocks noChangeShapeType="1"/>
              </p:cNvSpPr>
              <p:nvPr/>
            </p:nvSpPr>
            <p:spPr bwMode="auto">
              <a:xfrm flipH="1">
                <a:off x="3486" y="3530"/>
                <a:ext cx="68" cy="626"/>
              </a:xfrm>
              <a:prstGeom prst="line">
                <a:avLst/>
              </a:prstGeom>
              <a:noFill/>
              <a:ln w="28575">
                <a:solidFill>
                  <a:schemeClr val="accent5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13500000" algn="ctr" rotWithShape="0">
                        <a:srgbClr val="AB0F07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  <p:sp>
            <p:nvSpPr>
              <p:cNvPr id="80" name="Line 232"/>
              <p:cNvSpPr>
                <a:spLocks noChangeShapeType="1"/>
              </p:cNvSpPr>
              <p:nvPr/>
            </p:nvSpPr>
            <p:spPr bwMode="auto">
              <a:xfrm rot="-625914">
                <a:off x="3361" y="3261"/>
                <a:ext cx="168" cy="286"/>
              </a:xfrm>
              <a:prstGeom prst="line">
                <a:avLst/>
              </a:prstGeom>
              <a:noFill/>
              <a:ln w="28575">
                <a:solidFill>
                  <a:schemeClr val="accent5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13500000" algn="ctr" rotWithShape="0">
                        <a:srgbClr val="AB0F07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  <p:sp>
            <p:nvSpPr>
              <p:cNvPr id="81" name="Line 233"/>
              <p:cNvSpPr>
                <a:spLocks noChangeShapeType="1"/>
              </p:cNvSpPr>
              <p:nvPr/>
            </p:nvSpPr>
            <p:spPr bwMode="auto">
              <a:xfrm rot="1345368" flipH="1">
                <a:off x="3605" y="3288"/>
                <a:ext cx="168" cy="286"/>
              </a:xfrm>
              <a:prstGeom prst="line">
                <a:avLst/>
              </a:prstGeom>
              <a:noFill/>
              <a:ln w="28575">
                <a:solidFill>
                  <a:schemeClr val="accent5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13500000" algn="ctr" rotWithShape="0">
                        <a:srgbClr val="AB0F07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</p:grpSp>
        <p:grpSp>
          <p:nvGrpSpPr>
            <p:cNvPr id="75" name="Group 234"/>
            <p:cNvGrpSpPr>
              <a:grpSpLocks/>
            </p:cNvGrpSpPr>
            <p:nvPr/>
          </p:nvGrpSpPr>
          <p:grpSpPr bwMode="auto">
            <a:xfrm>
              <a:off x="2772" y="3397"/>
              <a:ext cx="341" cy="769"/>
              <a:chOff x="3361" y="3261"/>
              <a:chExt cx="412" cy="895"/>
            </a:xfrm>
          </p:grpSpPr>
          <p:sp>
            <p:nvSpPr>
              <p:cNvPr id="76" name="Line 235"/>
              <p:cNvSpPr>
                <a:spLocks noChangeShapeType="1"/>
              </p:cNvSpPr>
              <p:nvPr/>
            </p:nvSpPr>
            <p:spPr bwMode="auto">
              <a:xfrm flipH="1">
                <a:off x="3486" y="3530"/>
                <a:ext cx="68" cy="626"/>
              </a:xfrm>
              <a:prstGeom prst="line">
                <a:avLst/>
              </a:prstGeom>
              <a:noFill/>
              <a:ln w="28575">
                <a:solidFill>
                  <a:schemeClr val="accent5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13500000" algn="ctr" rotWithShape="0">
                        <a:srgbClr val="AB0F07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  <p:sp>
            <p:nvSpPr>
              <p:cNvPr id="77" name="Line 236"/>
              <p:cNvSpPr>
                <a:spLocks noChangeShapeType="1"/>
              </p:cNvSpPr>
              <p:nvPr/>
            </p:nvSpPr>
            <p:spPr bwMode="auto">
              <a:xfrm rot="-625914">
                <a:off x="3361" y="3261"/>
                <a:ext cx="168" cy="286"/>
              </a:xfrm>
              <a:prstGeom prst="line">
                <a:avLst/>
              </a:prstGeom>
              <a:noFill/>
              <a:ln w="28575">
                <a:solidFill>
                  <a:schemeClr val="accent5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13500000" algn="ctr" rotWithShape="0">
                        <a:srgbClr val="AB0F07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  <p:sp>
            <p:nvSpPr>
              <p:cNvPr id="78" name="Line 237"/>
              <p:cNvSpPr>
                <a:spLocks noChangeShapeType="1"/>
              </p:cNvSpPr>
              <p:nvPr/>
            </p:nvSpPr>
            <p:spPr bwMode="auto">
              <a:xfrm rot="1345368" flipH="1">
                <a:off x="3605" y="3288"/>
                <a:ext cx="168" cy="286"/>
              </a:xfrm>
              <a:prstGeom prst="line">
                <a:avLst/>
              </a:prstGeom>
              <a:noFill/>
              <a:ln w="28575">
                <a:solidFill>
                  <a:schemeClr val="accent5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13500000" algn="ctr" rotWithShape="0">
                        <a:srgbClr val="AB0F07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</p:grpSp>
      </p:grpSp>
      <p:sp>
        <p:nvSpPr>
          <p:cNvPr id="85" name="Text Box 241"/>
          <p:cNvSpPr txBox="1">
            <a:spLocks noChangeArrowheads="1"/>
          </p:cNvSpPr>
          <p:nvPr/>
        </p:nvSpPr>
        <p:spPr bwMode="auto">
          <a:xfrm>
            <a:off x="4339591" y="5594986"/>
            <a:ext cx="407419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 dirty="0">
                <a:latin typeface="Arial" panose="020B0604020202020204" pitchFamily="34" charset="0"/>
              </a:rPr>
              <a:t>D</a:t>
            </a:r>
            <a:r>
              <a:rPr lang="en-GB" altLang="en-US" sz="960" baseline="-25000" dirty="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86" name="Freeform 247"/>
          <p:cNvSpPr>
            <a:spLocks/>
          </p:cNvSpPr>
          <p:nvPr/>
        </p:nvSpPr>
        <p:spPr bwMode="auto">
          <a:xfrm>
            <a:off x="4535171" y="5165726"/>
            <a:ext cx="40640" cy="4318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grpSp>
        <p:nvGrpSpPr>
          <p:cNvPr id="87" name="Group 353"/>
          <p:cNvGrpSpPr>
            <a:grpSpLocks/>
          </p:cNvGrpSpPr>
          <p:nvPr/>
        </p:nvGrpSpPr>
        <p:grpSpPr bwMode="auto">
          <a:xfrm>
            <a:off x="4362451" y="4359276"/>
            <a:ext cx="2810510" cy="1024890"/>
            <a:chOff x="2880" y="2296"/>
            <a:chExt cx="2213" cy="807"/>
          </a:xfrm>
          <a:solidFill>
            <a:schemeClr val="accent1"/>
          </a:solidFill>
        </p:grpSpPr>
        <p:sp>
          <p:nvSpPr>
            <p:cNvPr id="88" name="Freeform 249"/>
            <p:cNvSpPr>
              <a:spLocks/>
            </p:cNvSpPr>
            <p:nvPr/>
          </p:nvSpPr>
          <p:spPr bwMode="auto">
            <a:xfrm>
              <a:off x="2892" y="2759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89" name="Freeform 250"/>
            <p:cNvSpPr>
              <a:spLocks/>
            </p:cNvSpPr>
            <p:nvPr/>
          </p:nvSpPr>
          <p:spPr bwMode="auto">
            <a:xfrm>
              <a:off x="3742" y="3067"/>
              <a:ext cx="32" cy="34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0" name="Freeform 251"/>
            <p:cNvSpPr>
              <a:spLocks/>
            </p:cNvSpPr>
            <p:nvPr/>
          </p:nvSpPr>
          <p:spPr bwMode="auto">
            <a:xfrm>
              <a:off x="4105" y="2523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1" name="Freeform 252"/>
            <p:cNvSpPr>
              <a:spLocks/>
            </p:cNvSpPr>
            <p:nvPr/>
          </p:nvSpPr>
          <p:spPr bwMode="auto">
            <a:xfrm>
              <a:off x="3923" y="2795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2" name="Freeform 253"/>
            <p:cNvSpPr>
              <a:spLocks/>
            </p:cNvSpPr>
            <p:nvPr/>
          </p:nvSpPr>
          <p:spPr bwMode="auto">
            <a:xfrm>
              <a:off x="4105" y="2840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3" name="Freeform 254"/>
            <p:cNvSpPr>
              <a:spLocks/>
            </p:cNvSpPr>
            <p:nvPr/>
          </p:nvSpPr>
          <p:spPr bwMode="auto">
            <a:xfrm>
              <a:off x="4422" y="2568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4" name="Freeform 255"/>
            <p:cNvSpPr>
              <a:spLocks/>
            </p:cNvSpPr>
            <p:nvPr/>
          </p:nvSpPr>
          <p:spPr bwMode="auto">
            <a:xfrm flipH="1">
              <a:off x="3742" y="2795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5" name="Freeform 256"/>
            <p:cNvSpPr>
              <a:spLocks/>
            </p:cNvSpPr>
            <p:nvPr/>
          </p:nvSpPr>
          <p:spPr bwMode="auto">
            <a:xfrm flipH="1">
              <a:off x="3923" y="2886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6" name="Freeform 257"/>
            <p:cNvSpPr>
              <a:spLocks/>
            </p:cNvSpPr>
            <p:nvPr/>
          </p:nvSpPr>
          <p:spPr bwMode="auto">
            <a:xfrm flipH="1">
              <a:off x="4604" y="2750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7" name="Freeform 258"/>
            <p:cNvSpPr>
              <a:spLocks/>
            </p:cNvSpPr>
            <p:nvPr/>
          </p:nvSpPr>
          <p:spPr bwMode="auto">
            <a:xfrm>
              <a:off x="4286" y="2759"/>
              <a:ext cx="36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8" name="Freeform 259"/>
            <p:cNvSpPr>
              <a:spLocks/>
            </p:cNvSpPr>
            <p:nvPr/>
          </p:nvSpPr>
          <p:spPr bwMode="auto">
            <a:xfrm>
              <a:off x="4059" y="2387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99" name="Freeform 260"/>
            <p:cNvSpPr>
              <a:spLocks/>
            </p:cNvSpPr>
            <p:nvPr/>
          </p:nvSpPr>
          <p:spPr bwMode="auto">
            <a:xfrm>
              <a:off x="3606" y="2886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0" name="Freeform 261"/>
            <p:cNvSpPr>
              <a:spLocks/>
            </p:cNvSpPr>
            <p:nvPr/>
          </p:nvSpPr>
          <p:spPr bwMode="auto">
            <a:xfrm>
              <a:off x="2971" y="2432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1" name="Freeform 262"/>
            <p:cNvSpPr>
              <a:spLocks/>
            </p:cNvSpPr>
            <p:nvPr/>
          </p:nvSpPr>
          <p:spPr bwMode="auto">
            <a:xfrm>
              <a:off x="4785" y="2976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2" name="Freeform 263"/>
            <p:cNvSpPr>
              <a:spLocks/>
            </p:cNvSpPr>
            <p:nvPr/>
          </p:nvSpPr>
          <p:spPr bwMode="auto">
            <a:xfrm>
              <a:off x="4785" y="2886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3" name="Freeform 264"/>
            <p:cNvSpPr>
              <a:spLocks/>
            </p:cNvSpPr>
            <p:nvPr/>
          </p:nvSpPr>
          <p:spPr bwMode="auto">
            <a:xfrm>
              <a:off x="4241" y="3067"/>
              <a:ext cx="36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4" name="Freeform 275"/>
            <p:cNvSpPr>
              <a:spLocks/>
            </p:cNvSpPr>
            <p:nvPr/>
          </p:nvSpPr>
          <p:spPr bwMode="auto">
            <a:xfrm>
              <a:off x="4830" y="2705"/>
              <a:ext cx="32" cy="34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5" name="Freeform 277"/>
            <p:cNvSpPr>
              <a:spLocks/>
            </p:cNvSpPr>
            <p:nvPr/>
          </p:nvSpPr>
          <p:spPr bwMode="auto">
            <a:xfrm>
              <a:off x="4875" y="2478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6" name="Freeform 278"/>
            <p:cNvSpPr>
              <a:spLocks/>
            </p:cNvSpPr>
            <p:nvPr/>
          </p:nvSpPr>
          <p:spPr bwMode="auto">
            <a:xfrm>
              <a:off x="4286" y="2432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7" name="Freeform 279"/>
            <p:cNvSpPr>
              <a:spLocks/>
            </p:cNvSpPr>
            <p:nvPr/>
          </p:nvSpPr>
          <p:spPr bwMode="auto">
            <a:xfrm flipH="1">
              <a:off x="4694" y="2478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8" name="Freeform 280"/>
            <p:cNvSpPr>
              <a:spLocks/>
            </p:cNvSpPr>
            <p:nvPr/>
          </p:nvSpPr>
          <p:spPr bwMode="auto">
            <a:xfrm flipH="1">
              <a:off x="4422" y="2432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09" name="Freeform 281"/>
            <p:cNvSpPr>
              <a:spLocks/>
            </p:cNvSpPr>
            <p:nvPr/>
          </p:nvSpPr>
          <p:spPr bwMode="auto">
            <a:xfrm>
              <a:off x="5057" y="2614"/>
              <a:ext cx="36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10" name="Freeform 282"/>
            <p:cNvSpPr>
              <a:spLocks/>
            </p:cNvSpPr>
            <p:nvPr/>
          </p:nvSpPr>
          <p:spPr bwMode="auto">
            <a:xfrm>
              <a:off x="5012" y="2750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11" name="Freeform 283"/>
            <p:cNvSpPr>
              <a:spLocks/>
            </p:cNvSpPr>
            <p:nvPr/>
          </p:nvSpPr>
          <p:spPr bwMode="auto">
            <a:xfrm>
              <a:off x="4739" y="2569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12" name="Freeform 285"/>
            <p:cNvSpPr>
              <a:spLocks/>
            </p:cNvSpPr>
            <p:nvPr/>
          </p:nvSpPr>
          <p:spPr bwMode="auto">
            <a:xfrm>
              <a:off x="3390" y="2759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13" name="Freeform 286"/>
            <p:cNvSpPr>
              <a:spLocks/>
            </p:cNvSpPr>
            <p:nvPr/>
          </p:nvSpPr>
          <p:spPr bwMode="auto">
            <a:xfrm>
              <a:off x="3345" y="2478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14" name="Freeform 287"/>
            <p:cNvSpPr>
              <a:spLocks/>
            </p:cNvSpPr>
            <p:nvPr/>
          </p:nvSpPr>
          <p:spPr bwMode="auto">
            <a:xfrm>
              <a:off x="3152" y="2840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15" name="Freeform 288"/>
            <p:cNvSpPr>
              <a:spLocks/>
            </p:cNvSpPr>
            <p:nvPr/>
          </p:nvSpPr>
          <p:spPr bwMode="auto">
            <a:xfrm flipH="1">
              <a:off x="2880" y="2568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16" name="Freeform 289"/>
            <p:cNvSpPr>
              <a:spLocks/>
            </p:cNvSpPr>
            <p:nvPr/>
          </p:nvSpPr>
          <p:spPr bwMode="auto">
            <a:xfrm flipH="1">
              <a:off x="3061" y="2795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17" name="Freeform 290"/>
            <p:cNvSpPr>
              <a:spLocks/>
            </p:cNvSpPr>
            <p:nvPr/>
          </p:nvSpPr>
          <p:spPr bwMode="auto">
            <a:xfrm>
              <a:off x="2971" y="2296"/>
              <a:ext cx="36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18" name="Freeform 291"/>
            <p:cNvSpPr>
              <a:spLocks/>
            </p:cNvSpPr>
            <p:nvPr/>
          </p:nvSpPr>
          <p:spPr bwMode="auto">
            <a:xfrm>
              <a:off x="3061" y="2921"/>
              <a:ext cx="34" cy="36"/>
            </a:xfrm>
            <a:prstGeom prst="flowChartDecision">
              <a:avLst/>
            </a:prstGeom>
            <a:grpFill/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sp>
        <p:nvSpPr>
          <p:cNvPr id="119" name="Freeform 292"/>
          <p:cNvSpPr>
            <a:spLocks/>
          </p:cNvSpPr>
          <p:nvPr/>
        </p:nvSpPr>
        <p:spPr bwMode="auto">
          <a:xfrm>
            <a:off x="4246882" y="5108575"/>
            <a:ext cx="43180" cy="4572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120" name="Freeform 293"/>
          <p:cNvSpPr>
            <a:spLocks/>
          </p:cNvSpPr>
          <p:nvPr/>
        </p:nvSpPr>
        <p:spPr bwMode="auto">
          <a:xfrm>
            <a:off x="4996181" y="5222875"/>
            <a:ext cx="45720" cy="4572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121" name="Freeform 294"/>
          <p:cNvSpPr>
            <a:spLocks/>
          </p:cNvSpPr>
          <p:nvPr/>
        </p:nvSpPr>
        <p:spPr bwMode="auto">
          <a:xfrm>
            <a:off x="6296662" y="5257165"/>
            <a:ext cx="43180" cy="4572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122" name="Freeform 295"/>
          <p:cNvSpPr>
            <a:spLocks/>
          </p:cNvSpPr>
          <p:nvPr/>
        </p:nvSpPr>
        <p:spPr bwMode="auto">
          <a:xfrm>
            <a:off x="7070091" y="5108575"/>
            <a:ext cx="43180" cy="4572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123" name="Text Box 309"/>
          <p:cNvSpPr txBox="1">
            <a:spLocks noChangeArrowheads="1"/>
          </p:cNvSpPr>
          <p:nvPr/>
        </p:nvSpPr>
        <p:spPr bwMode="auto">
          <a:xfrm>
            <a:off x="5012691" y="4726305"/>
            <a:ext cx="136652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 marL="385763" indent="-385763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120" b="1" dirty="0">
                <a:solidFill>
                  <a:schemeClr val="accent5"/>
                </a:solidFill>
                <a:latin typeface="Arial" panose="020B0604020202020204" pitchFamily="34" charset="0"/>
              </a:rPr>
              <a:t>Rapid inactivation</a:t>
            </a:r>
          </a:p>
        </p:txBody>
      </p:sp>
      <p:sp>
        <p:nvSpPr>
          <p:cNvPr id="124" name="Line 329"/>
          <p:cNvSpPr>
            <a:spLocks noChangeShapeType="1"/>
          </p:cNvSpPr>
          <p:nvPr/>
        </p:nvSpPr>
        <p:spPr bwMode="auto">
          <a:xfrm flipV="1">
            <a:off x="932181" y="1994536"/>
            <a:ext cx="8890" cy="47117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005A9C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125" name="Line 330"/>
          <p:cNvSpPr>
            <a:spLocks noChangeShapeType="1"/>
          </p:cNvSpPr>
          <p:nvPr/>
        </p:nvSpPr>
        <p:spPr bwMode="auto">
          <a:xfrm>
            <a:off x="938531" y="2903856"/>
            <a:ext cx="0" cy="41021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005A9C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endParaRPr lang="en-GB" sz="896"/>
          </a:p>
        </p:txBody>
      </p:sp>
      <p:grpSp>
        <p:nvGrpSpPr>
          <p:cNvPr id="126" name="Group 349"/>
          <p:cNvGrpSpPr>
            <a:grpSpLocks/>
          </p:cNvGrpSpPr>
          <p:nvPr/>
        </p:nvGrpSpPr>
        <p:grpSpPr bwMode="auto">
          <a:xfrm>
            <a:off x="699771" y="1748155"/>
            <a:ext cx="920750" cy="248920"/>
            <a:chOff x="50" y="240"/>
            <a:chExt cx="725" cy="196"/>
          </a:xfrm>
        </p:grpSpPr>
        <p:sp>
          <p:nvSpPr>
            <p:cNvPr id="127" name="AutoShape 332"/>
            <p:cNvSpPr>
              <a:spLocks noChangeArrowheads="1"/>
            </p:cNvSpPr>
            <p:nvPr/>
          </p:nvSpPr>
          <p:spPr bwMode="auto">
            <a:xfrm>
              <a:off x="72" y="240"/>
              <a:ext cx="680" cy="1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algn="ctr">
              <a:solidFill>
                <a:srgbClr val="AB0F07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AB0F07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noAutofit/>
            </a:bodyPr>
            <a:lstStyle/>
            <a:p>
              <a:endParaRPr lang="en-GB" sz="896" dirty="0"/>
            </a:p>
          </p:txBody>
        </p:sp>
        <p:sp>
          <p:nvSpPr>
            <p:cNvPr id="128" name="Text Box 333"/>
            <p:cNvSpPr txBox="1">
              <a:spLocks noChangeArrowheads="1"/>
            </p:cNvSpPr>
            <p:nvPr/>
          </p:nvSpPr>
          <p:spPr bwMode="auto">
            <a:xfrm>
              <a:off x="50" y="255"/>
              <a:ext cx="72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66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CC66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>
              <a:noAutofit/>
            </a:bodyPr>
            <a:lstStyle>
              <a:lvl1pPr marL="385763" indent="-3857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altLang="en-US" sz="960" b="1">
                  <a:latin typeface="Arial" panose="020B0604020202020204" pitchFamily="34" charset="0"/>
                </a:rPr>
                <a:t>DOPAMINE</a:t>
              </a:r>
            </a:p>
          </p:txBody>
        </p:sp>
      </p:grpSp>
      <p:sp>
        <p:nvSpPr>
          <p:cNvPr id="129" name="AutoShape 335"/>
          <p:cNvSpPr>
            <a:spLocks noChangeArrowheads="1"/>
          </p:cNvSpPr>
          <p:nvPr/>
        </p:nvSpPr>
        <p:spPr bwMode="auto">
          <a:xfrm>
            <a:off x="730251" y="3325495"/>
            <a:ext cx="636270" cy="26924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rgbClr val="AB0F07"/>
            </a:solidFill>
            <a:round/>
            <a:headEnd/>
            <a:tailEnd/>
          </a:ln>
          <a:effectLst/>
        </p:spPr>
        <p:txBody>
          <a:bodyPr anchor="ctr">
            <a:noAutofit/>
          </a:bodyPr>
          <a:lstStyle/>
          <a:p>
            <a:endParaRPr lang="en-GB" sz="896"/>
          </a:p>
        </p:txBody>
      </p:sp>
      <p:sp>
        <p:nvSpPr>
          <p:cNvPr id="130" name="Text Box 336"/>
          <p:cNvSpPr txBox="1">
            <a:spLocks noChangeArrowheads="1"/>
          </p:cNvSpPr>
          <p:nvPr/>
        </p:nvSpPr>
        <p:spPr bwMode="auto">
          <a:xfrm>
            <a:off x="642620" y="3363595"/>
            <a:ext cx="805181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FFCC66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85763" indent="-385763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960" b="1">
                <a:latin typeface="Arial" panose="020B0604020202020204" pitchFamily="34" charset="0"/>
              </a:rPr>
              <a:t>3-OMD</a:t>
            </a:r>
          </a:p>
        </p:txBody>
      </p:sp>
      <p:sp>
        <p:nvSpPr>
          <p:cNvPr id="131" name="Text Box 337"/>
          <p:cNvSpPr txBox="1">
            <a:spLocks noChangeArrowheads="1"/>
          </p:cNvSpPr>
          <p:nvPr/>
        </p:nvSpPr>
        <p:spPr bwMode="auto">
          <a:xfrm>
            <a:off x="878210" y="2919005"/>
            <a:ext cx="506730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 marL="385763" indent="-385763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 b="1" i="1" dirty="0">
                <a:solidFill>
                  <a:schemeClr val="bg1"/>
                </a:solidFill>
                <a:latin typeface="Arial" panose="020B0604020202020204" pitchFamily="34" charset="0"/>
              </a:rPr>
              <a:t>COMT</a:t>
            </a:r>
          </a:p>
        </p:txBody>
      </p:sp>
      <p:sp>
        <p:nvSpPr>
          <p:cNvPr id="132" name="Text Box 338"/>
          <p:cNvSpPr txBox="1">
            <a:spLocks noChangeArrowheads="1"/>
          </p:cNvSpPr>
          <p:nvPr/>
        </p:nvSpPr>
        <p:spPr bwMode="auto">
          <a:xfrm>
            <a:off x="939329" y="1979366"/>
            <a:ext cx="410210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 marL="385763" indent="-385763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960" b="1" i="1" dirty="0">
                <a:solidFill>
                  <a:schemeClr val="bg1"/>
                </a:solidFill>
                <a:latin typeface="Arial" panose="020B0604020202020204" pitchFamily="34" charset="0"/>
              </a:rPr>
              <a:t>DDC</a:t>
            </a:r>
          </a:p>
        </p:txBody>
      </p:sp>
      <p:grpSp>
        <p:nvGrpSpPr>
          <p:cNvPr id="133" name="Group 339"/>
          <p:cNvGrpSpPr>
            <a:grpSpLocks/>
          </p:cNvGrpSpPr>
          <p:nvPr/>
        </p:nvGrpSpPr>
        <p:grpSpPr bwMode="auto">
          <a:xfrm>
            <a:off x="732791" y="2190274"/>
            <a:ext cx="406400" cy="205006"/>
            <a:chOff x="5109" y="3566"/>
            <a:chExt cx="320" cy="94"/>
          </a:xfrm>
        </p:grpSpPr>
        <p:sp>
          <p:nvSpPr>
            <p:cNvPr id="134" name="Line 340"/>
            <p:cNvSpPr>
              <a:spLocks noChangeShapeType="1"/>
            </p:cNvSpPr>
            <p:nvPr/>
          </p:nvSpPr>
          <p:spPr bwMode="auto">
            <a:xfrm>
              <a:off x="5109" y="3566"/>
              <a:ext cx="317" cy="9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bg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35" name="Line 341"/>
            <p:cNvSpPr>
              <a:spLocks noChangeShapeType="1"/>
            </p:cNvSpPr>
            <p:nvPr/>
          </p:nvSpPr>
          <p:spPr bwMode="auto">
            <a:xfrm flipH="1">
              <a:off x="5112" y="3569"/>
              <a:ext cx="317" cy="9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bg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136" name="Group 350"/>
          <p:cNvGrpSpPr>
            <a:grpSpLocks/>
          </p:cNvGrpSpPr>
          <p:nvPr/>
        </p:nvGrpSpPr>
        <p:grpSpPr bwMode="auto">
          <a:xfrm>
            <a:off x="656591" y="2419986"/>
            <a:ext cx="920750" cy="499110"/>
            <a:chOff x="-74" y="769"/>
            <a:chExt cx="725" cy="393"/>
          </a:xfrm>
        </p:grpSpPr>
        <p:sp>
          <p:nvSpPr>
            <p:cNvPr id="137" name="AutoShape 346"/>
            <p:cNvSpPr>
              <a:spLocks noChangeArrowheads="1"/>
            </p:cNvSpPr>
            <p:nvPr/>
          </p:nvSpPr>
          <p:spPr bwMode="auto">
            <a:xfrm>
              <a:off x="-9" y="769"/>
              <a:ext cx="621" cy="39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algn="ctr">
              <a:solidFill>
                <a:srgbClr val="AB0F07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AB0F07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noAutofit/>
            </a:bodyPr>
            <a:lstStyle/>
            <a:p>
              <a:endParaRPr lang="en-GB" sz="896"/>
            </a:p>
          </p:txBody>
        </p:sp>
        <p:sp>
          <p:nvSpPr>
            <p:cNvPr id="138" name="Text Box 347"/>
            <p:cNvSpPr txBox="1">
              <a:spLocks noChangeArrowheads="1"/>
            </p:cNvSpPr>
            <p:nvPr/>
          </p:nvSpPr>
          <p:spPr bwMode="auto">
            <a:xfrm>
              <a:off x="-74" y="790"/>
              <a:ext cx="725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66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CC66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>
              <a:no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413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altLang="en-US" sz="960" b="1">
                  <a:latin typeface="Arial" panose="020B0604020202020204" pitchFamily="34" charset="0"/>
                </a:rPr>
                <a:t>L-DOPA 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960" b="1">
                  <a:latin typeface="Arial" panose="020B0604020202020204" pitchFamily="34" charset="0"/>
                </a:rPr>
                <a:t>(+ DDI)</a:t>
              </a:r>
            </a:p>
          </p:txBody>
        </p:sp>
      </p:grpSp>
      <p:grpSp>
        <p:nvGrpSpPr>
          <p:cNvPr id="141" name="Group 324"/>
          <p:cNvGrpSpPr>
            <a:grpSpLocks/>
          </p:cNvGrpSpPr>
          <p:nvPr/>
        </p:nvGrpSpPr>
        <p:grpSpPr bwMode="auto">
          <a:xfrm>
            <a:off x="1760654" y="2478759"/>
            <a:ext cx="3211830" cy="307340"/>
            <a:chOff x="930" y="754"/>
            <a:chExt cx="2438" cy="242"/>
          </a:xfrm>
        </p:grpSpPr>
        <p:sp>
          <p:nvSpPr>
            <p:cNvPr id="142" name="AutoShape 310"/>
            <p:cNvSpPr>
              <a:spLocks noChangeArrowheads="1"/>
            </p:cNvSpPr>
            <p:nvPr/>
          </p:nvSpPr>
          <p:spPr bwMode="auto">
            <a:xfrm>
              <a:off x="930" y="769"/>
              <a:ext cx="2438" cy="227"/>
            </a:xfrm>
            <a:prstGeom prst="rightArrow">
              <a:avLst>
                <a:gd name="adj1" fmla="val 49778"/>
                <a:gd name="adj2" fmla="val 101782"/>
              </a:avLst>
            </a:prstGeom>
            <a:solidFill>
              <a:schemeClr val="accent1"/>
            </a:solidFill>
            <a:ln w="9525" algn="ctr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noAutofit/>
            </a:bodyPr>
            <a:lstStyle/>
            <a:p>
              <a:endParaRPr lang="en-GB" sz="896"/>
            </a:p>
          </p:txBody>
        </p:sp>
        <p:sp>
          <p:nvSpPr>
            <p:cNvPr id="143" name="Rectangle 320"/>
            <p:cNvSpPr>
              <a:spLocks noChangeArrowheads="1"/>
            </p:cNvSpPr>
            <p:nvPr/>
          </p:nvSpPr>
          <p:spPr bwMode="auto">
            <a:xfrm>
              <a:off x="1292" y="754"/>
              <a:ext cx="453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bg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noAutofit/>
            </a:bodyPr>
            <a:lstStyle/>
            <a:p>
              <a:endParaRPr lang="en-GB" sz="896"/>
            </a:p>
          </p:txBody>
        </p:sp>
        <p:sp>
          <p:nvSpPr>
            <p:cNvPr id="144" name="Rectangle 321"/>
            <p:cNvSpPr>
              <a:spLocks noChangeArrowheads="1"/>
            </p:cNvSpPr>
            <p:nvPr/>
          </p:nvSpPr>
          <p:spPr bwMode="auto">
            <a:xfrm>
              <a:off x="2246" y="754"/>
              <a:ext cx="453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bg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147" name="Group 116"/>
          <p:cNvGrpSpPr>
            <a:grpSpLocks/>
          </p:cNvGrpSpPr>
          <p:nvPr/>
        </p:nvGrpSpPr>
        <p:grpSpPr bwMode="auto">
          <a:xfrm>
            <a:off x="5784851" y="3874135"/>
            <a:ext cx="182880" cy="185420"/>
            <a:chOff x="4042" y="2309"/>
            <a:chExt cx="144" cy="146"/>
          </a:xfrm>
        </p:grpSpPr>
        <p:sp>
          <p:nvSpPr>
            <p:cNvPr id="148" name="Freeform 117"/>
            <p:cNvSpPr>
              <a:spLocks/>
            </p:cNvSpPr>
            <p:nvPr/>
          </p:nvSpPr>
          <p:spPr bwMode="auto">
            <a:xfrm>
              <a:off x="4042" y="2309"/>
              <a:ext cx="144" cy="146"/>
            </a:xfrm>
            <a:custGeom>
              <a:avLst/>
              <a:gdLst>
                <a:gd name="T0" fmla="*/ 144 w 144"/>
                <a:gd name="T1" fmla="*/ 78 h 146"/>
                <a:gd name="T2" fmla="*/ 144 w 144"/>
                <a:gd name="T3" fmla="*/ 78 h 146"/>
                <a:gd name="T4" fmla="*/ 144 w 144"/>
                <a:gd name="T5" fmla="*/ 64 h 146"/>
                <a:gd name="T6" fmla="*/ 140 w 144"/>
                <a:gd name="T7" fmla="*/ 50 h 146"/>
                <a:gd name="T8" fmla="*/ 134 w 144"/>
                <a:gd name="T9" fmla="*/ 38 h 146"/>
                <a:gd name="T10" fmla="*/ 126 w 144"/>
                <a:gd name="T11" fmla="*/ 26 h 146"/>
                <a:gd name="T12" fmla="*/ 116 w 144"/>
                <a:gd name="T13" fmla="*/ 16 h 146"/>
                <a:gd name="T14" fmla="*/ 106 w 144"/>
                <a:gd name="T15" fmla="*/ 8 h 146"/>
                <a:gd name="T16" fmla="*/ 94 w 144"/>
                <a:gd name="T17" fmla="*/ 2 h 146"/>
                <a:gd name="T18" fmla="*/ 84 w 144"/>
                <a:gd name="T19" fmla="*/ 0 h 146"/>
                <a:gd name="T20" fmla="*/ 84 w 144"/>
                <a:gd name="T21" fmla="*/ 0 h 146"/>
                <a:gd name="T22" fmla="*/ 72 w 144"/>
                <a:gd name="T23" fmla="*/ 0 h 146"/>
                <a:gd name="T24" fmla="*/ 60 w 144"/>
                <a:gd name="T25" fmla="*/ 2 h 146"/>
                <a:gd name="T26" fmla="*/ 46 w 144"/>
                <a:gd name="T27" fmla="*/ 8 h 146"/>
                <a:gd name="T28" fmla="*/ 34 w 144"/>
                <a:gd name="T29" fmla="*/ 16 h 146"/>
                <a:gd name="T30" fmla="*/ 22 w 144"/>
                <a:gd name="T31" fmla="*/ 24 h 146"/>
                <a:gd name="T32" fmla="*/ 12 w 144"/>
                <a:gd name="T33" fmla="*/ 36 h 146"/>
                <a:gd name="T34" fmla="*/ 4 w 144"/>
                <a:gd name="T35" fmla="*/ 52 h 146"/>
                <a:gd name="T36" fmla="*/ 0 w 144"/>
                <a:gd name="T37" fmla="*/ 68 h 146"/>
                <a:gd name="T38" fmla="*/ 0 w 144"/>
                <a:gd name="T39" fmla="*/ 68 h 146"/>
                <a:gd name="T40" fmla="*/ 0 w 144"/>
                <a:gd name="T41" fmla="*/ 84 h 146"/>
                <a:gd name="T42" fmla="*/ 2 w 144"/>
                <a:gd name="T43" fmla="*/ 98 h 146"/>
                <a:gd name="T44" fmla="*/ 8 w 144"/>
                <a:gd name="T45" fmla="*/ 112 h 146"/>
                <a:gd name="T46" fmla="*/ 16 w 144"/>
                <a:gd name="T47" fmla="*/ 122 h 146"/>
                <a:gd name="T48" fmla="*/ 26 w 144"/>
                <a:gd name="T49" fmla="*/ 132 h 146"/>
                <a:gd name="T50" fmla="*/ 38 w 144"/>
                <a:gd name="T51" fmla="*/ 138 h 146"/>
                <a:gd name="T52" fmla="*/ 50 w 144"/>
                <a:gd name="T53" fmla="*/ 144 h 146"/>
                <a:gd name="T54" fmla="*/ 64 w 144"/>
                <a:gd name="T55" fmla="*/ 146 h 146"/>
                <a:gd name="T56" fmla="*/ 64 w 144"/>
                <a:gd name="T57" fmla="*/ 146 h 146"/>
                <a:gd name="T58" fmla="*/ 78 w 144"/>
                <a:gd name="T59" fmla="*/ 146 h 146"/>
                <a:gd name="T60" fmla="*/ 92 w 144"/>
                <a:gd name="T61" fmla="*/ 142 h 146"/>
                <a:gd name="T62" fmla="*/ 106 w 144"/>
                <a:gd name="T63" fmla="*/ 136 h 146"/>
                <a:gd name="T64" fmla="*/ 116 w 144"/>
                <a:gd name="T65" fmla="*/ 126 h 146"/>
                <a:gd name="T66" fmla="*/ 126 w 144"/>
                <a:gd name="T67" fmla="*/ 116 h 146"/>
                <a:gd name="T68" fmla="*/ 134 w 144"/>
                <a:gd name="T69" fmla="*/ 104 h 146"/>
                <a:gd name="T70" fmla="*/ 140 w 144"/>
                <a:gd name="T71" fmla="*/ 90 h 146"/>
                <a:gd name="T72" fmla="*/ 144 w 144"/>
                <a:gd name="T73" fmla="*/ 78 h 146"/>
                <a:gd name="T74" fmla="*/ 144 w 144"/>
                <a:gd name="T75" fmla="*/ 7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146">
                  <a:moveTo>
                    <a:pt x="144" y="78"/>
                  </a:moveTo>
                  <a:lnTo>
                    <a:pt x="144" y="78"/>
                  </a:lnTo>
                  <a:lnTo>
                    <a:pt x="144" y="64"/>
                  </a:lnTo>
                  <a:lnTo>
                    <a:pt x="140" y="50"/>
                  </a:lnTo>
                  <a:lnTo>
                    <a:pt x="134" y="38"/>
                  </a:lnTo>
                  <a:lnTo>
                    <a:pt x="126" y="26"/>
                  </a:lnTo>
                  <a:lnTo>
                    <a:pt x="116" y="16"/>
                  </a:lnTo>
                  <a:lnTo>
                    <a:pt x="106" y="8"/>
                  </a:lnTo>
                  <a:lnTo>
                    <a:pt x="94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2"/>
                  </a:lnTo>
                  <a:lnTo>
                    <a:pt x="46" y="8"/>
                  </a:lnTo>
                  <a:lnTo>
                    <a:pt x="34" y="16"/>
                  </a:lnTo>
                  <a:lnTo>
                    <a:pt x="22" y="24"/>
                  </a:lnTo>
                  <a:lnTo>
                    <a:pt x="12" y="36"/>
                  </a:lnTo>
                  <a:lnTo>
                    <a:pt x="4" y="5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84"/>
                  </a:lnTo>
                  <a:lnTo>
                    <a:pt x="2" y="98"/>
                  </a:lnTo>
                  <a:lnTo>
                    <a:pt x="8" y="112"/>
                  </a:lnTo>
                  <a:lnTo>
                    <a:pt x="16" y="122"/>
                  </a:lnTo>
                  <a:lnTo>
                    <a:pt x="26" y="132"/>
                  </a:lnTo>
                  <a:lnTo>
                    <a:pt x="38" y="138"/>
                  </a:lnTo>
                  <a:lnTo>
                    <a:pt x="50" y="144"/>
                  </a:lnTo>
                  <a:lnTo>
                    <a:pt x="64" y="146"/>
                  </a:lnTo>
                  <a:lnTo>
                    <a:pt x="64" y="146"/>
                  </a:lnTo>
                  <a:lnTo>
                    <a:pt x="78" y="146"/>
                  </a:lnTo>
                  <a:lnTo>
                    <a:pt x="92" y="142"/>
                  </a:lnTo>
                  <a:lnTo>
                    <a:pt x="106" y="136"/>
                  </a:lnTo>
                  <a:lnTo>
                    <a:pt x="116" y="126"/>
                  </a:lnTo>
                  <a:lnTo>
                    <a:pt x="126" y="116"/>
                  </a:lnTo>
                  <a:lnTo>
                    <a:pt x="134" y="104"/>
                  </a:lnTo>
                  <a:lnTo>
                    <a:pt x="140" y="90"/>
                  </a:lnTo>
                  <a:lnTo>
                    <a:pt x="144" y="78"/>
                  </a:lnTo>
                  <a:lnTo>
                    <a:pt x="144" y="7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49" name="Freeform 118"/>
            <p:cNvSpPr>
              <a:spLocks/>
            </p:cNvSpPr>
            <p:nvPr/>
          </p:nvSpPr>
          <p:spPr bwMode="auto">
            <a:xfrm>
              <a:off x="4132" y="2387"/>
              <a:ext cx="34" cy="38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50" name="Freeform 119"/>
            <p:cNvSpPr>
              <a:spLocks/>
            </p:cNvSpPr>
            <p:nvPr/>
          </p:nvSpPr>
          <p:spPr bwMode="auto">
            <a:xfrm>
              <a:off x="4124" y="2325"/>
              <a:ext cx="32" cy="36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51" name="Freeform 120"/>
            <p:cNvSpPr>
              <a:spLocks/>
            </p:cNvSpPr>
            <p:nvPr/>
          </p:nvSpPr>
          <p:spPr bwMode="auto">
            <a:xfrm>
              <a:off x="4080" y="2341"/>
              <a:ext cx="36" cy="32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52" name="Freeform 121"/>
            <p:cNvSpPr>
              <a:spLocks/>
            </p:cNvSpPr>
            <p:nvPr/>
          </p:nvSpPr>
          <p:spPr bwMode="auto">
            <a:xfrm>
              <a:off x="4072" y="2387"/>
              <a:ext cx="32" cy="34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153" name="Group 125"/>
          <p:cNvGrpSpPr>
            <a:grpSpLocks/>
          </p:cNvGrpSpPr>
          <p:nvPr/>
        </p:nvGrpSpPr>
        <p:grpSpPr bwMode="auto">
          <a:xfrm>
            <a:off x="5053331" y="2427606"/>
            <a:ext cx="748030" cy="260350"/>
            <a:chOff x="4250" y="1093"/>
            <a:chExt cx="589" cy="205"/>
          </a:xfrm>
        </p:grpSpPr>
        <p:sp>
          <p:nvSpPr>
            <p:cNvPr id="154" name="AutoShape 126"/>
            <p:cNvSpPr>
              <a:spLocks noChangeArrowheads="1"/>
            </p:cNvSpPr>
            <p:nvPr/>
          </p:nvSpPr>
          <p:spPr bwMode="auto">
            <a:xfrm>
              <a:off x="4265" y="1093"/>
              <a:ext cx="553" cy="20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algn="ctr">
              <a:solidFill>
                <a:schemeClr val="accent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AB0F07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noAutofit/>
            </a:bodyPr>
            <a:lstStyle/>
            <a:p>
              <a:endParaRPr lang="en-GB" sz="896"/>
            </a:p>
          </p:txBody>
        </p:sp>
        <p:sp>
          <p:nvSpPr>
            <p:cNvPr id="155" name="Text Box 127"/>
            <p:cNvSpPr txBox="1">
              <a:spLocks noChangeArrowheads="1"/>
            </p:cNvSpPr>
            <p:nvPr/>
          </p:nvSpPr>
          <p:spPr bwMode="auto">
            <a:xfrm>
              <a:off x="4250" y="1108"/>
              <a:ext cx="58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66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CC66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>
              <a:noAutofit/>
            </a:bodyPr>
            <a:lstStyle>
              <a:lvl1pPr marL="385763" indent="-3857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altLang="en-US" sz="960" b="1">
                  <a:latin typeface="Arial" panose="020B0604020202020204" pitchFamily="34" charset="0"/>
                </a:rPr>
                <a:t>DOPA</a:t>
              </a:r>
            </a:p>
          </p:txBody>
        </p:sp>
      </p:grpSp>
      <p:grpSp>
        <p:nvGrpSpPr>
          <p:cNvPr id="156" name="Group 133"/>
          <p:cNvGrpSpPr>
            <a:grpSpLocks/>
          </p:cNvGrpSpPr>
          <p:nvPr/>
        </p:nvGrpSpPr>
        <p:grpSpPr bwMode="auto">
          <a:xfrm>
            <a:off x="5231131" y="2775585"/>
            <a:ext cx="491490" cy="257810"/>
            <a:chOff x="3657" y="1335"/>
            <a:chExt cx="387" cy="203"/>
          </a:xfrm>
        </p:grpSpPr>
        <p:grpSp>
          <p:nvGrpSpPr>
            <p:cNvPr id="157" name="Group 134"/>
            <p:cNvGrpSpPr>
              <a:grpSpLocks/>
            </p:cNvGrpSpPr>
            <p:nvPr/>
          </p:nvGrpSpPr>
          <p:grpSpPr bwMode="auto">
            <a:xfrm>
              <a:off x="3657" y="1358"/>
              <a:ext cx="54" cy="180"/>
              <a:chOff x="3694" y="1535"/>
              <a:chExt cx="54" cy="180"/>
            </a:xfrm>
          </p:grpSpPr>
          <p:sp>
            <p:nvSpPr>
              <p:cNvPr id="159" name="Freeform 135"/>
              <p:cNvSpPr>
                <a:spLocks/>
              </p:cNvSpPr>
              <p:nvPr/>
            </p:nvSpPr>
            <p:spPr bwMode="auto">
              <a:xfrm>
                <a:off x="3694" y="1655"/>
                <a:ext cx="54" cy="60"/>
              </a:xfrm>
              <a:custGeom>
                <a:avLst/>
                <a:gdLst>
                  <a:gd name="T0" fmla="*/ 22 w 54"/>
                  <a:gd name="T1" fmla="*/ 60 h 60"/>
                  <a:gd name="T2" fmla="*/ 0 w 54"/>
                  <a:gd name="T3" fmla="*/ 0 h 60"/>
                  <a:gd name="T4" fmla="*/ 54 w 54"/>
                  <a:gd name="T5" fmla="*/ 4 h 60"/>
                  <a:gd name="T6" fmla="*/ 22 w 54"/>
                  <a:gd name="T7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0">
                    <a:moveTo>
                      <a:pt x="22" y="60"/>
                    </a:moveTo>
                    <a:lnTo>
                      <a:pt x="0" y="0"/>
                    </a:lnTo>
                    <a:lnTo>
                      <a:pt x="54" y="4"/>
                    </a:lnTo>
                    <a:lnTo>
                      <a:pt x="22" y="6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  <p:sp>
            <p:nvSpPr>
              <p:cNvPr id="160" name="Line 136"/>
              <p:cNvSpPr>
                <a:spLocks noChangeShapeType="1"/>
              </p:cNvSpPr>
              <p:nvPr/>
            </p:nvSpPr>
            <p:spPr bwMode="auto">
              <a:xfrm flipH="1">
                <a:off x="3718" y="1535"/>
                <a:ext cx="14" cy="15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</p:grpSp>
        <p:sp>
          <p:nvSpPr>
            <p:cNvPr id="158" name="Text Box 137"/>
            <p:cNvSpPr txBox="1">
              <a:spLocks noChangeArrowheads="1"/>
            </p:cNvSpPr>
            <p:nvPr/>
          </p:nvSpPr>
          <p:spPr bwMode="auto">
            <a:xfrm>
              <a:off x="3681" y="1335"/>
              <a:ext cx="36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hlink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>
              <a:no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5349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800" b="1" i="1">
                  <a:latin typeface="Arial" panose="020B0604020202020204" pitchFamily="34" charset="0"/>
                </a:rPr>
                <a:t>DDC</a:t>
              </a:r>
            </a:p>
          </p:txBody>
        </p:sp>
      </p:grpSp>
      <p:grpSp>
        <p:nvGrpSpPr>
          <p:cNvPr id="161" name="Group 138"/>
          <p:cNvGrpSpPr>
            <a:grpSpLocks/>
          </p:cNvGrpSpPr>
          <p:nvPr/>
        </p:nvGrpSpPr>
        <p:grpSpPr bwMode="auto">
          <a:xfrm>
            <a:off x="4876801" y="3091816"/>
            <a:ext cx="1197610" cy="288290"/>
            <a:chOff x="3285" y="1526"/>
            <a:chExt cx="943" cy="227"/>
          </a:xfrm>
        </p:grpSpPr>
        <p:sp>
          <p:nvSpPr>
            <p:cNvPr id="162" name="AutoShape 139"/>
            <p:cNvSpPr>
              <a:spLocks noChangeArrowheads="1"/>
            </p:cNvSpPr>
            <p:nvPr/>
          </p:nvSpPr>
          <p:spPr bwMode="auto">
            <a:xfrm>
              <a:off x="3285" y="1526"/>
              <a:ext cx="850" cy="227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algn="ctr">
              <a:solidFill>
                <a:schemeClr val="accent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AB0F07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noAutofit/>
            </a:bodyPr>
            <a:lstStyle/>
            <a:p>
              <a:endParaRPr lang="en-GB" sz="896"/>
            </a:p>
          </p:txBody>
        </p:sp>
        <p:sp>
          <p:nvSpPr>
            <p:cNvPr id="163" name="Text Box 140"/>
            <p:cNvSpPr txBox="1">
              <a:spLocks noChangeArrowheads="1"/>
            </p:cNvSpPr>
            <p:nvPr/>
          </p:nvSpPr>
          <p:spPr bwMode="auto">
            <a:xfrm>
              <a:off x="3322" y="1555"/>
              <a:ext cx="90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66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CC66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>
              <a:noAutofit/>
            </a:bodyPr>
            <a:lstStyle>
              <a:lvl1pPr marL="385763" indent="-3857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960" b="1" dirty="0">
                  <a:latin typeface="Arial" panose="020B0604020202020204" pitchFamily="34" charset="0"/>
                </a:rPr>
                <a:t>     DOPAMINE</a:t>
              </a:r>
            </a:p>
          </p:txBody>
        </p:sp>
        <p:grpSp>
          <p:nvGrpSpPr>
            <p:cNvPr id="164" name="Group 141"/>
            <p:cNvGrpSpPr>
              <a:grpSpLocks/>
            </p:cNvGrpSpPr>
            <p:nvPr/>
          </p:nvGrpSpPr>
          <p:grpSpPr bwMode="auto">
            <a:xfrm>
              <a:off x="3355" y="1558"/>
              <a:ext cx="109" cy="156"/>
              <a:chOff x="3990" y="1648"/>
              <a:chExt cx="109" cy="156"/>
            </a:xfrm>
          </p:grpSpPr>
          <p:sp>
            <p:nvSpPr>
              <p:cNvPr id="165" name="Freeform 142"/>
              <p:cNvSpPr>
                <a:spLocks/>
              </p:cNvSpPr>
              <p:nvPr/>
            </p:nvSpPr>
            <p:spPr bwMode="auto">
              <a:xfrm>
                <a:off x="4061" y="1768"/>
                <a:ext cx="34" cy="36"/>
              </a:xfrm>
              <a:prstGeom prst="flowChartDecision">
                <a:avLst/>
              </a:prstGeom>
              <a:solidFill>
                <a:schemeClr val="accent1"/>
              </a:solidFill>
              <a:ln w="635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  <p:sp>
            <p:nvSpPr>
              <p:cNvPr id="166" name="Freeform 143"/>
              <p:cNvSpPr>
                <a:spLocks/>
              </p:cNvSpPr>
              <p:nvPr/>
            </p:nvSpPr>
            <p:spPr bwMode="auto">
              <a:xfrm>
                <a:off x="3997" y="1648"/>
                <a:ext cx="36" cy="36"/>
              </a:xfrm>
              <a:prstGeom prst="flowChartDecision">
                <a:avLst/>
              </a:prstGeom>
              <a:solidFill>
                <a:schemeClr val="accent1"/>
              </a:solidFill>
              <a:ln w="635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  <p:sp>
            <p:nvSpPr>
              <p:cNvPr id="167" name="Freeform 144"/>
              <p:cNvSpPr>
                <a:spLocks/>
              </p:cNvSpPr>
              <p:nvPr/>
            </p:nvSpPr>
            <p:spPr bwMode="auto">
              <a:xfrm>
                <a:off x="4063" y="1706"/>
                <a:ext cx="36" cy="34"/>
              </a:xfrm>
              <a:prstGeom prst="flowChartDecision">
                <a:avLst/>
              </a:prstGeom>
              <a:solidFill>
                <a:schemeClr val="accent1"/>
              </a:solidFill>
              <a:ln w="635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  <p:sp>
            <p:nvSpPr>
              <p:cNvPr id="168" name="Freeform 145"/>
              <p:cNvSpPr>
                <a:spLocks/>
              </p:cNvSpPr>
              <p:nvPr/>
            </p:nvSpPr>
            <p:spPr bwMode="auto">
              <a:xfrm>
                <a:off x="3990" y="1732"/>
                <a:ext cx="34" cy="36"/>
              </a:xfrm>
              <a:prstGeom prst="flowChartDecision">
                <a:avLst/>
              </a:prstGeom>
              <a:solidFill>
                <a:schemeClr val="accent1"/>
              </a:solidFill>
              <a:ln w="635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</p:grpSp>
      </p:grpSp>
      <p:grpSp>
        <p:nvGrpSpPr>
          <p:cNvPr id="169" name="Group 146"/>
          <p:cNvGrpSpPr>
            <a:grpSpLocks/>
          </p:cNvGrpSpPr>
          <p:nvPr/>
        </p:nvGrpSpPr>
        <p:grpSpPr bwMode="auto">
          <a:xfrm>
            <a:off x="5274311" y="3471546"/>
            <a:ext cx="182880" cy="185420"/>
            <a:chOff x="4286" y="1850"/>
            <a:chExt cx="144" cy="146"/>
          </a:xfrm>
        </p:grpSpPr>
        <p:sp>
          <p:nvSpPr>
            <p:cNvPr id="170" name="Freeform 147"/>
            <p:cNvSpPr>
              <a:spLocks/>
            </p:cNvSpPr>
            <p:nvPr/>
          </p:nvSpPr>
          <p:spPr bwMode="auto">
            <a:xfrm>
              <a:off x="4286" y="1850"/>
              <a:ext cx="144" cy="146"/>
            </a:xfrm>
            <a:custGeom>
              <a:avLst/>
              <a:gdLst>
                <a:gd name="T0" fmla="*/ 144 w 144"/>
                <a:gd name="T1" fmla="*/ 78 h 146"/>
                <a:gd name="T2" fmla="*/ 144 w 144"/>
                <a:gd name="T3" fmla="*/ 78 h 146"/>
                <a:gd name="T4" fmla="*/ 144 w 144"/>
                <a:gd name="T5" fmla="*/ 64 h 146"/>
                <a:gd name="T6" fmla="*/ 140 w 144"/>
                <a:gd name="T7" fmla="*/ 50 h 146"/>
                <a:gd name="T8" fmla="*/ 134 w 144"/>
                <a:gd name="T9" fmla="*/ 38 h 146"/>
                <a:gd name="T10" fmla="*/ 126 w 144"/>
                <a:gd name="T11" fmla="*/ 26 h 146"/>
                <a:gd name="T12" fmla="*/ 116 w 144"/>
                <a:gd name="T13" fmla="*/ 16 h 146"/>
                <a:gd name="T14" fmla="*/ 106 w 144"/>
                <a:gd name="T15" fmla="*/ 8 h 146"/>
                <a:gd name="T16" fmla="*/ 94 w 144"/>
                <a:gd name="T17" fmla="*/ 2 h 146"/>
                <a:gd name="T18" fmla="*/ 84 w 144"/>
                <a:gd name="T19" fmla="*/ 0 h 146"/>
                <a:gd name="T20" fmla="*/ 84 w 144"/>
                <a:gd name="T21" fmla="*/ 0 h 146"/>
                <a:gd name="T22" fmla="*/ 72 w 144"/>
                <a:gd name="T23" fmla="*/ 0 h 146"/>
                <a:gd name="T24" fmla="*/ 60 w 144"/>
                <a:gd name="T25" fmla="*/ 2 h 146"/>
                <a:gd name="T26" fmla="*/ 46 w 144"/>
                <a:gd name="T27" fmla="*/ 8 h 146"/>
                <a:gd name="T28" fmla="*/ 34 w 144"/>
                <a:gd name="T29" fmla="*/ 16 h 146"/>
                <a:gd name="T30" fmla="*/ 22 w 144"/>
                <a:gd name="T31" fmla="*/ 24 h 146"/>
                <a:gd name="T32" fmla="*/ 12 w 144"/>
                <a:gd name="T33" fmla="*/ 36 h 146"/>
                <a:gd name="T34" fmla="*/ 4 w 144"/>
                <a:gd name="T35" fmla="*/ 52 h 146"/>
                <a:gd name="T36" fmla="*/ 0 w 144"/>
                <a:gd name="T37" fmla="*/ 68 h 146"/>
                <a:gd name="T38" fmla="*/ 0 w 144"/>
                <a:gd name="T39" fmla="*/ 68 h 146"/>
                <a:gd name="T40" fmla="*/ 0 w 144"/>
                <a:gd name="T41" fmla="*/ 84 h 146"/>
                <a:gd name="T42" fmla="*/ 2 w 144"/>
                <a:gd name="T43" fmla="*/ 98 h 146"/>
                <a:gd name="T44" fmla="*/ 8 w 144"/>
                <a:gd name="T45" fmla="*/ 112 h 146"/>
                <a:gd name="T46" fmla="*/ 16 w 144"/>
                <a:gd name="T47" fmla="*/ 122 h 146"/>
                <a:gd name="T48" fmla="*/ 26 w 144"/>
                <a:gd name="T49" fmla="*/ 132 h 146"/>
                <a:gd name="T50" fmla="*/ 38 w 144"/>
                <a:gd name="T51" fmla="*/ 138 h 146"/>
                <a:gd name="T52" fmla="*/ 50 w 144"/>
                <a:gd name="T53" fmla="*/ 144 h 146"/>
                <a:gd name="T54" fmla="*/ 64 w 144"/>
                <a:gd name="T55" fmla="*/ 146 h 146"/>
                <a:gd name="T56" fmla="*/ 64 w 144"/>
                <a:gd name="T57" fmla="*/ 146 h 146"/>
                <a:gd name="T58" fmla="*/ 78 w 144"/>
                <a:gd name="T59" fmla="*/ 146 h 146"/>
                <a:gd name="T60" fmla="*/ 92 w 144"/>
                <a:gd name="T61" fmla="*/ 142 h 146"/>
                <a:gd name="T62" fmla="*/ 106 w 144"/>
                <a:gd name="T63" fmla="*/ 136 h 146"/>
                <a:gd name="T64" fmla="*/ 116 w 144"/>
                <a:gd name="T65" fmla="*/ 126 h 146"/>
                <a:gd name="T66" fmla="*/ 126 w 144"/>
                <a:gd name="T67" fmla="*/ 116 h 146"/>
                <a:gd name="T68" fmla="*/ 134 w 144"/>
                <a:gd name="T69" fmla="*/ 104 h 146"/>
                <a:gd name="T70" fmla="*/ 140 w 144"/>
                <a:gd name="T71" fmla="*/ 90 h 146"/>
                <a:gd name="T72" fmla="*/ 144 w 144"/>
                <a:gd name="T73" fmla="*/ 78 h 146"/>
                <a:gd name="T74" fmla="*/ 144 w 144"/>
                <a:gd name="T75" fmla="*/ 7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146">
                  <a:moveTo>
                    <a:pt x="144" y="78"/>
                  </a:moveTo>
                  <a:lnTo>
                    <a:pt x="144" y="78"/>
                  </a:lnTo>
                  <a:lnTo>
                    <a:pt x="144" y="64"/>
                  </a:lnTo>
                  <a:lnTo>
                    <a:pt x="140" y="50"/>
                  </a:lnTo>
                  <a:lnTo>
                    <a:pt x="134" y="38"/>
                  </a:lnTo>
                  <a:lnTo>
                    <a:pt x="126" y="26"/>
                  </a:lnTo>
                  <a:lnTo>
                    <a:pt x="116" y="16"/>
                  </a:lnTo>
                  <a:lnTo>
                    <a:pt x="106" y="8"/>
                  </a:lnTo>
                  <a:lnTo>
                    <a:pt x="94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2"/>
                  </a:lnTo>
                  <a:lnTo>
                    <a:pt x="46" y="8"/>
                  </a:lnTo>
                  <a:lnTo>
                    <a:pt x="34" y="16"/>
                  </a:lnTo>
                  <a:lnTo>
                    <a:pt x="22" y="24"/>
                  </a:lnTo>
                  <a:lnTo>
                    <a:pt x="12" y="36"/>
                  </a:lnTo>
                  <a:lnTo>
                    <a:pt x="4" y="5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84"/>
                  </a:lnTo>
                  <a:lnTo>
                    <a:pt x="2" y="98"/>
                  </a:lnTo>
                  <a:lnTo>
                    <a:pt x="8" y="112"/>
                  </a:lnTo>
                  <a:lnTo>
                    <a:pt x="16" y="122"/>
                  </a:lnTo>
                  <a:lnTo>
                    <a:pt x="26" y="132"/>
                  </a:lnTo>
                  <a:lnTo>
                    <a:pt x="38" y="138"/>
                  </a:lnTo>
                  <a:lnTo>
                    <a:pt x="50" y="144"/>
                  </a:lnTo>
                  <a:lnTo>
                    <a:pt x="64" y="146"/>
                  </a:lnTo>
                  <a:lnTo>
                    <a:pt x="64" y="146"/>
                  </a:lnTo>
                  <a:lnTo>
                    <a:pt x="78" y="146"/>
                  </a:lnTo>
                  <a:lnTo>
                    <a:pt x="92" y="142"/>
                  </a:lnTo>
                  <a:lnTo>
                    <a:pt x="106" y="136"/>
                  </a:lnTo>
                  <a:lnTo>
                    <a:pt x="116" y="126"/>
                  </a:lnTo>
                  <a:lnTo>
                    <a:pt x="126" y="116"/>
                  </a:lnTo>
                  <a:lnTo>
                    <a:pt x="134" y="104"/>
                  </a:lnTo>
                  <a:lnTo>
                    <a:pt x="140" y="90"/>
                  </a:lnTo>
                  <a:lnTo>
                    <a:pt x="144" y="78"/>
                  </a:lnTo>
                  <a:lnTo>
                    <a:pt x="144" y="7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71" name="Freeform 148"/>
            <p:cNvSpPr>
              <a:spLocks/>
            </p:cNvSpPr>
            <p:nvPr/>
          </p:nvSpPr>
          <p:spPr bwMode="auto">
            <a:xfrm>
              <a:off x="4338" y="1909"/>
              <a:ext cx="32" cy="36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72" name="Freeform 149"/>
            <p:cNvSpPr>
              <a:spLocks/>
            </p:cNvSpPr>
            <p:nvPr/>
          </p:nvSpPr>
          <p:spPr bwMode="auto">
            <a:xfrm>
              <a:off x="4377" y="1883"/>
              <a:ext cx="36" cy="36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73" name="Freeform 150"/>
            <p:cNvSpPr>
              <a:spLocks/>
            </p:cNvSpPr>
            <p:nvPr/>
          </p:nvSpPr>
          <p:spPr bwMode="auto">
            <a:xfrm>
              <a:off x="4300" y="1889"/>
              <a:ext cx="34" cy="34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74" name="Freeform 151"/>
            <p:cNvSpPr>
              <a:spLocks/>
            </p:cNvSpPr>
            <p:nvPr/>
          </p:nvSpPr>
          <p:spPr bwMode="auto">
            <a:xfrm>
              <a:off x="4341" y="1859"/>
              <a:ext cx="32" cy="34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175" name="Group 157"/>
          <p:cNvGrpSpPr>
            <a:grpSpLocks/>
          </p:cNvGrpSpPr>
          <p:nvPr/>
        </p:nvGrpSpPr>
        <p:grpSpPr bwMode="auto">
          <a:xfrm>
            <a:off x="5041902" y="3800475"/>
            <a:ext cx="185420" cy="182880"/>
            <a:chOff x="3786" y="2425"/>
            <a:chExt cx="146" cy="144"/>
          </a:xfrm>
        </p:grpSpPr>
        <p:sp>
          <p:nvSpPr>
            <p:cNvPr id="176" name="Freeform 158"/>
            <p:cNvSpPr>
              <a:spLocks/>
            </p:cNvSpPr>
            <p:nvPr/>
          </p:nvSpPr>
          <p:spPr bwMode="auto">
            <a:xfrm>
              <a:off x="3786" y="2425"/>
              <a:ext cx="146" cy="144"/>
            </a:xfrm>
            <a:custGeom>
              <a:avLst/>
              <a:gdLst>
                <a:gd name="T0" fmla="*/ 146 w 146"/>
                <a:gd name="T1" fmla="*/ 76 h 144"/>
                <a:gd name="T2" fmla="*/ 146 w 146"/>
                <a:gd name="T3" fmla="*/ 76 h 144"/>
                <a:gd name="T4" fmla="*/ 146 w 146"/>
                <a:gd name="T5" fmla="*/ 64 h 144"/>
                <a:gd name="T6" fmla="*/ 142 w 146"/>
                <a:gd name="T7" fmla="*/ 50 h 144"/>
                <a:gd name="T8" fmla="*/ 136 w 146"/>
                <a:gd name="T9" fmla="*/ 38 h 144"/>
                <a:gd name="T10" fmla="*/ 128 w 146"/>
                <a:gd name="T11" fmla="*/ 26 h 144"/>
                <a:gd name="T12" fmla="*/ 118 w 146"/>
                <a:gd name="T13" fmla="*/ 16 h 144"/>
                <a:gd name="T14" fmla="*/ 106 w 146"/>
                <a:gd name="T15" fmla="*/ 8 h 144"/>
                <a:gd name="T16" fmla="*/ 94 w 146"/>
                <a:gd name="T17" fmla="*/ 2 h 144"/>
                <a:gd name="T18" fmla="*/ 82 w 146"/>
                <a:gd name="T19" fmla="*/ 0 h 144"/>
                <a:gd name="T20" fmla="*/ 82 w 146"/>
                <a:gd name="T21" fmla="*/ 0 h 144"/>
                <a:gd name="T22" fmla="*/ 70 w 146"/>
                <a:gd name="T23" fmla="*/ 0 h 144"/>
                <a:gd name="T24" fmla="*/ 58 w 146"/>
                <a:gd name="T25" fmla="*/ 4 h 144"/>
                <a:gd name="T26" fmla="*/ 44 w 146"/>
                <a:gd name="T27" fmla="*/ 10 h 144"/>
                <a:gd name="T28" fmla="*/ 32 w 146"/>
                <a:gd name="T29" fmla="*/ 18 h 144"/>
                <a:gd name="T30" fmla="*/ 20 w 146"/>
                <a:gd name="T31" fmla="*/ 28 h 144"/>
                <a:gd name="T32" fmla="*/ 10 w 146"/>
                <a:gd name="T33" fmla="*/ 40 h 144"/>
                <a:gd name="T34" fmla="*/ 4 w 146"/>
                <a:gd name="T35" fmla="*/ 52 h 144"/>
                <a:gd name="T36" fmla="*/ 0 w 146"/>
                <a:gd name="T37" fmla="*/ 66 h 144"/>
                <a:gd name="T38" fmla="*/ 0 w 146"/>
                <a:gd name="T39" fmla="*/ 66 h 144"/>
                <a:gd name="T40" fmla="*/ 2 w 146"/>
                <a:gd name="T41" fmla="*/ 80 h 144"/>
                <a:gd name="T42" fmla="*/ 4 w 146"/>
                <a:gd name="T43" fmla="*/ 94 h 144"/>
                <a:gd name="T44" fmla="*/ 12 w 146"/>
                <a:gd name="T45" fmla="*/ 106 h 144"/>
                <a:gd name="T46" fmla="*/ 20 w 146"/>
                <a:gd name="T47" fmla="*/ 118 h 144"/>
                <a:gd name="T48" fmla="*/ 32 w 146"/>
                <a:gd name="T49" fmla="*/ 128 h 144"/>
                <a:gd name="T50" fmla="*/ 44 w 146"/>
                <a:gd name="T51" fmla="*/ 136 h 144"/>
                <a:gd name="T52" fmla="*/ 58 w 146"/>
                <a:gd name="T53" fmla="*/ 140 h 144"/>
                <a:gd name="T54" fmla="*/ 70 w 146"/>
                <a:gd name="T55" fmla="*/ 144 h 144"/>
                <a:gd name="T56" fmla="*/ 70 w 146"/>
                <a:gd name="T57" fmla="*/ 144 h 144"/>
                <a:gd name="T58" fmla="*/ 84 w 146"/>
                <a:gd name="T59" fmla="*/ 142 h 144"/>
                <a:gd name="T60" fmla="*/ 98 w 146"/>
                <a:gd name="T61" fmla="*/ 138 h 144"/>
                <a:gd name="T62" fmla="*/ 110 w 146"/>
                <a:gd name="T63" fmla="*/ 130 h 144"/>
                <a:gd name="T64" fmla="*/ 122 w 146"/>
                <a:gd name="T65" fmla="*/ 122 h 144"/>
                <a:gd name="T66" fmla="*/ 132 w 146"/>
                <a:gd name="T67" fmla="*/ 110 h 144"/>
                <a:gd name="T68" fmla="*/ 138 w 146"/>
                <a:gd name="T69" fmla="*/ 98 h 144"/>
                <a:gd name="T70" fmla="*/ 144 w 146"/>
                <a:gd name="T71" fmla="*/ 88 h 144"/>
                <a:gd name="T72" fmla="*/ 146 w 146"/>
                <a:gd name="T73" fmla="*/ 76 h 144"/>
                <a:gd name="T74" fmla="*/ 146 w 146"/>
                <a:gd name="T75" fmla="*/ 7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6" h="144">
                  <a:moveTo>
                    <a:pt x="146" y="76"/>
                  </a:moveTo>
                  <a:lnTo>
                    <a:pt x="146" y="76"/>
                  </a:lnTo>
                  <a:lnTo>
                    <a:pt x="146" y="64"/>
                  </a:lnTo>
                  <a:lnTo>
                    <a:pt x="142" y="50"/>
                  </a:lnTo>
                  <a:lnTo>
                    <a:pt x="136" y="38"/>
                  </a:lnTo>
                  <a:lnTo>
                    <a:pt x="128" y="26"/>
                  </a:lnTo>
                  <a:lnTo>
                    <a:pt x="118" y="16"/>
                  </a:lnTo>
                  <a:lnTo>
                    <a:pt x="106" y="8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0" y="0"/>
                  </a:lnTo>
                  <a:lnTo>
                    <a:pt x="58" y="4"/>
                  </a:lnTo>
                  <a:lnTo>
                    <a:pt x="44" y="10"/>
                  </a:lnTo>
                  <a:lnTo>
                    <a:pt x="32" y="18"/>
                  </a:lnTo>
                  <a:lnTo>
                    <a:pt x="20" y="28"/>
                  </a:lnTo>
                  <a:lnTo>
                    <a:pt x="10" y="40"/>
                  </a:lnTo>
                  <a:lnTo>
                    <a:pt x="4" y="5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80"/>
                  </a:lnTo>
                  <a:lnTo>
                    <a:pt x="4" y="94"/>
                  </a:lnTo>
                  <a:lnTo>
                    <a:pt x="12" y="106"/>
                  </a:lnTo>
                  <a:lnTo>
                    <a:pt x="20" y="118"/>
                  </a:lnTo>
                  <a:lnTo>
                    <a:pt x="32" y="128"/>
                  </a:lnTo>
                  <a:lnTo>
                    <a:pt x="44" y="136"/>
                  </a:lnTo>
                  <a:lnTo>
                    <a:pt x="58" y="140"/>
                  </a:lnTo>
                  <a:lnTo>
                    <a:pt x="70" y="144"/>
                  </a:lnTo>
                  <a:lnTo>
                    <a:pt x="70" y="144"/>
                  </a:lnTo>
                  <a:lnTo>
                    <a:pt x="84" y="142"/>
                  </a:lnTo>
                  <a:lnTo>
                    <a:pt x="98" y="138"/>
                  </a:lnTo>
                  <a:lnTo>
                    <a:pt x="110" y="130"/>
                  </a:lnTo>
                  <a:lnTo>
                    <a:pt x="122" y="122"/>
                  </a:lnTo>
                  <a:lnTo>
                    <a:pt x="132" y="110"/>
                  </a:lnTo>
                  <a:lnTo>
                    <a:pt x="138" y="98"/>
                  </a:lnTo>
                  <a:lnTo>
                    <a:pt x="144" y="88"/>
                  </a:lnTo>
                  <a:lnTo>
                    <a:pt x="146" y="76"/>
                  </a:lnTo>
                  <a:lnTo>
                    <a:pt x="146" y="76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77" name="Freeform 159"/>
            <p:cNvSpPr>
              <a:spLocks/>
            </p:cNvSpPr>
            <p:nvPr/>
          </p:nvSpPr>
          <p:spPr bwMode="auto">
            <a:xfrm>
              <a:off x="3874" y="2467"/>
              <a:ext cx="34" cy="36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78" name="Freeform 160"/>
            <p:cNvSpPr>
              <a:spLocks/>
            </p:cNvSpPr>
            <p:nvPr/>
          </p:nvSpPr>
          <p:spPr bwMode="auto">
            <a:xfrm>
              <a:off x="3862" y="2511"/>
              <a:ext cx="40" cy="36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79" name="Freeform 161"/>
            <p:cNvSpPr>
              <a:spLocks/>
            </p:cNvSpPr>
            <p:nvPr/>
          </p:nvSpPr>
          <p:spPr bwMode="auto">
            <a:xfrm>
              <a:off x="3806" y="2503"/>
              <a:ext cx="38" cy="34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80" name="Freeform 162"/>
            <p:cNvSpPr>
              <a:spLocks/>
            </p:cNvSpPr>
            <p:nvPr/>
          </p:nvSpPr>
          <p:spPr bwMode="auto">
            <a:xfrm>
              <a:off x="3820" y="2449"/>
              <a:ext cx="34" cy="34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sp>
        <p:nvSpPr>
          <p:cNvPr id="181" name="Freeform 297"/>
          <p:cNvSpPr>
            <a:spLocks/>
          </p:cNvSpPr>
          <p:nvPr/>
        </p:nvSpPr>
        <p:spPr bwMode="auto">
          <a:xfrm rot="457184" flipH="1">
            <a:off x="4662171" y="4143375"/>
            <a:ext cx="154940" cy="200660"/>
          </a:xfrm>
          <a:custGeom>
            <a:avLst/>
            <a:gdLst>
              <a:gd name="T0" fmla="*/ 112 w 122"/>
              <a:gd name="T1" fmla="*/ 144 h 158"/>
              <a:gd name="T2" fmla="*/ 112 w 122"/>
              <a:gd name="T3" fmla="*/ 144 h 158"/>
              <a:gd name="T4" fmla="*/ 116 w 122"/>
              <a:gd name="T5" fmla="*/ 140 h 158"/>
              <a:gd name="T6" fmla="*/ 118 w 122"/>
              <a:gd name="T7" fmla="*/ 132 h 158"/>
              <a:gd name="T8" fmla="*/ 122 w 122"/>
              <a:gd name="T9" fmla="*/ 110 h 158"/>
              <a:gd name="T10" fmla="*/ 122 w 122"/>
              <a:gd name="T11" fmla="*/ 84 h 158"/>
              <a:gd name="T12" fmla="*/ 122 w 122"/>
              <a:gd name="T13" fmla="*/ 70 h 158"/>
              <a:gd name="T14" fmla="*/ 120 w 122"/>
              <a:gd name="T15" fmla="*/ 60 h 158"/>
              <a:gd name="T16" fmla="*/ 120 w 122"/>
              <a:gd name="T17" fmla="*/ 60 h 158"/>
              <a:gd name="T18" fmla="*/ 118 w 122"/>
              <a:gd name="T19" fmla="*/ 52 h 158"/>
              <a:gd name="T20" fmla="*/ 112 w 122"/>
              <a:gd name="T21" fmla="*/ 42 h 158"/>
              <a:gd name="T22" fmla="*/ 96 w 122"/>
              <a:gd name="T23" fmla="*/ 22 h 158"/>
              <a:gd name="T24" fmla="*/ 80 w 122"/>
              <a:gd name="T25" fmla="*/ 4 h 158"/>
              <a:gd name="T26" fmla="*/ 74 w 122"/>
              <a:gd name="T27" fmla="*/ 0 h 158"/>
              <a:gd name="T28" fmla="*/ 68 w 122"/>
              <a:gd name="T29" fmla="*/ 0 h 158"/>
              <a:gd name="T30" fmla="*/ 68 w 122"/>
              <a:gd name="T31" fmla="*/ 0 h 158"/>
              <a:gd name="T32" fmla="*/ 66 w 122"/>
              <a:gd name="T33" fmla="*/ 4 h 158"/>
              <a:gd name="T34" fmla="*/ 66 w 122"/>
              <a:gd name="T35" fmla="*/ 12 h 158"/>
              <a:gd name="T36" fmla="*/ 66 w 122"/>
              <a:gd name="T37" fmla="*/ 32 h 158"/>
              <a:gd name="T38" fmla="*/ 68 w 122"/>
              <a:gd name="T39" fmla="*/ 54 h 158"/>
              <a:gd name="T40" fmla="*/ 66 w 122"/>
              <a:gd name="T41" fmla="*/ 62 h 158"/>
              <a:gd name="T42" fmla="*/ 64 w 122"/>
              <a:gd name="T43" fmla="*/ 64 h 158"/>
              <a:gd name="T44" fmla="*/ 64 w 122"/>
              <a:gd name="T45" fmla="*/ 64 h 158"/>
              <a:gd name="T46" fmla="*/ 58 w 122"/>
              <a:gd name="T47" fmla="*/ 64 h 158"/>
              <a:gd name="T48" fmla="*/ 54 w 122"/>
              <a:gd name="T49" fmla="*/ 58 h 158"/>
              <a:gd name="T50" fmla="*/ 40 w 122"/>
              <a:gd name="T51" fmla="*/ 38 h 158"/>
              <a:gd name="T52" fmla="*/ 26 w 122"/>
              <a:gd name="T53" fmla="*/ 18 h 158"/>
              <a:gd name="T54" fmla="*/ 22 w 122"/>
              <a:gd name="T55" fmla="*/ 10 h 158"/>
              <a:gd name="T56" fmla="*/ 18 w 122"/>
              <a:gd name="T57" fmla="*/ 8 h 158"/>
              <a:gd name="T58" fmla="*/ 18 w 122"/>
              <a:gd name="T59" fmla="*/ 8 h 158"/>
              <a:gd name="T60" fmla="*/ 16 w 122"/>
              <a:gd name="T61" fmla="*/ 12 h 158"/>
              <a:gd name="T62" fmla="*/ 12 w 122"/>
              <a:gd name="T63" fmla="*/ 18 h 158"/>
              <a:gd name="T64" fmla="*/ 6 w 122"/>
              <a:gd name="T65" fmla="*/ 40 h 158"/>
              <a:gd name="T66" fmla="*/ 0 w 122"/>
              <a:gd name="T67" fmla="*/ 66 h 158"/>
              <a:gd name="T68" fmla="*/ 0 w 122"/>
              <a:gd name="T69" fmla="*/ 78 h 158"/>
              <a:gd name="T70" fmla="*/ 2 w 122"/>
              <a:gd name="T71" fmla="*/ 88 h 158"/>
              <a:gd name="T72" fmla="*/ 2 w 122"/>
              <a:gd name="T73" fmla="*/ 88 h 158"/>
              <a:gd name="T74" fmla="*/ 4 w 122"/>
              <a:gd name="T75" fmla="*/ 98 h 158"/>
              <a:gd name="T76" fmla="*/ 10 w 122"/>
              <a:gd name="T77" fmla="*/ 110 h 158"/>
              <a:gd name="T78" fmla="*/ 28 w 122"/>
              <a:gd name="T79" fmla="*/ 134 h 158"/>
              <a:gd name="T80" fmla="*/ 46 w 122"/>
              <a:gd name="T81" fmla="*/ 152 h 158"/>
              <a:gd name="T82" fmla="*/ 52 w 122"/>
              <a:gd name="T83" fmla="*/ 158 h 158"/>
              <a:gd name="T84" fmla="*/ 56 w 122"/>
              <a:gd name="T85" fmla="*/ 158 h 158"/>
              <a:gd name="T86" fmla="*/ 56 w 122"/>
              <a:gd name="T87" fmla="*/ 158 h 158"/>
              <a:gd name="T88" fmla="*/ 60 w 122"/>
              <a:gd name="T89" fmla="*/ 154 h 158"/>
              <a:gd name="T90" fmla="*/ 62 w 122"/>
              <a:gd name="T91" fmla="*/ 148 h 158"/>
              <a:gd name="T92" fmla="*/ 62 w 122"/>
              <a:gd name="T93" fmla="*/ 124 h 158"/>
              <a:gd name="T94" fmla="*/ 64 w 122"/>
              <a:gd name="T95" fmla="*/ 102 h 158"/>
              <a:gd name="T96" fmla="*/ 64 w 122"/>
              <a:gd name="T97" fmla="*/ 96 h 158"/>
              <a:gd name="T98" fmla="*/ 66 w 122"/>
              <a:gd name="T99" fmla="*/ 92 h 158"/>
              <a:gd name="T100" fmla="*/ 66 w 122"/>
              <a:gd name="T101" fmla="*/ 92 h 158"/>
              <a:gd name="T102" fmla="*/ 70 w 122"/>
              <a:gd name="T103" fmla="*/ 94 h 158"/>
              <a:gd name="T104" fmla="*/ 76 w 122"/>
              <a:gd name="T105" fmla="*/ 98 h 158"/>
              <a:gd name="T106" fmla="*/ 90 w 122"/>
              <a:gd name="T107" fmla="*/ 118 h 158"/>
              <a:gd name="T108" fmla="*/ 104 w 122"/>
              <a:gd name="T109" fmla="*/ 136 h 158"/>
              <a:gd name="T110" fmla="*/ 108 w 122"/>
              <a:gd name="T111" fmla="*/ 142 h 158"/>
              <a:gd name="T112" fmla="*/ 112 w 122"/>
              <a:gd name="T113" fmla="*/ 144 h 158"/>
              <a:gd name="T114" fmla="*/ 112 w 122"/>
              <a:gd name="T115" fmla="*/ 144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2" h="158">
                <a:moveTo>
                  <a:pt x="112" y="144"/>
                </a:moveTo>
                <a:lnTo>
                  <a:pt x="112" y="144"/>
                </a:lnTo>
                <a:lnTo>
                  <a:pt x="116" y="140"/>
                </a:lnTo>
                <a:lnTo>
                  <a:pt x="118" y="132"/>
                </a:lnTo>
                <a:lnTo>
                  <a:pt x="122" y="110"/>
                </a:lnTo>
                <a:lnTo>
                  <a:pt x="122" y="84"/>
                </a:lnTo>
                <a:lnTo>
                  <a:pt x="122" y="70"/>
                </a:lnTo>
                <a:lnTo>
                  <a:pt x="120" y="60"/>
                </a:lnTo>
                <a:lnTo>
                  <a:pt x="120" y="60"/>
                </a:lnTo>
                <a:lnTo>
                  <a:pt x="118" y="52"/>
                </a:lnTo>
                <a:lnTo>
                  <a:pt x="112" y="42"/>
                </a:lnTo>
                <a:lnTo>
                  <a:pt x="96" y="22"/>
                </a:lnTo>
                <a:lnTo>
                  <a:pt x="80" y="4"/>
                </a:lnTo>
                <a:lnTo>
                  <a:pt x="74" y="0"/>
                </a:lnTo>
                <a:lnTo>
                  <a:pt x="68" y="0"/>
                </a:lnTo>
                <a:lnTo>
                  <a:pt x="68" y="0"/>
                </a:lnTo>
                <a:lnTo>
                  <a:pt x="66" y="4"/>
                </a:lnTo>
                <a:lnTo>
                  <a:pt x="66" y="12"/>
                </a:lnTo>
                <a:lnTo>
                  <a:pt x="66" y="32"/>
                </a:lnTo>
                <a:lnTo>
                  <a:pt x="68" y="54"/>
                </a:lnTo>
                <a:lnTo>
                  <a:pt x="66" y="62"/>
                </a:lnTo>
                <a:lnTo>
                  <a:pt x="64" y="64"/>
                </a:lnTo>
                <a:lnTo>
                  <a:pt x="64" y="64"/>
                </a:lnTo>
                <a:lnTo>
                  <a:pt x="58" y="64"/>
                </a:lnTo>
                <a:lnTo>
                  <a:pt x="54" y="58"/>
                </a:lnTo>
                <a:lnTo>
                  <a:pt x="40" y="38"/>
                </a:lnTo>
                <a:lnTo>
                  <a:pt x="26" y="18"/>
                </a:lnTo>
                <a:lnTo>
                  <a:pt x="22" y="10"/>
                </a:lnTo>
                <a:lnTo>
                  <a:pt x="18" y="8"/>
                </a:lnTo>
                <a:lnTo>
                  <a:pt x="18" y="8"/>
                </a:lnTo>
                <a:lnTo>
                  <a:pt x="16" y="12"/>
                </a:lnTo>
                <a:lnTo>
                  <a:pt x="12" y="18"/>
                </a:lnTo>
                <a:lnTo>
                  <a:pt x="6" y="40"/>
                </a:lnTo>
                <a:lnTo>
                  <a:pt x="0" y="66"/>
                </a:lnTo>
                <a:lnTo>
                  <a:pt x="0" y="78"/>
                </a:lnTo>
                <a:lnTo>
                  <a:pt x="2" y="88"/>
                </a:lnTo>
                <a:lnTo>
                  <a:pt x="2" y="88"/>
                </a:lnTo>
                <a:lnTo>
                  <a:pt x="4" y="98"/>
                </a:lnTo>
                <a:lnTo>
                  <a:pt x="10" y="110"/>
                </a:lnTo>
                <a:lnTo>
                  <a:pt x="28" y="134"/>
                </a:lnTo>
                <a:lnTo>
                  <a:pt x="46" y="152"/>
                </a:lnTo>
                <a:lnTo>
                  <a:pt x="52" y="158"/>
                </a:lnTo>
                <a:lnTo>
                  <a:pt x="56" y="158"/>
                </a:lnTo>
                <a:lnTo>
                  <a:pt x="56" y="158"/>
                </a:lnTo>
                <a:lnTo>
                  <a:pt x="60" y="154"/>
                </a:lnTo>
                <a:lnTo>
                  <a:pt x="62" y="148"/>
                </a:lnTo>
                <a:lnTo>
                  <a:pt x="62" y="124"/>
                </a:lnTo>
                <a:lnTo>
                  <a:pt x="64" y="102"/>
                </a:lnTo>
                <a:lnTo>
                  <a:pt x="64" y="96"/>
                </a:lnTo>
                <a:lnTo>
                  <a:pt x="66" y="92"/>
                </a:lnTo>
                <a:lnTo>
                  <a:pt x="66" y="92"/>
                </a:lnTo>
                <a:lnTo>
                  <a:pt x="70" y="94"/>
                </a:lnTo>
                <a:lnTo>
                  <a:pt x="76" y="98"/>
                </a:lnTo>
                <a:lnTo>
                  <a:pt x="90" y="118"/>
                </a:lnTo>
                <a:lnTo>
                  <a:pt x="104" y="136"/>
                </a:lnTo>
                <a:lnTo>
                  <a:pt x="108" y="142"/>
                </a:lnTo>
                <a:lnTo>
                  <a:pt x="112" y="144"/>
                </a:lnTo>
                <a:lnTo>
                  <a:pt x="112" y="144"/>
                </a:lnTo>
                <a:close/>
              </a:path>
            </a:pathLst>
          </a:custGeom>
          <a:solidFill>
            <a:schemeClr val="accent1"/>
          </a:solidFill>
          <a:ln w="63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grpSp>
        <p:nvGrpSpPr>
          <p:cNvPr id="182" name="Group 298"/>
          <p:cNvGrpSpPr>
            <a:grpSpLocks/>
          </p:cNvGrpSpPr>
          <p:nvPr/>
        </p:nvGrpSpPr>
        <p:grpSpPr bwMode="auto">
          <a:xfrm flipH="1">
            <a:off x="4718052" y="3654130"/>
            <a:ext cx="288290" cy="189230"/>
            <a:chOff x="3920" y="2152"/>
            <a:chExt cx="286" cy="194"/>
          </a:xfrm>
        </p:grpSpPr>
        <p:grpSp>
          <p:nvGrpSpPr>
            <p:cNvPr id="183" name="Group 299"/>
            <p:cNvGrpSpPr>
              <a:grpSpLocks/>
            </p:cNvGrpSpPr>
            <p:nvPr/>
          </p:nvGrpSpPr>
          <p:grpSpPr bwMode="auto">
            <a:xfrm rot="19151032" flipH="1">
              <a:off x="3920" y="2152"/>
              <a:ext cx="286" cy="194"/>
              <a:chOff x="3139" y="2092"/>
              <a:chExt cx="286" cy="194"/>
            </a:xfrm>
          </p:grpSpPr>
          <p:sp>
            <p:nvSpPr>
              <p:cNvPr id="185" name="Freeform 300"/>
              <p:cNvSpPr>
                <a:spLocks/>
              </p:cNvSpPr>
              <p:nvPr/>
            </p:nvSpPr>
            <p:spPr bwMode="auto">
              <a:xfrm>
                <a:off x="3139" y="2092"/>
                <a:ext cx="286" cy="194"/>
              </a:xfrm>
              <a:custGeom>
                <a:avLst/>
                <a:gdLst>
                  <a:gd name="T0" fmla="*/ 280 w 286"/>
                  <a:gd name="T1" fmla="*/ 152 h 194"/>
                  <a:gd name="T2" fmla="*/ 280 w 286"/>
                  <a:gd name="T3" fmla="*/ 152 h 194"/>
                  <a:gd name="T4" fmla="*/ 276 w 286"/>
                  <a:gd name="T5" fmla="*/ 160 h 194"/>
                  <a:gd name="T6" fmla="*/ 270 w 286"/>
                  <a:gd name="T7" fmla="*/ 168 h 194"/>
                  <a:gd name="T8" fmla="*/ 264 w 286"/>
                  <a:gd name="T9" fmla="*/ 174 h 194"/>
                  <a:gd name="T10" fmla="*/ 256 w 286"/>
                  <a:gd name="T11" fmla="*/ 178 h 194"/>
                  <a:gd name="T12" fmla="*/ 236 w 286"/>
                  <a:gd name="T13" fmla="*/ 188 h 194"/>
                  <a:gd name="T14" fmla="*/ 214 w 286"/>
                  <a:gd name="T15" fmla="*/ 192 h 194"/>
                  <a:gd name="T16" fmla="*/ 188 w 286"/>
                  <a:gd name="T17" fmla="*/ 194 h 194"/>
                  <a:gd name="T18" fmla="*/ 162 w 286"/>
                  <a:gd name="T19" fmla="*/ 192 h 194"/>
                  <a:gd name="T20" fmla="*/ 134 w 286"/>
                  <a:gd name="T21" fmla="*/ 186 h 194"/>
                  <a:gd name="T22" fmla="*/ 106 w 286"/>
                  <a:gd name="T23" fmla="*/ 176 h 194"/>
                  <a:gd name="T24" fmla="*/ 106 w 286"/>
                  <a:gd name="T25" fmla="*/ 176 h 194"/>
                  <a:gd name="T26" fmla="*/ 78 w 286"/>
                  <a:gd name="T27" fmla="*/ 162 h 194"/>
                  <a:gd name="T28" fmla="*/ 54 w 286"/>
                  <a:gd name="T29" fmla="*/ 148 h 194"/>
                  <a:gd name="T30" fmla="*/ 34 w 286"/>
                  <a:gd name="T31" fmla="*/ 130 h 194"/>
                  <a:gd name="T32" fmla="*/ 18 w 286"/>
                  <a:gd name="T33" fmla="*/ 112 h 194"/>
                  <a:gd name="T34" fmla="*/ 8 w 286"/>
                  <a:gd name="T35" fmla="*/ 94 h 194"/>
                  <a:gd name="T36" fmla="*/ 4 w 286"/>
                  <a:gd name="T37" fmla="*/ 84 h 194"/>
                  <a:gd name="T38" fmla="*/ 0 w 286"/>
                  <a:gd name="T39" fmla="*/ 76 h 194"/>
                  <a:gd name="T40" fmla="*/ 0 w 286"/>
                  <a:gd name="T41" fmla="*/ 66 h 194"/>
                  <a:gd name="T42" fmla="*/ 0 w 286"/>
                  <a:gd name="T43" fmla="*/ 58 h 194"/>
                  <a:gd name="T44" fmla="*/ 2 w 286"/>
                  <a:gd name="T45" fmla="*/ 48 h 194"/>
                  <a:gd name="T46" fmla="*/ 4 w 286"/>
                  <a:gd name="T47" fmla="*/ 40 h 194"/>
                  <a:gd name="T48" fmla="*/ 4 w 286"/>
                  <a:gd name="T49" fmla="*/ 40 h 194"/>
                  <a:gd name="T50" fmla="*/ 8 w 286"/>
                  <a:gd name="T51" fmla="*/ 32 h 194"/>
                  <a:gd name="T52" fmla="*/ 14 w 286"/>
                  <a:gd name="T53" fmla="*/ 26 h 194"/>
                  <a:gd name="T54" fmla="*/ 22 w 286"/>
                  <a:gd name="T55" fmla="*/ 20 h 194"/>
                  <a:gd name="T56" fmla="*/ 30 w 286"/>
                  <a:gd name="T57" fmla="*/ 14 h 194"/>
                  <a:gd name="T58" fmla="*/ 48 w 286"/>
                  <a:gd name="T59" fmla="*/ 6 h 194"/>
                  <a:gd name="T60" fmla="*/ 72 w 286"/>
                  <a:gd name="T61" fmla="*/ 2 h 194"/>
                  <a:gd name="T62" fmla="*/ 96 w 286"/>
                  <a:gd name="T63" fmla="*/ 0 h 194"/>
                  <a:gd name="T64" fmla="*/ 124 w 286"/>
                  <a:gd name="T65" fmla="*/ 2 h 194"/>
                  <a:gd name="T66" fmla="*/ 152 w 286"/>
                  <a:gd name="T67" fmla="*/ 8 h 194"/>
                  <a:gd name="T68" fmla="*/ 180 w 286"/>
                  <a:gd name="T69" fmla="*/ 18 h 194"/>
                  <a:gd name="T70" fmla="*/ 180 w 286"/>
                  <a:gd name="T71" fmla="*/ 18 h 194"/>
                  <a:gd name="T72" fmla="*/ 206 w 286"/>
                  <a:gd name="T73" fmla="*/ 30 h 194"/>
                  <a:gd name="T74" fmla="*/ 230 w 286"/>
                  <a:gd name="T75" fmla="*/ 46 h 194"/>
                  <a:gd name="T76" fmla="*/ 250 w 286"/>
                  <a:gd name="T77" fmla="*/ 62 h 194"/>
                  <a:gd name="T78" fmla="*/ 266 w 286"/>
                  <a:gd name="T79" fmla="*/ 80 h 194"/>
                  <a:gd name="T80" fmla="*/ 278 w 286"/>
                  <a:gd name="T81" fmla="*/ 100 h 194"/>
                  <a:gd name="T82" fmla="*/ 282 w 286"/>
                  <a:gd name="T83" fmla="*/ 108 h 194"/>
                  <a:gd name="T84" fmla="*/ 284 w 286"/>
                  <a:gd name="T85" fmla="*/ 118 h 194"/>
                  <a:gd name="T86" fmla="*/ 286 w 286"/>
                  <a:gd name="T87" fmla="*/ 126 h 194"/>
                  <a:gd name="T88" fmla="*/ 286 w 286"/>
                  <a:gd name="T89" fmla="*/ 136 h 194"/>
                  <a:gd name="T90" fmla="*/ 284 w 286"/>
                  <a:gd name="T91" fmla="*/ 144 h 194"/>
                  <a:gd name="T92" fmla="*/ 280 w 286"/>
                  <a:gd name="T93" fmla="*/ 152 h 194"/>
                  <a:gd name="T94" fmla="*/ 280 w 286"/>
                  <a:gd name="T95" fmla="*/ 15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6" h="194">
                    <a:moveTo>
                      <a:pt x="280" y="152"/>
                    </a:moveTo>
                    <a:lnTo>
                      <a:pt x="280" y="152"/>
                    </a:lnTo>
                    <a:lnTo>
                      <a:pt x="276" y="160"/>
                    </a:lnTo>
                    <a:lnTo>
                      <a:pt x="270" y="168"/>
                    </a:lnTo>
                    <a:lnTo>
                      <a:pt x="264" y="174"/>
                    </a:lnTo>
                    <a:lnTo>
                      <a:pt x="256" y="178"/>
                    </a:lnTo>
                    <a:lnTo>
                      <a:pt x="236" y="188"/>
                    </a:lnTo>
                    <a:lnTo>
                      <a:pt x="214" y="192"/>
                    </a:lnTo>
                    <a:lnTo>
                      <a:pt x="188" y="194"/>
                    </a:lnTo>
                    <a:lnTo>
                      <a:pt x="162" y="192"/>
                    </a:lnTo>
                    <a:lnTo>
                      <a:pt x="134" y="186"/>
                    </a:lnTo>
                    <a:lnTo>
                      <a:pt x="106" y="176"/>
                    </a:lnTo>
                    <a:lnTo>
                      <a:pt x="106" y="176"/>
                    </a:lnTo>
                    <a:lnTo>
                      <a:pt x="78" y="162"/>
                    </a:lnTo>
                    <a:lnTo>
                      <a:pt x="54" y="148"/>
                    </a:lnTo>
                    <a:lnTo>
                      <a:pt x="34" y="130"/>
                    </a:lnTo>
                    <a:lnTo>
                      <a:pt x="18" y="112"/>
                    </a:lnTo>
                    <a:lnTo>
                      <a:pt x="8" y="94"/>
                    </a:lnTo>
                    <a:lnTo>
                      <a:pt x="4" y="84"/>
                    </a:lnTo>
                    <a:lnTo>
                      <a:pt x="0" y="76"/>
                    </a:lnTo>
                    <a:lnTo>
                      <a:pt x="0" y="66"/>
                    </a:lnTo>
                    <a:lnTo>
                      <a:pt x="0" y="58"/>
                    </a:lnTo>
                    <a:lnTo>
                      <a:pt x="2" y="48"/>
                    </a:lnTo>
                    <a:lnTo>
                      <a:pt x="4" y="40"/>
                    </a:lnTo>
                    <a:lnTo>
                      <a:pt x="4" y="40"/>
                    </a:lnTo>
                    <a:lnTo>
                      <a:pt x="8" y="32"/>
                    </a:lnTo>
                    <a:lnTo>
                      <a:pt x="14" y="26"/>
                    </a:lnTo>
                    <a:lnTo>
                      <a:pt x="22" y="20"/>
                    </a:lnTo>
                    <a:lnTo>
                      <a:pt x="30" y="14"/>
                    </a:lnTo>
                    <a:lnTo>
                      <a:pt x="48" y="6"/>
                    </a:lnTo>
                    <a:lnTo>
                      <a:pt x="72" y="2"/>
                    </a:lnTo>
                    <a:lnTo>
                      <a:pt x="96" y="0"/>
                    </a:lnTo>
                    <a:lnTo>
                      <a:pt x="124" y="2"/>
                    </a:lnTo>
                    <a:lnTo>
                      <a:pt x="152" y="8"/>
                    </a:lnTo>
                    <a:lnTo>
                      <a:pt x="180" y="18"/>
                    </a:lnTo>
                    <a:lnTo>
                      <a:pt x="180" y="18"/>
                    </a:lnTo>
                    <a:lnTo>
                      <a:pt x="206" y="30"/>
                    </a:lnTo>
                    <a:lnTo>
                      <a:pt x="230" y="46"/>
                    </a:lnTo>
                    <a:lnTo>
                      <a:pt x="250" y="62"/>
                    </a:lnTo>
                    <a:lnTo>
                      <a:pt x="266" y="80"/>
                    </a:lnTo>
                    <a:lnTo>
                      <a:pt x="278" y="100"/>
                    </a:lnTo>
                    <a:lnTo>
                      <a:pt x="282" y="108"/>
                    </a:lnTo>
                    <a:lnTo>
                      <a:pt x="284" y="118"/>
                    </a:lnTo>
                    <a:lnTo>
                      <a:pt x="286" y="126"/>
                    </a:lnTo>
                    <a:lnTo>
                      <a:pt x="286" y="136"/>
                    </a:lnTo>
                    <a:lnTo>
                      <a:pt x="284" y="144"/>
                    </a:lnTo>
                    <a:lnTo>
                      <a:pt x="280" y="152"/>
                    </a:lnTo>
                    <a:lnTo>
                      <a:pt x="280" y="152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  <p:sp>
            <p:nvSpPr>
              <p:cNvPr id="186" name="Freeform 301"/>
              <p:cNvSpPr>
                <a:spLocks/>
              </p:cNvSpPr>
              <p:nvPr/>
            </p:nvSpPr>
            <p:spPr bwMode="auto">
              <a:xfrm>
                <a:off x="3156" y="2107"/>
                <a:ext cx="252" cy="168"/>
              </a:xfrm>
              <a:custGeom>
                <a:avLst/>
                <a:gdLst>
                  <a:gd name="T0" fmla="*/ 0 w 252"/>
                  <a:gd name="T1" fmla="*/ 56 h 168"/>
                  <a:gd name="T2" fmla="*/ 6 w 252"/>
                  <a:gd name="T3" fmla="*/ 32 h 168"/>
                  <a:gd name="T4" fmla="*/ 22 w 252"/>
                  <a:gd name="T5" fmla="*/ 14 h 168"/>
                  <a:gd name="T6" fmla="*/ 48 w 252"/>
                  <a:gd name="T7" fmla="*/ 4 h 168"/>
                  <a:gd name="T8" fmla="*/ 72 w 252"/>
                  <a:gd name="T9" fmla="*/ 8 h 168"/>
                  <a:gd name="T10" fmla="*/ 54 w 252"/>
                  <a:gd name="T11" fmla="*/ 42 h 168"/>
                  <a:gd name="T12" fmla="*/ 42 w 252"/>
                  <a:gd name="T13" fmla="*/ 66 h 168"/>
                  <a:gd name="T14" fmla="*/ 42 w 252"/>
                  <a:gd name="T15" fmla="*/ 86 h 168"/>
                  <a:gd name="T16" fmla="*/ 50 w 252"/>
                  <a:gd name="T17" fmla="*/ 84 h 168"/>
                  <a:gd name="T18" fmla="*/ 72 w 252"/>
                  <a:gd name="T19" fmla="*/ 42 h 168"/>
                  <a:gd name="T20" fmla="*/ 94 w 252"/>
                  <a:gd name="T21" fmla="*/ 8 h 168"/>
                  <a:gd name="T22" fmla="*/ 118 w 252"/>
                  <a:gd name="T23" fmla="*/ 2 h 168"/>
                  <a:gd name="T24" fmla="*/ 142 w 252"/>
                  <a:gd name="T25" fmla="*/ 12 h 168"/>
                  <a:gd name="T26" fmla="*/ 146 w 252"/>
                  <a:gd name="T27" fmla="*/ 20 h 168"/>
                  <a:gd name="T28" fmla="*/ 106 w 252"/>
                  <a:gd name="T29" fmla="*/ 100 h 168"/>
                  <a:gd name="T30" fmla="*/ 106 w 252"/>
                  <a:gd name="T31" fmla="*/ 114 h 168"/>
                  <a:gd name="T32" fmla="*/ 112 w 252"/>
                  <a:gd name="T33" fmla="*/ 112 h 168"/>
                  <a:gd name="T34" fmla="*/ 138 w 252"/>
                  <a:gd name="T35" fmla="*/ 70 h 168"/>
                  <a:gd name="T36" fmla="*/ 154 w 252"/>
                  <a:gd name="T37" fmla="*/ 34 h 168"/>
                  <a:gd name="T38" fmla="*/ 172 w 252"/>
                  <a:gd name="T39" fmla="*/ 22 h 168"/>
                  <a:gd name="T40" fmla="*/ 206 w 252"/>
                  <a:gd name="T41" fmla="*/ 44 h 168"/>
                  <a:gd name="T42" fmla="*/ 210 w 252"/>
                  <a:gd name="T43" fmla="*/ 54 h 168"/>
                  <a:gd name="T44" fmla="*/ 198 w 252"/>
                  <a:gd name="T45" fmla="*/ 68 h 168"/>
                  <a:gd name="T46" fmla="*/ 178 w 252"/>
                  <a:gd name="T47" fmla="*/ 102 h 168"/>
                  <a:gd name="T48" fmla="*/ 170 w 252"/>
                  <a:gd name="T49" fmla="*/ 136 h 168"/>
                  <a:gd name="T50" fmla="*/ 180 w 252"/>
                  <a:gd name="T51" fmla="*/ 130 h 168"/>
                  <a:gd name="T52" fmla="*/ 192 w 252"/>
                  <a:gd name="T53" fmla="*/ 110 h 168"/>
                  <a:gd name="T54" fmla="*/ 214 w 252"/>
                  <a:gd name="T55" fmla="*/ 68 h 168"/>
                  <a:gd name="T56" fmla="*/ 224 w 252"/>
                  <a:gd name="T57" fmla="*/ 66 h 168"/>
                  <a:gd name="T58" fmla="*/ 236 w 252"/>
                  <a:gd name="T59" fmla="*/ 76 h 168"/>
                  <a:gd name="T60" fmla="*/ 250 w 252"/>
                  <a:gd name="T61" fmla="*/ 100 h 168"/>
                  <a:gd name="T62" fmla="*/ 250 w 252"/>
                  <a:gd name="T63" fmla="*/ 130 h 168"/>
                  <a:gd name="T64" fmla="*/ 234 w 252"/>
                  <a:gd name="T65" fmla="*/ 150 h 168"/>
                  <a:gd name="T66" fmla="*/ 212 w 252"/>
                  <a:gd name="T67" fmla="*/ 166 h 168"/>
                  <a:gd name="T68" fmla="*/ 198 w 252"/>
                  <a:gd name="T69" fmla="*/ 168 h 168"/>
                  <a:gd name="T70" fmla="*/ 194 w 252"/>
                  <a:gd name="T71" fmla="*/ 162 h 168"/>
                  <a:gd name="T72" fmla="*/ 212 w 252"/>
                  <a:gd name="T73" fmla="*/ 126 h 168"/>
                  <a:gd name="T74" fmla="*/ 214 w 252"/>
                  <a:gd name="T75" fmla="*/ 106 h 168"/>
                  <a:gd name="T76" fmla="*/ 206 w 252"/>
                  <a:gd name="T77" fmla="*/ 112 h 168"/>
                  <a:gd name="T78" fmla="*/ 188 w 252"/>
                  <a:gd name="T79" fmla="*/ 146 h 168"/>
                  <a:gd name="T80" fmla="*/ 176 w 252"/>
                  <a:gd name="T81" fmla="*/ 162 h 168"/>
                  <a:gd name="T82" fmla="*/ 140 w 252"/>
                  <a:gd name="T83" fmla="*/ 158 h 168"/>
                  <a:gd name="T84" fmla="*/ 136 w 252"/>
                  <a:gd name="T85" fmla="*/ 154 h 168"/>
                  <a:gd name="T86" fmla="*/ 138 w 252"/>
                  <a:gd name="T87" fmla="*/ 146 h 168"/>
                  <a:gd name="T88" fmla="*/ 162 w 252"/>
                  <a:gd name="T89" fmla="*/ 88 h 168"/>
                  <a:gd name="T90" fmla="*/ 160 w 252"/>
                  <a:gd name="T91" fmla="*/ 86 h 168"/>
                  <a:gd name="T92" fmla="*/ 144 w 252"/>
                  <a:gd name="T93" fmla="*/ 98 h 168"/>
                  <a:gd name="T94" fmla="*/ 132 w 252"/>
                  <a:gd name="T95" fmla="*/ 122 h 168"/>
                  <a:gd name="T96" fmla="*/ 116 w 252"/>
                  <a:gd name="T97" fmla="*/ 148 h 168"/>
                  <a:gd name="T98" fmla="*/ 92 w 252"/>
                  <a:gd name="T99" fmla="*/ 140 h 168"/>
                  <a:gd name="T100" fmla="*/ 72 w 252"/>
                  <a:gd name="T101" fmla="*/ 132 h 168"/>
                  <a:gd name="T102" fmla="*/ 72 w 252"/>
                  <a:gd name="T103" fmla="*/ 120 h 168"/>
                  <a:gd name="T104" fmla="*/ 94 w 252"/>
                  <a:gd name="T105" fmla="*/ 70 h 168"/>
                  <a:gd name="T106" fmla="*/ 92 w 252"/>
                  <a:gd name="T107" fmla="*/ 60 h 168"/>
                  <a:gd name="T108" fmla="*/ 74 w 252"/>
                  <a:gd name="T109" fmla="*/ 84 h 168"/>
                  <a:gd name="T110" fmla="*/ 58 w 252"/>
                  <a:gd name="T111" fmla="*/ 116 h 168"/>
                  <a:gd name="T112" fmla="*/ 48 w 252"/>
                  <a:gd name="T113" fmla="*/ 118 h 168"/>
                  <a:gd name="T114" fmla="*/ 16 w 252"/>
                  <a:gd name="T115" fmla="*/ 98 h 168"/>
                  <a:gd name="T116" fmla="*/ 12 w 252"/>
                  <a:gd name="T117" fmla="*/ 88 h 168"/>
                  <a:gd name="T118" fmla="*/ 26 w 252"/>
                  <a:gd name="T119" fmla="*/ 52 h 168"/>
                  <a:gd name="T120" fmla="*/ 26 w 252"/>
                  <a:gd name="T121" fmla="*/ 46 h 168"/>
                  <a:gd name="T122" fmla="*/ 8 w 252"/>
                  <a:gd name="T123" fmla="*/ 62 h 168"/>
                  <a:gd name="T124" fmla="*/ 0 w 252"/>
                  <a:gd name="T125" fmla="*/ 7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52" h="168">
                    <a:moveTo>
                      <a:pt x="0" y="72"/>
                    </a:moveTo>
                    <a:lnTo>
                      <a:pt x="0" y="72"/>
                    </a:lnTo>
                    <a:lnTo>
                      <a:pt x="0" y="56"/>
                    </a:lnTo>
                    <a:lnTo>
                      <a:pt x="2" y="44"/>
                    </a:lnTo>
                    <a:lnTo>
                      <a:pt x="4" y="38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16" y="20"/>
                    </a:lnTo>
                    <a:lnTo>
                      <a:pt x="22" y="14"/>
                    </a:lnTo>
                    <a:lnTo>
                      <a:pt x="30" y="10"/>
                    </a:lnTo>
                    <a:lnTo>
                      <a:pt x="38" y="6"/>
                    </a:lnTo>
                    <a:lnTo>
                      <a:pt x="48" y="4"/>
                    </a:lnTo>
                    <a:lnTo>
                      <a:pt x="58" y="4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0" y="14"/>
                    </a:lnTo>
                    <a:lnTo>
                      <a:pt x="64" y="24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48" y="52"/>
                    </a:lnTo>
                    <a:lnTo>
                      <a:pt x="42" y="66"/>
                    </a:lnTo>
                    <a:lnTo>
                      <a:pt x="40" y="80"/>
                    </a:lnTo>
                    <a:lnTo>
                      <a:pt x="40" y="84"/>
                    </a:lnTo>
                    <a:lnTo>
                      <a:pt x="42" y="86"/>
                    </a:lnTo>
                    <a:lnTo>
                      <a:pt x="42" y="86"/>
                    </a:lnTo>
                    <a:lnTo>
                      <a:pt x="46" y="86"/>
                    </a:lnTo>
                    <a:lnTo>
                      <a:pt x="50" y="84"/>
                    </a:lnTo>
                    <a:lnTo>
                      <a:pt x="58" y="72"/>
                    </a:lnTo>
                    <a:lnTo>
                      <a:pt x="72" y="42"/>
                    </a:lnTo>
                    <a:lnTo>
                      <a:pt x="72" y="42"/>
                    </a:lnTo>
                    <a:lnTo>
                      <a:pt x="78" y="30"/>
                    </a:lnTo>
                    <a:lnTo>
                      <a:pt x="88" y="14"/>
                    </a:lnTo>
                    <a:lnTo>
                      <a:pt x="94" y="8"/>
                    </a:lnTo>
                    <a:lnTo>
                      <a:pt x="102" y="2"/>
                    </a:lnTo>
                    <a:lnTo>
                      <a:pt x="110" y="0"/>
                    </a:lnTo>
                    <a:lnTo>
                      <a:pt x="118" y="2"/>
                    </a:lnTo>
                    <a:lnTo>
                      <a:pt x="118" y="2"/>
                    </a:lnTo>
                    <a:lnTo>
                      <a:pt x="134" y="8"/>
                    </a:lnTo>
                    <a:lnTo>
                      <a:pt x="142" y="12"/>
                    </a:lnTo>
                    <a:lnTo>
                      <a:pt x="146" y="16"/>
                    </a:lnTo>
                    <a:lnTo>
                      <a:pt x="146" y="20"/>
                    </a:lnTo>
                    <a:lnTo>
                      <a:pt x="146" y="20"/>
                    </a:lnTo>
                    <a:lnTo>
                      <a:pt x="114" y="84"/>
                    </a:lnTo>
                    <a:lnTo>
                      <a:pt x="114" y="84"/>
                    </a:lnTo>
                    <a:lnTo>
                      <a:pt x="106" y="100"/>
                    </a:lnTo>
                    <a:lnTo>
                      <a:pt x="104" y="110"/>
                    </a:lnTo>
                    <a:lnTo>
                      <a:pt x="104" y="112"/>
                    </a:lnTo>
                    <a:lnTo>
                      <a:pt x="106" y="114"/>
                    </a:lnTo>
                    <a:lnTo>
                      <a:pt x="106" y="114"/>
                    </a:lnTo>
                    <a:lnTo>
                      <a:pt x="110" y="114"/>
                    </a:lnTo>
                    <a:lnTo>
                      <a:pt x="112" y="112"/>
                    </a:lnTo>
                    <a:lnTo>
                      <a:pt x="122" y="102"/>
                    </a:lnTo>
                    <a:lnTo>
                      <a:pt x="130" y="86"/>
                    </a:lnTo>
                    <a:lnTo>
                      <a:pt x="138" y="70"/>
                    </a:lnTo>
                    <a:lnTo>
                      <a:pt x="138" y="70"/>
                    </a:lnTo>
                    <a:lnTo>
                      <a:pt x="144" y="52"/>
                    </a:lnTo>
                    <a:lnTo>
                      <a:pt x="154" y="34"/>
                    </a:lnTo>
                    <a:lnTo>
                      <a:pt x="158" y="28"/>
                    </a:lnTo>
                    <a:lnTo>
                      <a:pt x="164" y="24"/>
                    </a:lnTo>
                    <a:lnTo>
                      <a:pt x="172" y="22"/>
                    </a:lnTo>
                    <a:lnTo>
                      <a:pt x="180" y="26"/>
                    </a:lnTo>
                    <a:lnTo>
                      <a:pt x="180" y="26"/>
                    </a:lnTo>
                    <a:lnTo>
                      <a:pt x="206" y="44"/>
                    </a:lnTo>
                    <a:lnTo>
                      <a:pt x="210" y="50"/>
                    </a:lnTo>
                    <a:lnTo>
                      <a:pt x="212" y="52"/>
                    </a:lnTo>
                    <a:lnTo>
                      <a:pt x="210" y="54"/>
                    </a:lnTo>
                    <a:lnTo>
                      <a:pt x="210" y="54"/>
                    </a:lnTo>
                    <a:lnTo>
                      <a:pt x="206" y="58"/>
                    </a:lnTo>
                    <a:lnTo>
                      <a:pt x="198" y="68"/>
                    </a:lnTo>
                    <a:lnTo>
                      <a:pt x="188" y="84"/>
                    </a:lnTo>
                    <a:lnTo>
                      <a:pt x="178" y="102"/>
                    </a:lnTo>
                    <a:lnTo>
                      <a:pt x="178" y="102"/>
                    </a:lnTo>
                    <a:lnTo>
                      <a:pt x="168" y="130"/>
                    </a:lnTo>
                    <a:lnTo>
                      <a:pt x="168" y="134"/>
                    </a:lnTo>
                    <a:lnTo>
                      <a:pt x="170" y="136"/>
                    </a:lnTo>
                    <a:lnTo>
                      <a:pt x="170" y="136"/>
                    </a:lnTo>
                    <a:lnTo>
                      <a:pt x="174" y="136"/>
                    </a:lnTo>
                    <a:lnTo>
                      <a:pt x="180" y="130"/>
                    </a:lnTo>
                    <a:lnTo>
                      <a:pt x="186" y="122"/>
                    </a:lnTo>
                    <a:lnTo>
                      <a:pt x="192" y="110"/>
                    </a:lnTo>
                    <a:lnTo>
                      <a:pt x="192" y="110"/>
                    </a:lnTo>
                    <a:lnTo>
                      <a:pt x="204" y="84"/>
                    </a:lnTo>
                    <a:lnTo>
                      <a:pt x="212" y="72"/>
                    </a:lnTo>
                    <a:lnTo>
                      <a:pt x="214" y="68"/>
                    </a:lnTo>
                    <a:lnTo>
                      <a:pt x="218" y="66"/>
                    </a:lnTo>
                    <a:lnTo>
                      <a:pt x="218" y="66"/>
                    </a:lnTo>
                    <a:lnTo>
                      <a:pt x="224" y="66"/>
                    </a:lnTo>
                    <a:lnTo>
                      <a:pt x="228" y="70"/>
                    </a:lnTo>
                    <a:lnTo>
                      <a:pt x="236" y="76"/>
                    </a:lnTo>
                    <a:lnTo>
                      <a:pt x="236" y="76"/>
                    </a:lnTo>
                    <a:lnTo>
                      <a:pt x="242" y="84"/>
                    </a:lnTo>
                    <a:lnTo>
                      <a:pt x="246" y="92"/>
                    </a:lnTo>
                    <a:lnTo>
                      <a:pt x="250" y="100"/>
                    </a:lnTo>
                    <a:lnTo>
                      <a:pt x="252" y="108"/>
                    </a:lnTo>
                    <a:lnTo>
                      <a:pt x="252" y="118"/>
                    </a:lnTo>
                    <a:lnTo>
                      <a:pt x="250" y="130"/>
                    </a:lnTo>
                    <a:lnTo>
                      <a:pt x="242" y="140"/>
                    </a:lnTo>
                    <a:lnTo>
                      <a:pt x="242" y="140"/>
                    </a:lnTo>
                    <a:lnTo>
                      <a:pt x="234" y="150"/>
                    </a:lnTo>
                    <a:lnTo>
                      <a:pt x="226" y="158"/>
                    </a:lnTo>
                    <a:lnTo>
                      <a:pt x="220" y="162"/>
                    </a:lnTo>
                    <a:lnTo>
                      <a:pt x="212" y="166"/>
                    </a:lnTo>
                    <a:lnTo>
                      <a:pt x="202" y="168"/>
                    </a:lnTo>
                    <a:lnTo>
                      <a:pt x="198" y="168"/>
                    </a:lnTo>
                    <a:lnTo>
                      <a:pt x="198" y="168"/>
                    </a:lnTo>
                    <a:lnTo>
                      <a:pt x="194" y="166"/>
                    </a:lnTo>
                    <a:lnTo>
                      <a:pt x="194" y="164"/>
                    </a:lnTo>
                    <a:lnTo>
                      <a:pt x="194" y="162"/>
                    </a:lnTo>
                    <a:lnTo>
                      <a:pt x="196" y="156"/>
                    </a:lnTo>
                    <a:lnTo>
                      <a:pt x="196" y="156"/>
                    </a:lnTo>
                    <a:lnTo>
                      <a:pt x="212" y="126"/>
                    </a:lnTo>
                    <a:lnTo>
                      <a:pt x="216" y="112"/>
                    </a:lnTo>
                    <a:lnTo>
                      <a:pt x="216" y="106"/>
                    </a:lnTo>
                    <a:lnTo>
                      <a:pt x="214" y="106"/>
                    </a:lnTo>
                    <a:lnTo>
                      <a:pt x="214" y="106"/>
                    </a:lnTo>
                    <a:lnTo>
                      <a:pt x="210" y="108"/>
                    </a:lnTo>
                    <a:lnTo>
                      <a:pt x="206" y="112"/>
                    </a:lnTo>
                    <a:lnTo>
                      <a:pt x="198" y="124"/>
                    </a:lnTo>
                    <a:lnTo>
                      <a:pt x="188" y="146"/>
                    </a:lnTo>
                    <a:lnTo>
                      <a:pt x="188" y="146"/>
                    </a:lnTo>
                    <a:lnTo>
                      <a:pt x="182" y="156"/>
                    </a:lnTo>
                    <a:lnTo>
                      <a:pt x="180" y="160"/>
                    </a:lnTo>
                    <a:lnTo>
                      <a:pt x="176" y="162"/>
                    </a:lnTo>
                    <a:lnTo>
                      <a:pt x="176" y="162"/>
                    </a:lnTo>
                    <a:lnTo>
                      <a:pt x="158" y="160"/>
                    </a:lnTo>
                    <a:lnTo>
                      <a:pt x="140" y="158"/>
                    </a:lnTo>
                    <a:lnTo>
                      <a:pt x="140" y="158"/>
                    </a:lnTo>
                    <a:lnTo>
                      <a:pt x="138" y="156"/>
                    </a:lnTo>
                    <a:lnTo>
                      <a:pt x="136" y="154"/>
                    </a:lnTo>
                    <a:lnTo>
                      <a:pt x="136" y="150"/>
                    </a:lnTo>
                    <a:lnTo>
                      <a:pt x="138" y="146"/>
                    </a:lnTo>
                    <a:lnTo>
                      <a:pt x="138" y="146"/>
                    </a:lnTo>
                    <a:lnTo>
                      <a:pt x="154" y="114"/>
                    </a:lnTo>
                    <a:lnTo>
                      <a:pt x="160" y="96"/>
                    </a:lnTo>
                    <a:lnTo>
                      <a:pt x="162" y="88"/>
                    </a:lnTo>
                    <a:lnTo>
                      <a:pt x="160" y="86"/>
                    </a:lnTo>
                    <a:lnTo>
                      <a:pt x="160" y="86"/>
                    </a:lnTo>
                    <a:lnTo>
                      <a:pt x="160" y="86"/>
                    </a:lnTo>
                    <a:lnTo>
                      <a:pt x="156" y="86"/>
                    </a:lnTo>
                    <a:lnTo>
                      <a:pt x="152" y="88"/>
                    </a:lnTo>
                    <a:lnTo>
                      <a:pt x="144" y="98"/>
                    </a:lnTo>
                    <a:lnTo>
                      <a:pt x="138" y="110"/>
                    </a:lnTo>
                    <a:lnTo>
                      <a:pt x="132" y="122"/>
                    </a:lnTo>
                    <a:lnTo>
                      <a:pt x="132" y="122"/>
                    </a:lnTo>
                    <a:lnTo>
                      <a:pt x="124" y="140"/>
                    </a:lnTo>
                    <a:lnTo>
                      <a:pt x="118" y="146"/>
                    </a:lnTo>
                    <a:lnTo>
                      <a:pt x="116" y="148"/>
                    </a:lnTo>
                    <a:lnTo>
                      <a:pt x="114" y="148"/>
                    </a:lnTo>
                    <a:lnTo>
                      <a:pt x="114" y="148"/>
                    </a:lnTo>
                    <a:lnTo>
                      <a:pt x="92" y="140"/>
                    </a:lnTo>
                    <a:lnTo>
                      <a:pt x="80" y="136"/>
                    </a:lnTo>
                    <a:lnTo>
                      <a:pt x="72" y="132"/>
                    </a:lnTo>
                    <a:lnTo>
                      <a:pt x="72" y="132"/>
                    </a:lnTo>
                    <a:lnTo>
                      <a:pt x="70" y="128"/>
                    </a:lnTo>
                    <a:lnTo>
                      <a:pt x="70" y="126"/>
                    </a:lnTo>
                    <a:lnTo>
                      <a:pt x="72" y="120"/>
                    </a:lnTo>
                    <a:lnTo>
                      <a:pt x="72" y="120"/>
                    </a:lnTo>
                    <a:lnTo>
                      <a:pt x="88" y="88"/>
                    </a:lnTo>
                    <a:lnTo>
                      <a:pt x="94" y="70"/>
                    </a:lnTo>
                    <a:lnTo>
                      <a:pt x="94" y="62"/>
                    </a:lnTo>
                    <a:lnTo>
                      <a:pt x="92" y="60"/>
                    </a:lnTo>
                    <a:lnTo>
                      <a:pt x="92" y="60"/>
                    </a:lnTo>
                    <a:lnTo>
                      <a:pt x="88" y="62"/>
                    </a:lnTo>
                    <a:lnTo>
                      <a:pt x="84" y="66"/>
                    </a:lnTo>
                    <a:lnTo>
                      <a:pt x="74" y="84"/>
                    </a:lnTo>
                    <a:lnTo>
                      <a:pt x="60" y="112"/>
                    </a:lnTo>
                    <a:lnTo>
                      <a:pt x="60" y="112"/>
                    </a:lnTo>
                    <a:lnTo>
                      <a:pt x="58" y="116"/>
                    </a:lnTo>
                    <a:lnTo>
                      <a:pt x="56" y="118"/>
                    </a:lnTo>
                    <a:lnTo>
                      <a:pt x="52" y="118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28" y="106"/>
                    </a:lnTo>
                    <a:lnTo>
                      <a:pt x="16" y="98"/>
                    </a:lnTo>
                    <a:lnTo>
                      <a:pt x="14" y="92"/>
                    </a:lnTo>
                    <a:lnTo>
                      <a:pt x="12" y="88"/>
                    </a:lnTo>
                    <a:lnTo>
                      <a:pt x="12" y="88"/>
                    </a:lnTo>
                    <a:lnTo>
                      <a:pt x="16" y="76"/>
                    </a:lnTo>
                    <a:lnTo>
                      <a:pt x="22" y="64"/>
                    </a:lnTo>
                    <a:lnTo>
                      <a:pt x="26" y="52"/>
                    </a:lnTo>
                    <a:lnTo>
                      <a:pt x="26" y="48"/>
                    </a:lnTo>
                    <a:lnTo>
                      <a:pt x="26" y="46"/>
                    </a:lnTo>
                    <a:lnTo>
                      <a:pt x="26" y="46"/>
                    </a:lnTo>
                    <a:lnTo>
                      <a:pt x="22" y="46"/>
                    </a:lnTo>
                    <a:lnTo>
                      <a:pt x="16" y="50"/>
                    </a:lnTo>
                    <a:lnTo>
                      <a:pt x="8" y="62"/>
                    </a:lnTo>
                    <a:lnTo>
                      <a:pt x="2" y="72"/>
                    </a:lnTo>
                    <a:lnTo>
                      <a:pt x="2" y="74"/>
                    </a:lnTo>
                    <a:lnTo>
                      <a:pt x="0" y="72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noAutofit/>
              </a:bodyPr>
              <a:lstStyle/>
              <a:p>
                <a:endParaRPr lang="en-GB" sz="896"/>
              </a:p>
            </p:txBody>
          </p:sp>
        </p:grpSp>
        <p:sp>
          <p:nvSpPr>
            <p:cNvPr id="184" name="Oval 302"/>
            <p:cNvSpPr>
              <a:spLocks noChangeArrowheads="1"/>
            </p:cNvSpPr>
            <p:nvPr/>
          </p:nvSpPr>
          <p:spPr bwMode="auto">
            <a:xfrm rot="17443163" flipH="1">
              <a:off x="4113" y="2208"/>
              <a:ext cx="90" cy="4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187" name="Group 303"/>
          <p:cNvGrpSpPr>
            <a:grpSpLocks/>
          </p:cNvGrpSpPr>
          <p:nvPr/>
        </p:nvGrpSpPr>
        <p:grpSpPr bwMode="auto">
          <a:xfrm rot="3204570" flipH="1">
            <a:off x="4904741" y="3936365"/>
            <a:ext cx="68580" cy="228600"/>
            <a:chOff x="4133" y="2307"/>
            <a:chExt cx="54" cy="180"/>
          </a:xfrm>
          <a:solidFill>
            <a:schemeClr val="accent1"/>
          </a:solidFill>
        </p:grpSpPr>
        <p:sp>
          <p:nvSpPr>
            <p:cNvPr id="188" name="Freeform 304"/>
            <p:cNvSpPr>
              <a:spLocks/>
            </p:cNvSpPr>
            <p:nvPr/>
          </p:nvSpPr>
          <p:spPr bwMode="auto">
            <a:xfrm rot="405841" flipV="1">
              <a:off x="4133" y="2307"/>
              <a:ext cx="54" cy="60"/>
            </a:xfrm>
            <a:custGeom>
              <a:avLst/>
              <a:gdLst>
                <a:gd name="T0" fmla="*/ 22 w 54"/>
                <a:gd name="T1" fmla="*/ 60 h 60"/>
                <a:gd name="T2" fmla="*/ 0 w 54"/>
                <a:gd name="T3" fmla="*/ 0 h 60"/>
                <a:gd name="T4" fmla="*/ 54 w 54"/>
                <a:gd name="T5" fmla="*/ 4 h 60"/>
                <a:gd name="T6" fmla="*/ 22 w 54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0">
                  <a:moveTo>
                    <a:pt x="22" y="60"/>
                  </a:moveTo>
                  <a:lnTo>
                    <a:pt x="0" y="0"/>
                  </a:lnTo>
                  <a:lnTo>
                    <a:pt x="54" y="4"/>
                  </a:lnTo>
                  <a:lnTo>
                    <a:pt x="22" y="60"/>
                  </a:lnTo>
                  <a:close/>
                </a:path>
              </a:pathLst>
            </a:custGeom>
            <a:grp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89" name="Line 305"/>
            <p:cNvSpPr>
              <a:spLocks noChangeShapeType="1"/>
            </p:cNvSpPr>
            <p:nvPr/>
          </p:nvSpPr>
          <p:spPr bwMode="auto">
            <a:xfrm rot="405841" flipH="1" flipV="1">
              <a:off x="4148" y="2337"/>
              <a:ext cx="14" cy="150"/>
            </a:xfrm>
            <a:prstGeom prst="lin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190" name="Group 306"/>
          <p:cNvGrpSpPr>
            <a:grpSpLocks/>
          </p:cNvGrpSpPr>
          <p:nvPr/>
        </p:nvGrpSpPr>
        <p:grpSpPr bwMode="auto">
          <a:xfrm rot="3588744" flipH="1">
            <a:off x="4655821" y="3900806"/>
            <a:ext cx="283210" cy="123190"/>
            <a:chOff x="3847" y="2271"/>
            <a:chExt cx="223" cy="97"/>
          </a:xfrm>
          <a:solidFill>
            <a:schemeClr val="accent1"/>
          </a:solidFill>
        </p:grpSpPr>
        <p:sp>
          <p:nvSpPr>
            <p:cNvPr id="191" name="Line 307"/>
            <p:cNvSpPr>
              <a:spLocks noChangeShapeType="1"/>
            </p:cNvSpPr>
            <p:nvPr/>
          </p:nvSpPr>
          <p:spPr bwMode="auto">
            <a:xfrm rot="14259615">
              <a:off x="3941" y="2271"/>
              <a:ext cx="3" cy="191"/>
            </a:xfrm>
            <a:prstGeom prst="lin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92" name="Freeform 308"/>
            <p:cNvSpPr>
              <a:spLocks/>
            </p:cNvSpPr>
            <p:nvPr/>
          </p:nvSpPr>
          <p:spPr bwMode="auto">
            <a:xfrm rot="3128595" flipH="1" flipV="1">
              <a:off x="4013" y="2268"/>
              <a:ext cx="54" cy="60"/>
            </a:xfrm>
            <a:custGeom>
              <a:avLst/>
              <a:gdLst>
                <a:gd name="T0" fmla="*/ 22 w 54"/>
                <a:gd name="T1" fmla="*/ 60 h 60"/>
                <a:gd name="T2" fmla="*/ 0 w 54"/>
                <a:gd name="T3" fmla="*/ 0 h 60"/>
                <a:gd name="T4" fmla="*/ 54 w 54"/>
                <a:gd name="T5" fmla="*/ 4 h 60"/>
                <a:gd name="T6" fmla="*/ 22 w 54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0">
                  <a:moveTo>
                    <a:pt x="22" y="60"/>
                  </a:moveTo>
                  <a:lnTo>
                    <a:pt x="0" y="0"/>
                  </a:lnTo>
                  <a:lnTo>
                    <a:pt x="54" y="4"/>
                  </a:lnTo>
                  <a:lnTo>
                    <a:pt x="22" y="60"/>
                  </a:lnTo>
                  <a:close/>
                </a:path>
              </a:pathLst>
            </a:custGeom>
            <a:grp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193" name="Group 326"/>
          <p:cNvGrpSpPr>
            <a:grpSpLocks/>
          </p:cNvGrpSpPr>
          <p:nvPr/>
        </p:nvGrpSpPr>
        <p:grpSpPr bwMode="auto">
          <a:xfrm>
            <a:off x="4494531" y="2883536"/>
            <a:ext cx="547370" cy="842010"/>
            <a:chOff x="2984" y="1134"/>
            <a:chExt cx="431" cy="663"/>
          </a:xfrm>
        </p:grpSpPr>
        <p:sp>
          <p:nvSpPr>
            <p:cNvPr id="194" name="Text Box 327"/>
            <p:cNvSpPr txBox="1">
              <a:spLocks noChangeArrowheads="1"/>
            </p:cNvSpPr>
            <p:nvPr/>
          </p:nvSpPr>
          <p:spPr bwMode="auto">
            <a:xfrm>
              <a:off x="2984" y="1134"/>
              <a:ext cx="43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hlink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noAutofit/>
            </a:bodyPr>
            <a:lstStyle>
              <a:lvl1pPr marL="385763" indent="-3857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960" dirty="0">
                  <a:latin typeface="Arial" panose="020B0604020202020204" pitchFamily="34" charset="0"/>
                </a:rPr>
                <a:t>MAO-A</a:t>
              </a:r>
            </a:p>
          </p:txBody>
        </p:sp>
        <p:sp>
          <p:nvSpPr>
            <p:cNvPr id="195" name="Line 328"/>
            <p:cNvSpPr>
              <a:spLocks noChangeShapeType="1"/>
            </p:cNvSpPr>
            <p:nvPr/>
          </p:nvSpPr>
          <p:spPr bwMode="auto">
            <a:xfrm flipV="1">
              <a:off x="3198" y="1298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197" name="Group 196"/>
          <p:cNvGrpSpPr>
            <a:grpSpLocks/>
          </p:cNvGrpSpPr>
          <p:nvPr/>
        </p:nvGrpSpPr>
        <p:grpSpPr bwMode="auto">
          <a:xfrm>
            <a:off x="7070091" y="4032885"/>
            <a:ext cx="180340" cy="172720"/>
            <a:chOff x="4513" y="2341"/>
            <a:chExt cx="142" cy="136"/>
          </a:xfrm>
        </p:grpSpPr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4513" y="2341"/>
              <a:ext cx="142" cy="136"/>
            </a:xfrm>
            <a:custGeom>
              <a:avLst/>
              <a:gdLst>
                <a:gd name="T0" fmla="*/ 142 w 142"/>
                <a:gd name="T1" fmla="*/ 72 h 136"/>
                <a:gd name="T2" fmla="*/ 142 w 142"/>
                <a:gd name="T3" fmla="*/ 72 h 136"/>
                <a:gd name="T4" fmla="*/ 142 w 142"/>
                <a:gd name="T5" fmla="*/ 58 h 136"/>
                <a:gd name="T6" fmla="*/ 138 w 142"/>
                <a:gd name="T7" fmla="*/ 46 h 136"/>
                <a:gd name="T8" fmla="*/ 132 w 142"/>
                <a:gd name="T9" fmla="*/ 34 h 136"/>
                <a:gd name="T10" fmla="*/ 122 w 142"/>
                <a:gd name="T11" fmla="*/ 22 h 136"/>
                <a:gd name="T12" fmla="*/ 112 w 142"/>
                <a:gd name="T13" fmla="*/ 14 h 136"/>
                <a:gd name="T14" fmla="*/ 102 w 142"/>
                <a:gd name="T15" fmla="*/ 6 h 136"/>
                <a:gd name="T16" fmla="*/ 92 w 142"/>
                <a:gd name="T17" fmla="*/ 2 h 136"/>
                <a:gd name="T18" fmla="*/ 80 w 142"/>
                <a:gd name="T19" fmla="*/ 0 h 136"/>
                <a:gd name="T20" fmla="*/ 80 w 142"/>
                <a:gd name="T21" fmla="*/ 0 h 136"/>
                <a:gd name="T22" fmla="*/ 70 w 142"/>
                <a:gd name="T23" fmla="*/ 0 h 136"/>
                <a:gd name="T24" fmla="*/ 58 w 142"/>
                <a:gd name="T25" fmla="*/ 0 h 136"/>
                <a:gd name="T26" fmla="*/ 44 w 142"/>
                <a:gd name="T27" fmla="*/ 4 h 136"/>
                <a:gd name="T28" fmla="*/ 32 w 142"/>
                <a:gd name="T29" fmla="*/ 10 h 136"/>
                <a:gd name="T30" fmla="*/ 20 w 142"/>
                <a:gd name="T31" fmla="*/ 18 h 136"/>
                <a:gd name="T32" fmla="*/ 12 w 142"/>
                <a:gd name="T33" fmla="*/ 28 h 136"/>
                <a:gd name="T34" fmla="*/ 4 w 142"/>
                <a:gd name="T35" fmla="*/ 42 h 136"/>
                <a:gd name="T36" fmla="*/ 0 w 142"/>
                <a:gd name="T37" fmla="*/ 60 h 136"/>
                <a:gd name="T38" fmla="*/ 0 w 142"/>
                <a:gd name="T39" fmla="*/ 60 h 136"/>
                <a:gd name="T40" fmla="*/ 0 w 142"/>
                <a:gd name="T41" fmla="*/ 78 h 136"/>
                <a:gd name="T42" fmla="*/ 4 w 142"/>
                <a:gd name="T43" fmla="*/ 94 h 136"/>
                <a:gd name="T44" fmla="*/ 10 w 142"/>
                <a:gd name="T45" fmla="*/ 106 h 136"/>
                <a:gd name="T46" fmla="*/ 18 w 142"/>
                <a:gd name="T47" fmla="*/ 116 h 136"/>
                <a:gd name="T48" fmla="*/ 28 w 142"/>
                <a:gd name="T49" fmla="*/ 124 h 136"/>
                <a:gd name="T50" fmla="*/ 38 w 142"/>
                <a:gd name="T51" fmla="*/ 130 h 136"/>
                <a:gd name="T52" fmla="*/ 52 w 142"/>
                <a:gd name="T53" fmla="*/ 134 h 136"/>
                <a:gd name="T54" fmla="*/ 66 w 142"/>
                <a:gd name="T55" fmla="*/ 136 h 136"/>
                <a:gd name="T56" fmla="*/ 66 w 142"/>
                <a:gd name="T57" fmla="*/ 136 h 136"/>
                <a:gd name="T58" fmla="*/ 80 w 142"/>
                <a:gd name="T59" fmla="*/ 136 h 136"/>
                <a:gd name="T60" fmla="*/ 94 w 142"/>
                <a:gd name="T61" fmla="*/ 132 h 136"/>
                <a:gd name="T62" fmla="*/ 106 w 142"/>
                <a:gd name="T63" fmla="*/ 126 h 136"/>
                <a:gd name="T64" fmla="*/ 116 w 142"/>
                <a:gd name="T65" fmla="*/ 118 h 136"/>
                <a:gd name="T66" fmla="*/ 126 w 142"/>
                <a:gd name="T67" fmla="*/ 108 h 136"/>
                <a:gd name="T68" fmla="*/ 134 w 142"/>
                <a:gd name="T69" fmla="*/ 96 h 136"/>
                <a:gd name="T70" fmla="*/ 140 w 142"/>
                <a:gd name="T71" fmla="*/ 84 h 136"/>
                <a:gd name="T72" fmla="*/ 142 w 142"/>
                <a:gd name="T73" fmla="*/ 72 h 136"/>
                <a:gd name="T74" fmla="*/ 142 w 142"/>
                <a:gd name="T75" fmla="*/ 7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2" h="136">
                  <a:moveTo>
                    <a:pt x="142" y="72"/>
                  </a:moveTo>
                  <a:lnTo>
                    <a:pt x="142" y="72"/>
                  </a:lnTo>
                  <a:lnTo>
                    <a:pt x="142" y="58"/>
                  </a:lnTo>
                  <a:lnTo>
                    <a:pt x="138" y="46"/>
                  </a:lnTo>
                  <a:lnTo>
                    <a:pt x="132" y="34"/>
                  </a:lnTo>
                  <a:lnTo>
                    <a:pt x="122" y="22"/>
                  </a:lnTo>
                  <a:lnTo>
                    <a:pt x="112" y="14"/>
                  </a:lnTo>
                  <a:lnTo>
                    <a:pt x="102" y="6"/>
                  </a:lnTo>
                  <a:lnTo>
                    <a:pt x="92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0" y="0"/>
                  </a:lnTo>
                  <a:lnTo>
                    <a:pt x="58" y="0"/>
                  </a:lnTo>
                  <a:lnTo>
                    <a:pt x="44" y="4"/>
                  </a:lnTo>
                  <a:lnTo>
                    <a:pt x="32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4" y="4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78"/>
                  </a:lnTo>
                  <a:lnTo>
                    <a:pt x="4" y="94"/>
                  </a:lnTo>
                  <a:lnTo>
                    <a:pt x="10" y="106"/>
                  </a:lnTo>
                  <a:lnTo>
                    <a:pt x="18" y="116"/>
                  </a:lnTo>
                  <a:lnTo>
                    <a:pt x="28" y="124"/>
                  </a:lnTo>
                  <a:lnTo>
                    <a:pt x="38" y="130"/>
                  </a:lnTo>
                  <a:lnTo>
                    <a:pt x="52" y="134"/>
                  </a:lnTo>
                  <a:lnTo>
                    <a:pt x="66" y="136"/>
                  </a:lnTo>
                  <a:lnTo>
                    <a:pt x="66" y="136"/>
                  </a:lnTo>
                  <a:lnTo>
                    <a:pt x="80" y="136"/>
                  </a:lnTo>
                  <a:lnTo>
                    <a:pt x="94" y="132"/>
                  </a:lnTo>
                  <a:lnTo>
                    <a:pt x="106" y="126"/>
                  </a:lnTo>
                  <a:lnTo>
                    <a:pt x="116" y="118"/>
                  </a:lnTo>
                  <a:lnTo>
                    <a:pt x="126" y="108"/>
                  </a:lnTo>
                  <a:lnTo>
                    <a:pt x="134" y="96"/>
                  </a:lnTo>
                  <a:lnTo>
                    <a:pt x="140" y="84"/>
                  </a:lnTo>
                  <a:lnTo>
                    <a:pt x="142" y="72"/>
                  </a:lnTo>
                  <a:lnTo>
                    <a:pt x="142" y="7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4607" y="2401"/>
              <a:ext cx="36" cy="32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4585" y="2351"/>
              <a:ext cx="34" cy="34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4563" y="2437"/>
              <a:ext cx="34" cy="32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4529" y="2409"/>
              <a:ext cx="34" cy="28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203" name="Group 202"/>
          <p:cNvGrpSpPr>
            <a:grpSpLocks/>
          </p:cNvGrpSpPr>
          <p:nvPr/>
        </p:nvGrpSpPr>
        <p:grpSpPr bwMode="auto">
          <a:xfrm>
            <a:off x="7579361" y="3918586"/>
            <a:ext cx="182880" cy="185420"/>
            <a:chOff x="4042" y="2309"/>
            <a:chExt cx="144" cy="146"/>
          </a:xfrm>
        </p:grpSpPr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4042" y="2309"/>
              <a:ext cx="144" cy="146"/>
            </a:xfrm>
            <a:custGeom>
              <a:avLst/>
              <a:gdLst>
                <a:gd name="T0" fmla="*/ 144 w 144"/>
                <a:gd name="T1" fmla="*/ 78 h 146"/>
                <a:gd name="T2" fmla="*/ 144 w 144"/>
                <a:gd name="T3" fmla="*/ 78 h 146"/>
                <a:gd name="T4" fmla="*/ 144 w 144"/>
                <a:gd name="T5" fmla="*/ 64 h 146"/>
                <a:gd name="T6" fmla="*/ 140 w 144"/>
                <a:gd name="T7" fmla="*/ 50 h 146"/>
                <a:gd name="T8" fmla="*/ 134 w 144"/>
                <a:gd name="T9" fmla="*/ 38 h 146"/>
                <a:gd name="T10" fmla="*/ 126 w 144"/>
                <a:gd name="T11" fmla="*/ 26 h 146"/>
                <a:gd name="T12" fmla="*/ 116 w 144"/>
                <a:gd name="T13" fmla="*/ 16 h 146"/>
                <a:gd name="T14" fmla="*/ 106 w 144"/>
                <a:gd name="T15" fmla="*/ 8 h 146"/>
                <a:gd name="T16" fmla="*/ 94 w 144"/>
                <a:gd name="T17" fmla="*/ 2 h 146"/>
                <a:gd name="T18" fmla="*/ 84 w 144"/>
                <a:gd name="T19" fmla="*/ 0 h 146"/>
                <a:gd name="T20" fmla="*/ 84 w 144"/>
                <a:gd name="T21" fmla="*/ 0 h 146"/>
                <a:gd name="T22" fmla="*/ 72 w 144"/>
                <a:gd name="T23" fmla="*/ 0 h 146"/>
                <a:gd name="T24" fmla="*/ 60 w 144"/>
                <a:gd name="T25" fmla="*/ 2 h 146"/>
                <a:gd name="T26" fmla="*/ 46 w 144"/>
                <a:gd name="T27" fmla="*/ 8 h 146"/>
                <a:gd name="T28" fmla="*/ 34 w 144"/>
                <a:gd name="T29" fmla="*/ 16 h 146"/>
                <a:gd name="T30" fmla="*/ 22 w 144"/>
                <a:gd name="T31" fmla="*/ 24 h 146"/>
                <a:gd name="T32" fmla="*/ 12 w 144"/>
                <a:gd name="T33" fmla="*/ 36 h 146"/>
                <a:gd name="T34" fmla="*/ 4 w 144"/>
                <a:gd name="T35" fmla="*/ 52 h 146"/>
                <a:gd name="T36" fmla="*/ 0 w 144"/>
                <a:gd name="T37" fmla="*/ 68 h 146"/>
                <a:gd name="T38" fmla="*/ 0 w 144"/>
                <a:gd name="T39" fmla="*/ 68 h 146"/>
                <a:gd name="T40" fmla="*/ 0 w 144"/>
                <a:gd name="T41" fmla="*/ 84 h 146"/>
                <a:gd name="T42" fmla="*/ 2 w 144"/>
                <a:gd name="T43" fmla="*/ 98 h 146"/>
                <a:gd name="T44" fmla="*/ 8 w 144"/>
                <a:gd name="T45" fmla="*/ 112 h 146"/>
                <a:gd name="T46" fmla="*/ 16 w 144"/>
                <a:gd name="T47" fmla="*/ 122 h 146"/>
                <a:gd name="T48" fmla="*/ 26 w 144"/>
                <a:gd name="T49" fmla="*/ 132 h 146"/>
                <a:gd name="T50" fmla="*/ 38 w 144"/>
                <a:gd name="T51" fmla="*/ 138 h 146"/>
                <a:gd name="T52" fmla="*/ 50 w 144"/>
                <a:gd name="T53" fmla="*/ 144 h 146"/>
                <a:gd name="T54" fmla="*/ 64 w 144"/>
                <a:gd name="T55" fmla="*/ 146 h 146"/>
                <a:gd name="T56" fmla="*/ 64 w 144"/>
                <a:gd name="T57" fmla="*/ 146 h 146"/>
                <a:gd name="T58" fmla="*/ 78 w 144"/>
                <a:gd name="T59" fmla="*/ 146 h 146"/>
                <a:gd name="T60" fmla="*/ 92 w 144"/>
                <a:gd name="T61" fmla="*/ 142 h 146"/>
                <a:gd name="T62" fmla="*/ 106 w 144"/>
                <a:gd name="T63" fmla="*/ 136 h 146"/>
                <a:gd name="T64" fmla="*/ 116 w 144"/>
                <a:gd name="T65" fmla="*/ 126 h 146"/>
                <a:gd name="T66" fmla="*/ 126 w 144"/>
                <a:gd name="T67" fmla="*/ 116 h 146"/>
                <a:gd name="T68" fmla="*/ 134 w 144"/>
                <a:gd name="T69" fmla="*/ 104 h 146"/>
                <a:gd name="T70" fmla="*/ 140 w 144"/>
                <a:gd name="T71" fmla="*/ 90 h 146"/>
                <a:gd name="T72" fmla="*/ 144 w 144"/>
                <a:gd name="T73" fmla="*/ 78 h 146"/>
                <a:gd name="T74" fmla="*/ 144 w 144"/>
                <a:gd name="T75" fmla="*/ 7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146">
                  <a:moveTo>
                    <a:pt x="144" y="78"/>
                  </a:moveTo>
                  <a:lnTo>
                    <a:pt x="144" y="78"/>
                  </a:lnTo>
                  <a:lnTo>
                    <a:pt x="144" y="64"/>
                  </a:lnTo>
                  <a:lnTo>
                    <a:pt x="140" y="50"/>
                  </a:lnTo>
                  <a:lnTo>
                    <a:pt x="134" y="38"/>
                  </a:lnTo>
                  <a:lnTo>
                    <a:pt x="126" y="26"/>
                  </a:lnTo>
                  <a:lnTo>
                    <a:pt x="116" y="16"/>
                  </a:lnTo>
                  <a:lnTo>
                    <a:pt x="106" y="8"/>
                  </a:lnTo>
                  <a:lnTo>
                    <a:pt x="94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2"/>
                  </a:lnTo>
                  <a:lnTo>
                    <a:pt x="46" y="8"/>
                  </a:lnTo>
                  <a:lnTo>
                    <a:pt x="34" y="16"/>
                  </a:lnTo>
                  <a:lnTo>
                    <a:pt x="22" y="24"/>
                  </a:lnTo>
                  <a:lnTo>
                    <a:pt x="12" y="36"/>
                  </a:lnTo>
                  <a:lnTo>
                    <a:pt x="4" y="5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84"/>
                  </a:lnTo>
                  <a:lnTo>
                    <a:pt x="2" y="98"/>
                  </a:lnTo>
                  <a:lnTo>
                    <a:pt x="8" y="112"/>
                  </a:lnTo>
                  <a:lnTo>
                    <a:pt x="16" y="122"/>
                  </a:lnTo>
                  <a:lnTo>
                    <a:pt x="26" y="132"/>
                  </a:lnTo>
                  <a:lnTo>
                    <a:pt x="38" y="138"/>
                  </a:lnTo>
                  <a:lnTo>
                    <a:pt x="50" y="144"/>
                  </a:lnTo>
                  <a:lnTo>
                    <a:pt x="64" y="146"/>
                  </a:lnTo>
                  <a:lnTo>
                    <a:pt x="64" y="146"/>
                  </a:lnTo>
                  <a:lnTo>
                    <a:pt x="78" y="146"/>
                  </a:lnTo>
                  <a:lnTo>
                    <a:pt x="92" y="142"/>
                  </a:lnTo>
                  <a:lnTo>
                    <a:pt x="106" y="136"/>
                  </a:lnTo>
                  <a:lnTo>
                    <a:pt x="116" y="126"/>
                  </a:lnTo>
                  <a:lnTo>
                    <a:pt x="126" y="116"/>
                  </a:lnTo>
                  <a:lnTo>
                    <a:pt x="134" y="104"/>
                  </a:lnTo>
                  <a:lnTo>
                    <a:pt x="140" y="90"/>
                  </a:lnTo>
                  <a:lnTo>
                    <a:pt x="144" y="78"/>
                  </a:lnTo>
                  <a:lnTo>
                    <a:pt x="144" y="7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4132" y="2387"/>
              <a:ext cx="34" cy="38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4124" y="2325"/>
              <a:ext cx="32" cy="36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4080" y="2341"/>
              <a:ext cx="36" cy="32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4072" y="2387"/>
              <a:ext cx="32" cy="34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grpSp>
        <p:nvGrpSpPr>
          <p:cNvPr id="209" name="Group 208"/>
          <p:cNvGrpSpPr>
            <a:grpSpLocks/>
          </p:cNvGrpSpPr>
          <p:nvPr/>
        </p:nvGrpSpPr>
        <p:grpSpPr bwMode="auto">
          <a:xfrm>
            <a:off x="6954521" y="3725546"/>
            <a:ext cx="182880" cy="185420"/>
            <a:chOff x="4286" y="1850"/>
            <a:chExt cx="144" cy="146"/>
          </a:xfrm>
        </p:grpSpPr>
        <p:sp>
          <p:nvSpPr>
            <p:cNvPr id="210" name="Freeform 209"/>
            <p:cNvSpPr>
              <a:spLocks/>
            </p:cNvSpPr>
            <p:nvPr/>
          </p:nvSpPr>
          <p:spPr bwMode="auto">
            <a:xfrm>
              <a:off x="4286" y="1850"/>
              <a:ext cx="144" cy="146"/>
            </a:xfrm>
            <a:custGeom>
              <a:avLst/>
              <a:gdLst>
                <a:gd name="T0" fmla="*/ 144 w 144"/>
                <a:gd name="T1" fmla="*/ 78 h 146"/>
                <a:gd name="T2" fmla="*/ 144 w 144"/>
                <a:gd name="T3" fmla="*/ 78 h 146"/>
                <a:gd name="T4" fmla="*/ 144 w 144"/>
                <a:gd name="T5" fmla="*/ 64 h 146"/>
                <a:gd name="T6" fmla="*/ 140 w 144"/>
                <a:gd name="T7" fmla="*/ 50 h 146"/>
                <a:gd name="T8" fmla="*/ 134 w 144"/>
                <a:gd name="T9" fmla="*/ 38 h 146"/>
                <a:gd name="T10" fmla="*/ 126 w 144"/>
                <a:gd name="T11" fmla="*/ 26 h 146"/>
                <a:gd name="T12" fmla="*/ 116 w 144"/>
                <a:gd name="T13" fmla="*/ 16 h 146"/>
                <a:gd name="T14" fmla="*/ 106 w 144"/>
                <a:gd name="T15" fmla="*/ 8 h 146"/>
                <a:gd name="T16" fmla="*/ 94 w 144"/>
                <a:gd name="T17" fmla="*/ 2 h 146"/>
                <a:gd name="T18" fmla="*/ 84 w 144"/>
                <a:gd name="T19" fmla="*/ 0 h 146"/>
                <a:gd name="T20" fmla="*/ 84 w 144"/>
                <a:gd name="T21" fmla="*/ 0 h 146"/>
                <a:gd name="T22" fmla="*/ 72 w 144"/>
                <a:gd name="T23" fmla="*/ 0 h 146"/>
                <a:gd name="T24" fmla="*/ 60 w 144"/>
                <a:gd name="T25" fmla="*/ 2 h 146"/>
                <a:gd name="T26" fmla="*/ 46 w 144"/>
                <a:gd name="T27" fmla="*/ 8 h 146"/>
                <a:gd name="T28" fmla="*/ 34 w 144"/>
                <a:gd name="T29" fmla="*/ 16 h 146"/>
                <a:gd name="T30" fmla="*/ 22 w 144"/>
                <a:gd name="T31" fmla="*/ 24 h 146"/>
                <a:gd name="T32" fmla="*/ 12 w 144"/>
                <a:gd name="T33" fmla="*/ 36 h 146"/>
                <a:gd name="T34" fmla="*/ 4 w 144"/>
                <a:gd name="T35" fmla="*/ 52 h 146"/>
                <a:gd name="T36" fmla="*/ 0 w 144"/>
                <a:gd name="T37" fmla="*/ 68 h 146"/>
                <a:gd name="T38" fmla="*/ 0 w 144"/>
                <a:gd name="T39" fmla="*/ 68 h 146"/>
                <a:gd name="T40" fmla="*/ 0 w 144"/>
                <a:gd name="T41" fmla="*/ 84 h 146"/>
                <a:gd name="T42" fmla="*/ 2 w 144"/>
                <a:gd name="T43" fmla="*/ 98 h 146"/>
                <a:gd name="T44" fmla="*/ 8 w 144"/>
                <a:gd name="T45" fmla="*/ 112 h 146"/>
                <a:gd name="T46" fmla="*/ 16 w 144"/>
                <a:gd name="T47" fmla="*/ 122 h 146"/>
                <a:gd name="T48" fmla="*/ 26 w 144"/>
                <a:gd name="T49" fmla="*/ 132 h 146"/>
                <a:gd name="T50" fmla="*/ 38 w 144"/>
                <a:gd name="T51" fmla="*/ 138 h 146"/>
                <a:gd name="T52" fmla="*/ 50 w 144"/>
                <a:gd name="T53" fmla="*/ 144 h 146"/>
                <a:gd name="T54" fmla="*/ 64 w 144"/>
                <a:gd name="T55" fmla="*/ 146 h 146"/>
                <a:gd name="T56" fmla="*/ 64 w 144"/>
                <a:gd name="T57" fmla="*/ 146 h 146"/>
                <a:gd name="T58" fmla="*/ 78 w 144"/>
                <a:gd name="T59" fmla="*/ 146 h 146"/>
                <a:gd name="T60" fmla="*/ 92 w 144"/>
                <a:gd name="T61" fmla="*/ 142 h 146"/>
                <a:gd name="T62" fmla="*/ 106 w 144"/>
                <a:gd name="T63" fmla="*/ 136 h 146"/>
                <a:gd name="T64" fmla="*/ 116 w 144"/>
                <a:gd name="T65" fmla="*/ 126 h 146"/>
                <a:gd name="T66" fmla="*/ 126 w 144"/>
                <a:gd name="T67" fmla="*/ 116 h 146"/>
                <a:gd name="T68" fmla="*/ 134 w 144"/>
                <a:gd name="T69" fmla="*/ 104 h 146"/>
                <a:gd name="T70" fmla="*/ 140 w 144"/>
                <a:gd name="T71" fmla="*/ 90 h 146"/>
                <a:gd name="T72" fmla="*/ 144 w 144"/>
                <a:gd name="T73" fmla="*/ 78 h 146"/>
                <a:gd name="T74" fmla="*/ 144 w 144"/>
                <a:gd name="T75" fmla="*/ 7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146">
                  <a:moveTo>
                    <a:pt x="144" y="78"/>
                  </a:moveTo>
                  <a:lnTo>
                    <a:pt x="144" y="78"/>
                  </a:lnTo>
                  <a:lnTo>
                    <a:pt x="144" y="64"/>
                  </a:lnTo>
                  <a:lnTo>
                    <a:pt x="140" y="50"/>
                  </a:lnTo>
                  <a:lnTo>
                    <a:pt x="134" y="38"/>
                  </a:lnTo>
                  <a:lnTo>
                    <a:pt x="126" y="26"/>
                  </a:lnTo>
                  <a:lnTo>
                    <a:pt x="116" y="16"/>
                  </a:lnTo>
                  <a:lnTo>
                    <a:pt x="106" y="8"/>
                  </a:lnTo>
                  <a:lnTo>
                    <a:pt x="94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2"/>
                  </a:lnTo>
                  <a:lnTo>
                    <a:pt x="46" y="8"/>
                  </a:lnTo>
                  <a:lnTo>
                    <a:pt x="34" y="16"/>
                  </a:lnTo>
                  <a:lnTo>
                    <a:pt x="22" y="24"/>
                  </a:lnTo>
                  <a:lnTo>
                    <a:pt x="12" y="36"/>
                  </a:lnTo>
                  <a:lnTo>
                    <a:pt x="4" y="5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84"/>
                  </a:lnTo>
                  <a:lnTo>
                    <a:pt x="2" y="98"/>
                  </a:lnTo>
                  <a:lnTo>
                    <a:pt x="8" y="112"/>
                  </a:lnTo>
                  <a:lnTo>
                    <a:pt x="16" y="122"/>
                  </a:lnTo>
                  <a:lnTo>
                    <a:pt x="26" y="132"/>
                  </a:lnTo>
                  <a:lnTo>
                    <a:pt x="38" y="138"/>
                  </a:lnTo>
                  <a:lnTo>
                    <a:pt x="50" y="144"/>
                  </a:lnTo>
                  <a:lnTo>
                    <a:pt x="64" y="146"/>
                  </a:lnTo>
                  <a:lnTo>
                    <a:pt x="64" y="146"/>
                  </a:lnTo>
                  <a:lnTo>
                    <a:pt x="78" y="146"/>
                  </a:lnTo>
                  <a:lnTo>
                    <a:pt x="92" y="142"/>
                  </a:lnTo>
                  <a:lnTo>
                    <a:pt x="106" y="136"/>
                  </a:lnTo>
                  <a:lnTo>
                    <a:pt x="116" y="126"/>
                  </a:lnTo>
                  <a:lnTo>
                    <a:pt x="126" y="116"/>
                  </a:lnTo>
                  <a:lnTo>
                    <a:pt x="134" y="104"/>
                  </a:lnTo>
                  <a:lnTo>
                    <a:pt x="140" y="90"/>
                  </a:lnTo>
                  <a:lnTo>
                    <a:pt x="144" y="78"/>
                  </a:lnTo>
                  <a:lnTo>
                    <a:pt x="144" y="7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4338" y="1909"/>
              <a:ext cx="32" cy="36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4377" y="1883"/>
              <a:ext cx="36" cy="36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4300" y="1889"/>
              <a:ext cx="34" cy="34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  <p:sp>
          <p:nvSpPr>
            <p:cNvPr id="214" name="Freeform 213"/>
            <p:cNvSpPr>
              <a:spLocks/>
            </p:cNvSpPr>
            <p:nvPr/>
          </p:nvSpPr>
          <p:spPr bwMode="auto">
            <a:xfrm>
              <a:off x="4341" y="1859"/>
              <a:ext cx="32" cy="34"/>
            </a:xfrm>
            <a:prstGeom prst="flowChartDecision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>
              <a:noAutofit/>
            </a:bodyPr>
            <a:lstStyle/>
            <a:p>
              <a:endParaRPr lang="en-GB" sz="896"/>
            </a:p>
          </p:txBody>
        </p:sp>
      </p:grpSp>
      <p:pic>
        <p:nvPicPr>
          <p:cNvPr id="215" name="Picture 214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8030">
            <a:off x="6870701" y="4192906"/>
            <a:ext cx="217170" cy="1651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" name="Freeform 215"/>
          <p:cNvSpPr>
            <a:spLocks/>
          </p:cNvSpPr>
          <p:nvPr/>
        </p:nvSpPr>
        <p:spPr bwMode="auto">
          <a:xfrm>
            <a:off x="6988811" y="4255135"/>
            <a:ext cx="45720" cy="4572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217" name="Freeform 216"/>
          <p:cNvSpPr>
            <a:spLocks/>
          </p:cNvSpPr>
          <p:nvPr/>
        </p:nvSpPr>
        <p:spPr bwMode="auto">
          <a:xfrm>
            <a:off x="6920231" y="4275455"/>
            <a:ext cx="43180" cy="4318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218" name="Freeform 217"/>
          <p:cNvSpPr>
            <a:spLocks/>
          </p:cNvSpPr>
          <p:nvPr/>
        </p:nvSpPr>
        <p:spPr bwMode="auto">
          <a:xfrm>
            <a:off x="6948171" y="4209415"/>
            <a:ext cx="40640" cy="4318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219" name="Text Box 323"/>
          <p:cNvSpPr txBox="1">
            <a:spLocks noChangeArrowheads="1"/>
          </p:cNvSpPr>
          <p:nvPr/>
        </p:nvSpPr>
        <p:spPr bwMode="auto">
          <a:xfrm>
            <a:off x="1199314" y="2347949"/>
            <a:ext cx="223774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4133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120" b="1" dirty="0">
                <a:solidFill>
                  <a:schemeClr val="accent5"/>
                </a:solidFill>
                <a:latin typeface="Arial" panose="020B0604020202020204" pitchFamily="34" charset="0"/>
              </a:rPr>
              <a:t>Short bursts</a:t>
            </a:r>
            <a:br>
              <a:rPr lang="en-GB" altLang="en-US" sz="1120" b="1" dirty="0">
                <a:solidFill>
                  <a:schemeClr val="accent5"/>
                </a:solidFill>
                <a:latin typeface="Arial" panose="020B0604020202020204" pitchFamily="34" charset="0"/>
              </a:rPr>
            </a:br>
            <a:br>
              <a:rPr lang="en-GB" altLang="en-US" sz="1120" b="1" dirty="0">
                <a:solidFill>
                  <a:schemeClr val="accent5"/>
                </a:solidFill>
                <a:latin typeface="Arial" panose="020B0604020202020204" pitchFamily="34" charset="0"/>
              </a:rPr>
            </a:br>
            <a:r>
              <a:rPr lang="en-GB" altLang="en-US" sz="1120" b="1" dirty="0">
                <a:solidFill>
                  <a:schemeClr val="accent5"/>
                </a:solidFill>
                <a:latin typeface="Arial" panose="020B0604020202020204" pitchFamily="34" charset="0"/>
              </a:rPr>
              <a:t>of drug release</a:t>
            </a:r>
          </a:p>
        </p:txBody>
      </p:sp>
      <p:pic>
        <p:nvPicPr>
          <p:cNvPr id="221" name="Picture 152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032" y="4261486"/>
            <a:ext cx="217170" cy="22479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" name="Freeform 156"/>
          <p:cNvSpPr>
            <a:spLocks/>
          </p:cNvSpPr>
          <p:nvPr/>
        </p:nvSpPr>
        <p:spPr bwMode="auto">
          <a:xfrm>
            <a:off x="5417822" y="4411345"/>
            <a:ext cx="43180" cy="4572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223" name="Freeform 153"/>
          <p:cNvSpPr>
            <a:spLocks/>
          </p:cNvSpPr>
          <p:nvPr/>
        </p:nvSpPr>
        <p:spPr bwMode="auto">
          <a:xfrm>
            <a:off x="5438141" y="4346575"/>
            <a:ext cx="45720" cy="4572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224" name="Freeform 154"/>
          <p:cNvSpPr>
            <a:spLocks/>
          </p:cNvSpPr>
          <p:nvPr/>
        </p:nvSpPr>
        <p:spPr bwMode="auto">
          <a:xfrm>
            <a:off x="5369562" y="4366895"/>
            <a:ext cx="43180" cy="4318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225" name="Freeform 155"/>
          <p:cNvSpPr>
            <a:spLocks/>
          </p:cNvSpPr>
          <p:nvPr/>
        </p:nvSpPr>
        <p:spPr bwMode="auto">
          <a:xfrm>
            <a:off x="5397501" y="4300855"/>
            <a:ext cx="40640" cy="43180"/>
          </a:xfrm>
          <a:prstGeom prst="flowChartDecision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>
            <a:noAutofit/>
          </a:bodyPr>
          <a:lstStyle/>
          <a:p>
            <a:endParaRPr lang="en-GB" sz="896"/>
          </a:p>
        </p:txBody>
      </p:sp>
      <p:sp>
        <p:nvSpPr>
          <p:cNvPr id="226" name="Text Box 2"/>
          <p:cNvSpPr txBox="1">
            <a:spLocks noChangeArrowheads="1"/>
          </p:cNvSpPr>
          <p:nvPr/>
        </p:nvSpPr>
        <p:spPr bwMode="auto">
          <a:xfrm>
            <a:off x="1111251" y="1478915"/>
            <a:ext cx="146431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8163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120" b="1">
                <a:latin typeface="Arial" panose="020B0604020202020204" pitchFamily="34" charset="0"/>
              </a:rPr>
              <a:t>Blood–brain barrier</a:t>
            </a:r>
          </a:p>
        </p:txBody>
      </p:sp>
      <p:sp>
        <p:nvSpPr>
          <p:cNvPr id="227" name="Rectangle: Rounded Corners 226"/>
          <p:cNvSpPr/>
          <p:nvPr/>
        </p:nvSpPr>
        <p:spPr>
          <a:xfrm>
            <a:off x="513716" y="1468518"/>
            <a:ext cx="8153400" cy="5265658"/>
          </a:xfrm>
          <a:prstGeom prst="roundRect">
            <a:avLst>
              <a:gd name="adj" fmla="val 106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Rectangle: Rounded Corners 227"/>
          <p:cNvSpPr/>
          <p:nvPr/>
        </p:nvSpPr>
        <p:spPr>
          <a:xfrm>
            <a:off x="8985423" y="1422797"/>
            <a:ext cx="2214743" cy="590431"/>
          </a:xfrm>
          <a:prstGeom prst="roundRect">
            <a:avLst>
              <a:gd name="adj" fmla="val 6589"/>
            </a:avLst>
          </a:prstGeom>
          <a:noFill/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  <a:buClr>
                <a:schemeClr val="accent1"/>
              </a:buClr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Click to watch the animation</a:t>
            </a:r>
          </a:p>
        </p:txBody>
      </p:sp>
      <p:sp>
        <p:nvSpPr>
          <p:cNvPr id="254" name="Text Box 26">
            <a:extLst>
              <a:ext uri="{FF2B5EF4-FFF2-40B4-BE49-F238E27FC236}">
                <a16:creationId xmlns:a16="http://schemas.microsoft.com/office/drawing/2014/main" id="{EB0B5B5C-FE96-4192-8F61-528FE591D93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056674" y="4167957"/>
            <a:ext cx="633730" cy="2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34988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altLang="en-US" sz="960" dirty="0">
                <a:latin typeface="Arial" panose="020B0604020202020204" pitchFamily="34" charset="0"/>
              </a:rPr>
              <a:t>DAT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827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3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00599 0.1268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3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8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-0.05898 0.06574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6" y="328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01979 0.06574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328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06094 0.02801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7" y="138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0.05898 0.03935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6" y="196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300"/>
                            </p:stCondLst>
                            <p:childTnLst>
                              <p:par>
                                <p:cTn id="8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22222E-6 L -0.0224 0.02755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1366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07407E-6 L -0.00638 0.0338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169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-0.00977 0.02662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5" y="1319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0.00023 L 0.00495 0.01875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92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092 L -0.00469 0.03287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300"/>
                            </p:stCondLst>
                            <p:childTnLst>
                              <p:par>
                                <p:cTn id="95" presetID="35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3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3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24 0.02755 L -0.09714 0.02616 " pathEditMode="relative" rAng="0" ptsTypes="AA">
                                      <p:cBhvr>
                                        <p:cTn id="11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800"/>
                            </p:stCondLst>
                            <p:childTnLst>
                              <p:par>
                                <p:cTn id="11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3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6800"/>
                            </p:stCondLst>
                            <p:childTnLst>
                              <p:par>
                                <p:cTn id="1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800"/>
                            </p:stCondLst>
                            <p:childTnLst>
                              <p:par>
                                <p:cTn id="1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73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7300"/>
                            </p:stCondLst>
                            <p:childTnLst>
                              <p:par>
                                <p:cTn id="1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02801 L -0.05625 -0.00579 " pathEditMode="relative" rAng="0" ptsTypes="AA">
                                      <p:cBhvr>
                                        <p:cTn id="137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-169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8300"/>
                            </p:stCondLst>
                            <p:childTnLst>
                              <p:par>
                                <p:cTn id="14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8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93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6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9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7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0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3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6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8" grpId="0"/>
      <p:bldP spid="57" grpId="0"/>
      <p:bldP spid="58" grpId="0"/>
      <p:bldP spid="71" grpId="0"/>
      <p:bldP spid="72" grpId="0"/>
      <p:bldP spid="85" grpId="0"/>
      <p:bldP spid="123" grpId="0"/>
      <p:bldP spid="123" grpId="1"/>
      <p:bldP spid="2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