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73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0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1092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721F48-A6A6-4C52-B94D-420AADA25D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968C3AF-DB07-ACDC-740C-9FB013E5D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50715FE4-834B-72B1-63F4-C404D8BD9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71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8838-5C84-4BCD-9F97-53A63FFD93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GB" dirty="0">
                <a:latin typeface="+mn-lt"/>
              </a:rPr>
              <a:t>Schizophrenia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2FDF9-4A62-489B-BDE3-72C10080FE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r>
              <a:rPr lang="en-GB"/>
              <a:t>Comorbidity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CE7F61B-6961-A6CD-B2D5-2C554033167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" r="57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038289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76</cp:revision>
  <dcterms:created xsi:type="dcterms:W3CDTF">2026-02-02T13:01:55Z</dcterms:created>
  <dcterms:modified xsi:type="dcterms:W3CDTF">2026-06-04T07:11:46Z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