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18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007E8-2B84-428C-981F-5F40E5EA1D90}">
          <p14:sldIdLst>
            <p14:sldId id="11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92" userDrawn="1">
          <p15:clr>
            <a:srgbClr val="A4A3A4"/>
          </p15:clr>
        </p15:guide>
        <p15:guide id="2" pos="774" userDrawn="1">
          <p15:clr>
            <a:srgbClr val="A4A3A4"/>
          </p15:clr>
        </p15:guide>
        <p15:guide id="3" pos="5315" userDrawn="1">
          <p15:clr>
            <a:srgbClr val="A4A3A4"/>
          </p15:clr>
        </p15:guide>
        <p15:guide id="4" pos="7319" userDrawn="1">
          <p15:clr>
            <a:srgbClr val="A4A3A4"/>
          </p15:clr>
        </p15:guide>
        <p15:guide id="5" orient="horz" pos="1208" userDrawn="1">
          <p15:clr>
            <a:srgbClr val="A4A3A4"/>
          </p15:clr>
        </p15:guide>
        <p15:guide id="6" orient="horz" pos="3846" userDrawn="1">
          <p15:clr>
            <a:srgbClr val="A4A3A4"/>
          </p15:clr>
        </p15:guide>
        <p15:guide id="7" orient="horz" pos="2028" userDrawn="1">
          <p15:clr>
            <a:srgbClr val="A4A3A4"/>
          </p15:clr>
        </p15:guide>
        <p15:guide id="8" orient="horz" pos="2251" userDrawn="1">
          <p15:clr>
            <a:srgbClr val="A4A3A4"/>
          </p15:clr>
        </p15:guide>
        <p15:guide id="9" pos="6431" userDrawn="1">
          <p15:clr>
            <a:srgbClr val="A4A3A4"/>
          </p15:clr>
        </p15:guide>
        <p15:guide id="10" orient="horz" pos="33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394BA15C-9282-705D-EBC0-DCB13C01EDEA}" name="Charlie Kent" initials="CK" userId="136145168765e5ab" providerId="Windows Live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CA4FFD7F-118D-6D1B-033C-FF22388A2A8E}" name="Fact check " initials="JS" userId="Fact check 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94C370A1-4AED-0C13-4D86-49DFA89BCE0B}" name="Prime" initials="P" userId="Prim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823B77FA-F364-2592-D031-FC2474D9E550}" name="Merete Nordentoft" initials="MN" userId="S::bvx371@ku.dk::fcfa946c-a27e-4294-b884-96f6e6ba76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F3C"/>
    <a:srgbClr val="DEABB1"/>
    <a:srgbClr val="F1DEDF"/>
    <a:srgbClr val="A7C5DE"/>
    <a:srgbClr val="CC7E87"/>
    <a:srgbClr val="DCE7F0"/>
    <a:srgbClr val="79A5CE"/>
    <a:srgbClr val="C45463"/>
    <a:srgbClr val="F0DEDF"/>
    <a:srgbClr val="F1D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E1A25-B0E7-491B-AA92-5EDDDAA122EC}" v="1" dt="2026-06-03T08:46:08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70719" autoAdjust="0"/>
  </p:normalViewPr>
  <p:slideViewPr>
    <p:cSldViewPr snapToGrid="0">
      <p:cViewPr varScale="1">
        <p:scale>
          <a:sx n="75" d="100"/>
          <a:sy n="75" d="100"/>
        </p:scale>
        <p:origin x="900" y="72"/>
      </p:cViewPr>
      <p:guideLst>
        <p:guide orient="horz" pos="3492"/>
        <p:guide pos="774"/>
        <p:guide pos="5315"/>
        <p:guide pos="7319"/>
        <p:guide orient="horz" pos="1208"/>
        <p:guide orient="horz" pos="3846"/>
        <p:guide orient="horz" pos="2028"/>
        <p:guide orient="horz" pos="2251"/>
        <p:guide pos="6431"/>
        <p:guide orient="horz" pos="332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89" d="100"/>
          <a:sy n="89" d="100"/>
        </p:scale>
        <p:origin x="3816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4C92FF-4150-A19B-9D1F-27EBDEFDF3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C64D8-18C3-78C9-755F-A5F082AC4F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A7CA-41A8-4F05-9A76-A38EF568D57E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60C45-2D8C-2B84-265C-6B680D7045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A9984-FAE3-3A9D-339F-F2BAEC48D0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75CBF-5238-4E2F-8A43-A3D15D313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3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6CC46-B741-91E0-4855-DF6F57C7B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D7697-DDE7-D1BF-B870-454C3A5054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B4B4E4-1772-745E-6EAB-EA8178076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Firth J,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Wootton RE, et al. A meta-review of "lifestyle psychiatry": the role of exercise, smoking, diet and sleep in the prevention and treatment of mental disorders. World Psychiatry 2020; 19: 360–380.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D243FE-10BE-7852-68B5-52D3D53CC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layout you prefer and it will be applied to the new slide</a:t>
            </a:r>
            <a:endParaRPr lang="en-GB" sz="100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Arial" panose="020B0604020202020204" pitchFamily="34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40">
          <p15:clr>
            <a:srgbClr val="F26B43"/>
          </p15:clr>
        </p15:guide>
        <p15:guide id="17" pos="3840" userDrawn="1">
          <p15:clr>
            <a:srgbClr val="F26B43"/>
          </p15:clr>
        </p15:guide>
        <p15:guide id="26" pos="7339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7" orient="horz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F9E0D-7E66-E57F-4CAC-5DE03C5D4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303DB02-51BA-FB9C-9705-7E0AB2364267}"/>
              </a:ext>
            </a:extLst>
          </p:cNvPr>
          <p:cNvCxnSpPr>
            <a:cxnSpLocks/>
          </p:cNvCxnSpPr>
          <p:nvPr/>
        </p:nvCxnSpPr>
        <p:spPr>
          <a:xfrm flipH="1" flipV="1">
            <a:off x="6386822" y="2551803"/>
            <a:ext cx="0" cy="511013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191BC5-0265-6E92-4000-7359A4CE0D6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GB"/>
              <a:t>Schizophrenia – Comorbidity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0011604E-B168-6404-D12F-B55475D1F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Lifestyle factors in the management of mental illness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2D33CE6-4F9C-6315-F16A-5ECF9DFB78B3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1" y="1416785"/>
            <a:ext cx="5169286" cy="4415215"/>
          </a:xfrm>
        </p:spPr>
        <p:txBody>
          <a:bodyPr/>
          <a:lstStyle/>
          <a:p>
            <a:r>
              <a:rPr lang="en-US" dirty="0"/>
              <a:t>Health </a:t>
            </a:r>
            <a:r>
              <a:rPr lang="en-US" dirty="0" err="1"/>
              <a:t>behaviours</a:t>
            </a:r>
            <a:r>
              <a:rPr lang="en-US" dirty="0"/>
              <a:t> may play an important role in </a:t>
            </a:r>
            <a:r>
              <a:rPr lang="en-US" b="1" dirty="0"/>
              <a:t>prevention and treatment </a:t>
            </a:r>
            <a:r>
              <a:rPr lang="en-US" dirty="0"/>
              <a:t>of mental illness</a:t>
            </a:r>
          </a:p>
          <a:p>
            <a:r>
              <a:rPr lang="en-US" b="1" dirty="0"/>
              <a:t>Physical activity shows convergent benefits </a:t>
            </a:r>
            <a:r>
              <a:rPr lang="en-US" dirty="0"/>
              <a:t>for both prevention and treatment across multiple </a:t>
            </a:r>
            <a:br>
              <a:rPr lang="en-US" dirty="0"/>
            </a:br>
            <a:r>
              <a:rPr lang="en-US" dirty="0"/>
              <a:t>mental disorders</a:t>
            </a:r>
          </a:p>
          <a:p>
            <a:r>
              <a:rPr lang="en-US" b="1" dirty="0"/>
              <a:t>Tobacco smoking appears to play a causal role in the onset </a:t>
            </a:r>
            <a:r>
              <a:rPr lang="en-US" dirty="0"/>
              <a:t>of both common and severe mental illnesses </a:t>
            </a:r>
          </a:p>
          <a:p>
            <a:r>
              <a:rPr lang="en-US" b="1" dirty="0"/>
              <a:t>Clearer causal links between diet and mental illness risk are needed </a:t>
            </a:r>
            <a:r>
              <a:rPr lang="en-US" dirty="0"/>
              <a:t>to guide dietary interventions in care</a:t>
            </a:r>
          </a:p>
          <a:p>
            <a:r>
              <a:rPr lang="en-US" b="1" dirty="0"/>
              <a:t>Poor sleep is a risk factor for mental illness</a:t>
            </a:r>
            <a:r>
              <a:rPr lang="en-US" dirty="0"/>
              <a:t>, though further research is required to clarify its bidirectional nature and the value of non‑pharmacological </a:t>
            </a:r>
            <a:br>
              <a:rPr lang="en-US" dirty="0"/>
            </a:br>
            <a:r>
              <a:rPr lang="en-US" dirty="0"/>
              <a:t>sleep interventions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87842A-0B7A-7884-92BB-C1C44F1EA8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8" y="6102000"/>
            <a:ext cx="10951200" cy="619200"/>
          </a:xfrm>
        </p:spPr>
        <p:txBody>
          <a:bodyPr anchor="b">
            <a:noAutofit/>
          </a:bodyPr>
          <a:lstStyle/>
          <a:p>
            <a:r>
              <a:rPr lang="en-US" baseline="30000" dirty="0" err="1"/>
              <a:t>a</a:t>
            </a:r>
            <a:r>
              <a:rPr lang="en-US" dirty="0" err="1"/>
              <a:t>The</a:t>
            </a:r>
            <a:r>
              <a:rPr lang="en-US" dirty="0"/>
              <a:t> orange arrow indicates evidence for protective benefit from either P-MAs or MRs, the brown arrow indicates evidence for protective effects from both P-MAs and MRs, the green line indicates evidence for efficacy in treatment of mental illness from MAs of RCTs, the blue arrow indicates convergent evidence from MRs or P-MAs with MAs of RCTs, and the black arrow indicates convergent evidence from all three (P-MAs + MRs + MAs of RCTs)</a:t>
            </a:r>
            <a:endParaRPr lang="en-US" strike="sngStrike" dirty="0"/>
          </a:p>
          <a:p>
            <a:r>
              <a:rPr lang="en-US" dirty="0"/>
              <a:t>ADHD=attention-deficit/hyperactivity disorder; MA=meta-analysis; MR=Mendelian randomization study; P-MA=prospective meta-analysis; RCT=randomized controlled trial </a:t>
            </a:r>
          </a:p>
          <a:p>
            <a:r>
              <a:rPr lang="en-US" dirty="0"/>
              <a:t>Firth et al. World Psychiatry 2020;19:360–380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41F010-37FB-7DE9-1F52-D9BA6343BE81}"/>
              </a:ext>
            </a:extLst>
          </p:cNvPr>
          <p:cNvSpPr txBox="1"/>
          <p:nvPr/>
        </p:nvSpPr>
        <p:spPr>
          <a:xfrm>
            <a:off x="6230938" y="1263600"/>
            <a:ext cx="5419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Lifestyle factors in the prevention and </a:t>
            </a:r>
            <a:br>
              <a:rPr lang="en-US" sz="1600" b="1" dirty="0"/>
            </a:br>
            <a:r>
              <a:rPr lang="en-US" sz="1600" b="1" dirty="0"/>
              <a:t>treatment of mental </a:t>
            </a:r>
            <a:r>
              <a:rPr lang="en-US" sz="1600" b="1" dirty="0" err="1"/>
              <a:t>illness</a:t>
            </a:r>
            <a:r>
              <a:rPr lang="en-US" sz="1600" b="1" baseline="30000" dirty="0" err="1"/>
              <a:t>a</a:t>
            </a:r>
            <a:endParaRPr lang="en-GB" sz="16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7E3468-5644-01F0-1FCF-7836DB9C71CA}"/>
              </a:ext>
            </a:extLst>
          </p:cNvPr>
          <p:cNvCxnSpPr>
            <a:cxnSpLocks/>
          </p:cNvCxnSpPr>
          <p:nvPr/>
        </p:nvCxnSpPr>
        <p:spPr>
          <a:xfrm>
            <a:off x="11223308" y="4199345"/>
            <a:ext cx="0" cy="626853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CF16352-30F1-6312-CD96-6C6E1908D3B0}"/>
              </a:ext>
            </a:extLst>
          </p:cNvPr>
          <p:cNvGrpSpPr/>
          <p:nvPr/>
        </p:nvGrpSpPr>
        <p:grpSpPr>
          <a:xfrm>
            <a:off x="6045978" y="1978632"/>
            <a:ext cx="2700000" cy="590515"/>
            <a:chOff x="6045978" y="1199163"/>
            <a:chExt cx="2700000" cy="590515"/>
          </a:xfrm>
        </p:grpSpPr>
        <p:sp>
          <p:nvSpPr>
            <p:cNvPr id="47" name="Rounded Rectangle 57">
              <a:extLst>
                <a:ext uri="{FF2B5EF4-FFF2-40B4-BE49-F238E27FC236}">
                  <a16:creationId xmlns:a16="http://schemas.microsoft.com/office/drawing/2014/main" id="{374DACFC-C1E8-FE13-9DD7-51E9F7FC0BC7}"/>
                </a:ext>
              </a:extLst>
            </p:cNvPr>
            <p:cNvSpPr/>
            <p:nvPr/>
          </p:nvSpPr>
          <p:spPr>
            <a:xfrm>
              <a:off x="6045978" y="1199163"/>
              <a:ext cx="2700000" cy="590515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Sleep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014D5B7-41E7-0407-AE17-BA7293DBA761}"/>
                </a:ext>
              </a:extLst>
            </p:cNvPr>
            <p:cNvSpPr/>
            <p:nvPr/>
          </p:nvSpPr>
          <p:spPr>
            <a:xfrm>
              <a:off x="6141949" y="1271665"/>
              <a:ext cx="445510" cy="445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4" name="Graphic 53" descr="Sleep outline">
              <a:extLst>
                <a:ext uri="{FF2B5EF4-FFF2-40B4-BE49-F238E27FC236}">
                  <a16:creationId xmlns:a16="http://schemas.microsoft.com/office/drawing/2014/main" id="{A61CA960-FC3B-C191-FDF3-031EFC6708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79239" y="1310325"/>
              <a:ext cx="368190" cy="368190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72103AB-5F84-2175-96C0-E72BE3B95F34}"/>
              </a:ext>
            </a:extLst>
          </p:cNvPr>
          <p:cNvGrpSpPr/>
          <p:nvPr/>
        </p:nvGrpSpPr>
        <p:grpSpPr>
          <a:xfrm>
            <a:off x="8912890" y="1978632"/>
            <a:ext cx="2700000" cy="590515"/>
            <a:chOff x="11716508" y="1199163"/>
            <a:chExt cx="2700000" cy="590515"/>
          </a:xfrm>
        </p:grpSpPr>
        <p:sp>
          <p:nvSpPr>
            <p:cNvPr id="60" name="Rounded Rectangle 57">
              <a:extLst>
                <a:ext uri="{FF2B5EF4-FFF2-40B4-BE49-F238E27FC236}">
                  <a16:creationId xmlns:a16="http://schemas.microsoft.com/office/drawing/2014/main" id="{1725530D-5F0E-0B4B-B091-3E906F19AA23}"/>
                </a:ext>
              </a:extLst>
            </p:cNvPr>
            <p:cNvSpPr/>
            <p:nvPr/>
          </p:nvSpPr>
          <p:spPr>
            <a:xfrm>
              <a:off x="11716508" y="1199163"/>
              <a:ext cx="2700000" cy="590515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Diet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88EDC9C-2DCC-1B9F-0EB4-26101F459F23}"/>
                </a:ext>
              </a:extLst>
            </p:cNvPr>
            <p:cNvSpPr/>
            <p:nvPr/>
          </p:nvSpPr>
          <p:spPr>
            <a:xfrm>
              <a:off x="11812479" y="1271665"/>
              <a:ext cx="445510" cy="445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3" name="Graphic 62" descr="Fruit bowl outline">
              <a:extLst>
                <a:ext uri="{FF2B5EF4-FFF2-40B4-BE49-F238E27FC236}">
                  <a16:creationId xmlns:a16="http://schemas.microsoft.com/office/drawing/2014/main" id="{B9E5170E-D2E2-B2AD-0D4B-9E9666BE50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69" r="69"/>
            <a:stretch/>
          </p:blipFill>
          <p:spPr>
            <a:xfrm>
              <a:off x="11849769" y="1310325"/>
              <a:ext cx="367679" cy="36819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F1789E3-27F6-B5AE-C5CA-B788712E5463}"/>
              </a:ext>
            </a:extLst>
          </p:cNvPr>
          <p:cNvGrpSpPr/>
          <p:nvPr/>
        </p:nvGrpSpPr>
        <p:grpSpPr>
          <a:xfrm>
            <a:off x="6045978" y="4693016"/>
            <a:ext cx="2700000" cy="590515"/>
            <a:chOff x="6045978" y="1199163"/>
            <a:chExt cx="2700000" cy="590515"/>
          </a:xfrm>
        </p:grpSpPr>
        <p:sp>
          <p:nvSpPr>
            <p:cNvPr id="67" name="Rounded Rectangle 57">
              <a:extLst>
                <a:ext uri="{FF2B5EF4-FFF2-40B4-BE49-F238E27FC236}">
                  <a16:creationId xmlns:a16="http://schemas.microsoft.com/office/drawing/2014/main" id="{53002B91-A9B7-F169-F6D2-735CB110BF60}"/>
                </a:ext>
              </a:extLst>
            </p:cNvPr>
            <p:cNvSpPr/>
            <p:nvPr/>
          </p:nvSpPr>
          <p:spPr>
            <a:xfrm>
              <a:off x="6045978" y="1199163"/>
              <a:ext cx="2700000" cy="590515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Smoking cessation</a:t>
              </a: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0C8ED77-BD27-CD5B-42D7-DBAAFF78271D}"/>
                </a:ext>
              </a:extLst>
            </p:cNvPr>
            <p:cNvSpPr/>
            <p:nvPr/>
          </p:nvSpPr>
          <p:spPr>
            <a:xfrm>
              <a:off x="6141949" y="1271665"/>
              <a:ext cx="445510" cy="445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69" name="Graphic 68" descr="No smoking outline">
              <a:extLst>
                <a:ext uri="{FF2B5EF4-FFF2-40B4-BE49-F238E27FC236}">
                  <a16:creationId xmlns:a16="http://schemas.microsoft.com/office/drawing/2014/main" id="{CA006317-2B8E-6AB4-9DEB-68B2A3A6200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160830" y="1291916"/>
              <a:ext cx="405009" cy="405009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ED9FE69-5F32-EBC7-7FF2-BB5C3A9125A9}"/>
              </a:ext>
            </a:extLst>
          </p:cNvPr>
          <p:cNvGrpSpPr/>
          <p:nvPr/>
        </p:nvGrpSpPr>
        <p:grpSpPr>
          <a:xfrm>
            <a:off x="8912890" y="4693016"/>
            <a:ext cx="2700000" cy="590515"/>
            <a:chOff x="11716508" y="1199163"/>
            <a:chExt cx="2700000" cy="590515"/>
          </a:xfrm>
        </p:grpSpPr>
        <p:sp>
          <p:nvSpPr>
            <p:cNvPr id="71" name="Rounded Rectangle 57">
              <a:extLst>
                <a:ext uri="{FF2B5EF4-FFF2-40B4-BE49-F238E27FC236}">
                  <a16:creationId xmlns:a16="http://schemas.microsoft.com/office/drawing/2014/main" id="{969FA3A0-A886-8CDC-98CB-9FDAD7CD70EB}"/>
                </a:ext>
              </a:extLst>
            </p:cNvPr>
            <p:cNvSpPr/>
            <p:nvPr/>
          </p:nvSpPr>
          <p:spPr>
            <a:xfrm>
              <a:off x="11716508" y="1199163"/>
              <a:ext cx="2700000" cy="590515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Exercise</a:t>
              </a: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553CDDB9-ADF1-684B-9A5A-CB93EEB125B8}"/>
                </a:ext>
              </a:extLst>
            </p:cNvPr>
            <p:cNvSpPr/>
            <p:nvPr/>
          </p:nvSpPr>
          <p:spPr>
            <a:xfrm>
              <a:off x="11812479" y="1271665"/>
              <a:ext cx="445510" cy="445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4" name="Graphic 73" descr="Dance steps outline">
              <a:extLst>
                <a:ext uri="{FF2B5EF4-FFF2-40B4-BE49-F238E27FC236}">
                  <a16:creationId xmlns:a16="http://schemas.microsoft.com/office/drawing/2014/main" id="{1AEA364C-536C-AB29-55C3-CFD634BC86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69" r="69"/>
            <a:stretch/>
          </p:blipFill>
          <p:spPr>
            <a:xfrm>
              <a:off x="11849769" y="1310325"/>
              <a:ext cx="367679" cy="36819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8612D4E-6B27-6364-D92E-F09428731F12}"/>
              </a:ext>
            </a:extLst>
          </p:cNvPr>
          <p:cNvGrpSpPr/>
          <p:nvPr/>
        </p:nvGrpSpPr>
        <p:grpSpPr>
          <a:xfrm>
            <a:off x="8379434" y="3062816"/>
            <a:ext cx="900000" cy="1136530"/>
            <a:chOff x="8379433" y="3232087"/>
            <a:chExt cx="900000" cy="1136530"/>
          </a:xfrm>
        </p:grpSpPr>
        <p:sp>
          <p:nvSpPr>
            <p:cNvPr id="76" name="Rounded Rectangle 140">
              <a:extLst>
                <a:ext uri="{FF2B5EF4-FFF2-40B4-BE49-F238E27FC236}">
                  <a16:creationId xmlns:a16="http://schemas.microsoft.com/office/drawing/2014/main" id="{425A27D3-9D3B-3DF7-BE36-737DC5F8F3A3}"/>
                </a:ext>
              </a:extLst>
            </p:cNvPr>
            <p:cNvSpPr/>
            <p:nvPr/>
          </p:nvSpPr>
          <p:spPr>
            <a:xfrm>
              <a:off x="8379433" y="3232087"/>
              <a:ext cx="900000" cy="113653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Depression</a:t>
              </a: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03E8939-9994-2CFC-A1E2-5F2AEDA1597F}"/>
                </a:ext>
              </a:extLst>
            </p:cNvPr>
            <p:cNvSpPr/>
            <p:nvPr/>
          </p:nvSpPr>
          <p:spPr>
            <a:xfrm>
              <a:off x="8536090" y="3316133"/>
              <a:ext cx="586686" cy="58668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8" name="Graphic 77" descr="Rain outline">
              <a:extLst>
                <a:ext uri="{FF2B5EF4-FFF2-40B4-BE49-F238E27FC236}">
                  <a16:creationId xmlns:a16="http://schemas.microsoft.com/office/drawing/2014/main" id="{E549A2D1-E7FD-4050-54D4-B1B66F9539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04" r="104"/>
            <a:stretch/>
          </p:blipFill>
          <p:spPr>
            <a:xfrm>
              <a:off x="8607143" y="3386721"/>
              <a:ext cx="444580" cy="445510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8FD54A6-E9D1-6D95-836B-12B5DEE3C491}"/>
              </a:ext>
            </a:extLst>
          </p:cNvPr>
          <p:cNvGrpSpPr/>
          <p:nvPr/>
        </p:nvGrpSpPr>
        <p:grpSpPr>
          <a:xfrm>
            <a:off x="9546162" y="3062816"/>
            <a:ext cx="900000" cy="1136530"/>
            <a:chOff x="9492815" y="3232087"/>
            <a:chExt cx="900000" cy="1136530"/>
          </a:xfrm>
        </p:grpSpPr>
        <p:sp>
          <p:nvSpPr>
            <p:cNvPr id="80" name="Rounded Rectangle 140">
              <a:extLst>
                <a:ext uri="{FF2B5EF4-FFF2-40B4-BE49-F238E27FC236}">
                  <a16:creationId xmlns:a16="http://schemas.microsoft.com/office/drawing/2014/main" id="{90100505-95CB-33A5-92AE-ADE9449CF3EC}"/>
                </a:ext>
              </a:extLst>
            </p:cNvPr>
            <p:cNvSpPr/>
            <p:nvPr/>
          </p:nvSpPr>
          <p:spPr>
            <a:xfrm>
              <a:off x="9492815" y="3232087"/>
              <a:ext cx="900000" cy="113653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Bipolar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disorder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61BB295-E36C-1C10-F30E-CF15C061BE81}"/>
                </a:ext>
              </a:extLst>
            </p:cNvPr>
            <p:cNvSpPr/>
            <p:nvPr/>
          </p:nvSpPr>
          <p:spPr>
            <a:xfrm>
              <a:off x="9649472" y="3316133"/>
              <a:ext cx="586686" cy="58668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2" name="Graphic 81" descr="Brain outline">
              <a:extLst>
                <a:ext uri="{FF2B5EF4-FFF2-40B4-BE49-F238E27FC236}">
                  <a16:creationId xmlns:a16="http://schemas.microsoft.com/office/drawing/2014/main" id="{9B4B2F85-FCEA-9F6D-E883-E186D77352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122" r="122"/>
            <a:stretch/>
          </p:blipFill>
          <p:spPr>
            <a:xfrm>
              <a:off x="9720525" y="3386721"/>
              <a:ext cx="444425" cy="445510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95E8FC6-9AB4-F3E1-23CE-271D11FEB5F6}"/>
              </a:ext>
            </a:extLst>
          </p:cNvPr>
          <p:cNvGrpSpPr/>
          <p:nvPr/>
        </p:nvGrpSpPr>
        <p:grpSpPr>
          <a:xfrm>
            <a:off x="7212706" y="3062816"/>
            <a:ext cx="900000" cy="1136530"/>
            <a:chOff x="7266051" y="3232087"/>
            <a:chExt cx="900000" cy="1136530"/>
          </a:xfrm>
        </p:grpSpPr>
        <p:sp>
          <p:nvSpPr>
            <p:cNvPr id="84" name="Rounded Rectangle 140">
              <a:extLst>
                <a:ext uri="{FF2B5EF4-FFF2-40B4-BE49-F238E27FC236}">
                  <a16:creationId xmlns:a16="http://schemas.microsoft.com/office/drawing/2014/main" id="{59E5F732-9C9B-8A52-5EE5-34FEA74F4F1B}"/>
                </a:ext>
              </a:extLst>
            </p:cNvPr>
            <p:cNvSpPr/>
            <p:nvPr/>
          </p:nvSpPr>
          <p:spPr>
            <a:xfrm>
              <a:off x="7266051" y="3232087"/>
              <a:ext cx="900000" cy="113653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Psychotic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disorders</a:t>
              </a: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B8B7F45-7F8A-DB2C-5D76-91FDD27AE2E2}"/>
                </a:ext>
              </a:extLst>
            </p:cNvPr>
            <p:cNvSpPr/>
            <p:nvPr/>
          </p:nvSpPr>
          <p:spPr>
            <a:xfrm>
              <a:off x="7419444" y="3316133"/>
              <a:ext cx="586686" cy="58668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7" name="Graphic 86" descr="Head with gears outline">
              <a:extLst>
                <a:ext uri="{FF2B5EF4-FFF2-40B4-BE49-F238E27FC236}">
                  <a16:creationId xmlns:a16="http://schemas.microsoft.com/office/drawing/2014/main" id="{64174553-289B-E22E-2CC8-12CA2930C1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122" r="122"/>
            <a:stretch/>
          </p:blipFill>
          <p:spPr>
            <a:xfrm>
              <a:off x="7490497" y="3386721"/>
              <a:ext cx="444425" cy="445510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E84A942-C43A-4CF6-7F80-430A9EA378E7}"/>
              </a:ext>
            </a:extLst>
          </p:cNvPr>
          <p:cNvGrpSpPr/>
          <p:nvPr/>
        </p:nvGrpSpPr>
        <p:grpSpPr>
          <a:xfrm>
            <a:off x="6045978" y="3062816"/>
            <a:ext cx="900000" cy="1136530"/>
            <a:chOff x="6152669" y="3232087"/>
            <a:chExt cx="900000" cy="1136530"/>
          </a:xfrm>
        </p:grpSpPr>
        <p:sp>
          <p:nvSpPr>
            <p:cNvPr id="90" name="Rounded Rectangle 140">
              <a:extLst>
                <a:ext uri="{FF2B5EF4-FFF2-40B4-BE49-F238E27FC236}">
                  <a16:creationId xmlns:a16="http://schemas.microsoft.com/office/drawing/2014/main" id="{72FBBF78-6D11-0469-1091-077B3342E27B}"/>
                </a:ext>
              </a:extLst>
            </p:cNvPr>
            <p:cNvSpPr/>
            <p:nvPr/>
          </p:nvSpPr>
          <p:spPr>
            <a:xfrm>
              <a:off x="6152669" y="3232087"/>
              <a:ext cx="900000" cy="113653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ADHD</a:t>
              </a: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2EE8A5B-525B-6C6D-EC53-D3DF1C12A2ED}"/>
                </a:ext>
              </a:extLst>
            </p:cNvPr>
            <p:cNvSpPr/>
            <p:nvPr/>
          </p:nvSpPr>
          <p:spPr>
            <a:xfrm>
              <a:off x="6309326" y="3316133"/>
              <a:ext cx="586686" cy="58668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7" name="Graphic 149" descr="Dancing outline">
              <a:extLst>
                <a:ext uri="{FF2B5EF4-FFF2-40B4-BE49-F238E27FC236}">
                  <a16:creationId xmlns:a16="http://schemas.microsoft.com/office/drawing/2014/main" id="{B3E99577-B821-B87C-732C-2D6DE1B349CE}"/>
                </a:ext>
              </a:extLst>
            </p:cNvPr>
            <p:cNvGrpSpPr/>
            <p:nvPr/>
          </p:nvGrpSpPr>
          <p:grpSpPr>
            <a:xfrm>
              <a:off x="6451610" y="3409952"/>
              <a:ext cx="302119" cy="399074"/>
              <a:chOff x="6426098" y="3409952"/>
              <a:chExt cx="302119" cy="399074"/>
            </a:xfrm>
            <a:solidFill>
              <a:schemeClr val="bg1"/>
            </a:solidFill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A92B1AAD-CAA2-C91F-D84B-4F2E6917F00B}"/>
                  </a:ext>
                </a:extLst>
              </p:cNvPr>
              <p:cNvSpPr/>
              <p:nvPr/>
            </p:nvSpPr>
            <p:spPr>
              <a:xfrm>
                <a:off x="6426098" y="3493492"/>
                <a:ext cx="302119" cy="315534"/>
              </a:xfrm>
              <a:custGeom>
                <a:avLst/>
                <a:gdLst>
                  <a:gd name="csX0" fmla="*/ 193112 w 302119"/>
                  <a:gd name="csY0" fmla="*/ 205907 h 315534"/>
                  <a:gd name="csX1" fmla="*/ 185743 w 302119"/>
                  <a:gd name="csY1" fmla="*/ 115561 h 315534"/>
                  <a:gd name="csX2" fmla="*/ 182434 w 302119"/>
                  <a:gd name="csY2" fmla="*/ 54169 h 315534"/>
                  <a:gd name="csX3" fmla="*/ 182479 w 302119"/>
                  <a:gd name="csY3" fmla="*/ 54121 h 315534"/>
                  <a:gd name="csX4" fmla="*/ 182504 w 302119"/>
                  <a:gd name="csY4" fmla="*/ 54127 h 315534"/>
                  <a:gd name="csX5" fmla="*/ 220154 w 302119"/>
                  <a:gd name="csY5" fmla="*/ 74685 h 315534"/>
                  <a:gd name="csX6" fmla="*/ 243219 w 302119"/>
                  <a:gd name="csY6" fmla="*/ 73892 h 315534"/>
                  <a:gd name="csX7" fmla="*/ 291589 w 302119"/>
                  <a:gd name="csY7" fmla="*/ 42943 h 315534"/>
                  <a:gd name="csX8" fmla="*/ 298611 w 302119"/>
                  <a:gd name="csY8" fmla="*/ 11664 h 315534"/>
                  <a:gd name="csX9" fmla="*/ 298611 w 302119"/>
                  <a:gd name="csY9" fmla="*/ 11664 h 315534"/>
                  <a:gd name="csX10" fmla="*/ 267325 w 302119"/>
                  <a:gd name="csY10" fmla="*/ 4716 h 315534"/>
                  <a:gd name="csX11" fmla="*/ 267281 w 302119"/>
                  <a:gd name="csY11" fmla="*/ 4745 h 315534"/>
                  <a:gd name="csX12" fmla="*/ 230155 w 302119"/>
                  <a:gd name="csY12" fmla="*/ 28468 h 315534"/>
                  <a:gd name="csX13" fmla="*/ 182606 w 302119"/>
                  <a:gd name="csY13" fmla="*/ 2749 h 315534"/>
                  <a:gd name="csX14" fmla="*/ 165105 w 302119"/>
                  <a:gd name="csY14" fmla="*/ 991 h 315534"/>
                  <a:gd name="csX15" fmla="*/ 106539 w 302119"/>
                  <a:gd name="csY15" fmla="*/ 18992 h 315534"/>
                  <a:gd name="csX16" fmla="*/ 93656 w 302119"/>
                  <a:gd name="csY16" fmla="*/ 29160 h 315534"/>
                  <a:gd name="csX17" fmla="*/ 68397 w 302119"/>
                  <a:gd name="csY17" fmla="*/ 72490 h 315534"/>
                  <a:gd name="csX18" fmla="*/ 27470 w 302119"/>
                  <a:gd name="csY18" fmla="*/ 61817 h 315534"/>
                  <a:gd name="csX19" fmla="*/ 507 w 302119"/>
                  <a:gd name="csY19" fmla="*/ 79137 h 315534"/>
                  <a:gd name="csX20" fmla="*/ 503 w 302119"/>
                  <a:gd name="csY20" fmla="*/ 79154 h 315534"/>
                  <a:gd name="csX21" fmla="*/ 16281 w 302119"/>
                  <a:gd name="csY21" fmla="*/ 105746 h 315534"/>
                  <a:gd name="csX22" fmla="*/ 73608 w 302119"/>
                  <a:gd name="csY22" fmla="*/ 120656 h 315534"/>
                  <a:gd name="csX23" fmla="*/ 79326 w 302119"/>
                  <a:gd name="csY23" fmla="*/ 121399 h 315534"/>
                  <a:gd name="csX24" fmla="*/ 98868 w 302119"/>
                  <a:gd name="csY24" fmla="*/ 110071 h 315534"/>
                  <a:gd name="csX25" fmla="*/ 111677 w 302119"/>
                  <a:gd name="csY25" fmla="*/ 87967 h 315534"/>
                  <a:gd name="csX26" fmla="*/ 111741 w 302119"/>
                  <a:gd name="csY26" fmla="*/ 87957 h 315534"/>
                  <a:gd name="csX27" fmla="*/ 111760 w 302119"/>
                  <a:gd name="csY27" fmla="*/ 87990 h 315534"/>
                  <a:gd name="csX28" fmla="*/ 113681 w 302119"/>
                  <a:gd name="csY28" fmla="*/ 122824 h 315534"/>
                  <a:gd name="csX29" fmla="*/ 78031 w 302119"/>
                  <a:gd name="csY29" fmla="*/ 210733 h 315534"/>
                  <a:gd name="csX30" fmla="*/ 78031 w 302119"/>
                  <a:gd name="csY30" fmla="*/ 227226 h 315534"/>
                  <a:gd name="csX31" fmla="*/ 105801 w 302119"/>
                  <a:gd name="csY31" fmla="*/ 300800 h 315534"/>
                  <a:gd name="csX32" fmla="*/ 126708 w 302119"/>
                  <a:gd name="csY32" fmla="*/ 315535 h 315534"/>
                  <a:gd name="csX33" fmla="*/ 126801 w 302119"/>
                  <a:gd name="csY33" fmla="*/ 315535 h 315534"/>
                  <a:gd name="csX34" fmla="*/ 134722 w 302119"/>
                  <a:gd name="csY34" fmla="*/ 314064 h 315534"/>
                  <a:gd name="csX35" fmla="*/ 147921 w 302119"/>
                  <a:gd name="csY35" fmla="*/ 284878 h 315534"/>
                  <a:gd name="csX36" fmla="*/ 123288 w 302119"/>
                  <a:gd name="csY36" fmla="*/ 219569 h 315534"/>
                  <a:gd name="csX37" fmla="*/ 144426 w 302119"/>
                  <a:gd name="csY37" fmla="*/ 167593 h 315534"/>
                  <a:gd name="csX38" fmla="*/ 144494 w 302119"/>
                  <a:gd name="csY38" fmla="*/ 167568 h 315534"/>
                  <a:gd name="csX39" fmla="*/ 144519 w 302119"/>
                  <a:gd name="csY39" fmla="*/ 167593 h 315534"/>
                  <a:gd name="csX40" fmla="*/ 148459 w 302119"/>
                  <a:gd name="csY40" fmla="*/ 215856 h 315534"/>
                  <a:gd name="csX41" fmla="*/ 152599 w 302119"/>
                  <a:gd name="csY41" fmla="*/ 227175 h 315534"/>
                  <a:gd name="csX42" fmla="*/ 197651 w 302119"/>
                  <a:gd name="csY42" fmla="*/ 290289 h 315534"/>
                  <a:gd name="csX43" fmla="*/ 229337 w 302119"/>
                  <a:gd name="csY43" fmla="*/ 295262 h 315534"/>
                  <a:gd name="csX44" fmla="*/ 234536 w 302119"/>
                  <a:gd name="csY44" fmla="*/ 263893 h 315534"/>
                  <a:gd name="csX45" fmla="*/ 223908 w 302119"/>
                  <a:gd name="csY45" fmla="*/ 287992 h 315534"/>
                  <a:gd name="csX46" fmla="*/ 205220 w 302119"/>
                  <a:gd name="csY46" fmla="*/ 284897 h 315534"/>
                  <a:gd name="csX47" fmla="*/ 160154 w 302119"/>
                  <a:gd name="csY47" fmla="*/ 221792 h 315534"/>
                  <a:gd name="csX48" fmla="*/ 157713 w 302119"/>
                  <a:gd name="csY48" fmla="*/ 215095 h 315534"/>
                  <a:gd name="csX49" fmla="*/ 152172 w 302119"/>
                  <a:gd name="csY49" fmla="*/ 147248 h 315534"/>
                  <a:gd name="csX50" fmla="*/ 147194 w 302119"/>
                  <a:gd name="csY50" fmla="*/ 142971 h 315534"/>
                  <a:gd name="csX51" fmla="*/ 143243 w 302119"/>
                  <a:gd name="csY51" fmla="*/ 145856 h 315534"/>
                  <a:gd name="csX52" fmla="*/ 114006 w 302119"/>
                  <a:gd name="csY52" fmla="*/ 217736 h 315534"/>
                  <a:gd name="csX53" fmla="*/ 113964 w 302119"/>
                  <a:gd name="csY53" fmla="*/ 221124 h 315534"/>
                  <a:gd name="csX54" fmla="*/ 139233 w 302119"/>
                  <a:gd name="csY54" fmla="*/ 288154 h 315534"/>
                  <a:gd name="csX55" fmla="*/ 131404 w 302119"/>
                  <a:gd name="csY55" fmla="*/ 305399 h 315534"/>
                  <a:gd name="csX56" fmla="*/ 126805 w 302119"/>
                  <a:gd name="csY56" fmla="*/ 306258 h 315534"/>
                  <a:gd name="csX57" fmla="*/ 114489 w 302119"/>
                  <a:gd name="csY57" fmla="*/ 297543 h 315534"/>
                  <a:gd name="csX58" fmla="*/ 86668 w 302119"/>
                  <a:gd name="csY58" fmla="*/ 223894 h 315534"/>
                  <a:gd name="csX59" fmla="*/ 86668 w 302119"/>
                  <a:gd name="csY59" fmla="*/ 214176 h 315534"/>
                  <a:gd name="csX60" fmla="*/ 122694 w 302119"/>
                  <a:gd name="csY60" fmla="*/ 125353 h 315534"/>
                  <a:gd name="csX61" fmla="*/ 123023 w 302119"/>
                  <a:gd name="csY61" fmla="*/ 123348 h 315534"/>
                  <a:gd name="csX62" fmla="*/ 121167 w 302119"/>
                  <a:gd name="csY62" fmla="*/ 89397 h 315534"/>
                  <a:gd name="csX63" fmla="*/ 121167 w 302119"/>
                  <a:gd name="csY63" fmla="*/ 89397 h 315534"/>
                  <a:gd name="csX64" fmla="*/ 120271 w 302119"/>
                  <a:gd name="csY64" fmla="*/ 64532 h 315534"/>
                  <a:gd name="csX65" fmla="*/ 115463 w 302119"/>
                  <a:gd name="csY65" fmla="*/ 60058 h 315534"/>
                  <a:gd name="csX66" fmla="*/ 110990 w 302119"/>
                  <a:gd name="csY66" fmla="*/ 64866 h 315534"/>
                  <a:gd name="csX67" fmla="*/ 111185 w 302119"/>
                  <a:gd name="csY67" fmla="*/ 70346 h 315534"/>
                  <a:gd name="csX68" fmla="*/ 90858 w 302119"/>
                  <a:gd name="csY68" fmla="*/ 105435 h 315534"/>
                  <a:gd name="csX69" fmla="*/ 79321 w 302119"/>
                  <a:gd name="csY69" fmla="*/ 112127 h 315534"/>
                  <a:gd name="csX70" fmla="*/ 79321 w 302119"/>
                  <a:gd name="csY70" fmla="*/ 112127 h 315534"/>
                  <a:gd name="csX71" fmla="*/ 76017 w 302119"/>
                  <a:gd name="csY71" fmla="*/ 111691 h 315534"/>
                  <a:gd name="csX72" fmla="*/ 18787 w 302119"/>
                  <a:gd name="csY72" fmla="*/ 96808 h 315534"/>
                  <a:gd name="csX73" fmla="*/ 9552 w 302119"/>
                  <a:gd name="csY73" fmla="*/ 81131 h 315534"/>
                  <a:gd name="csX74" fmla="*/ 25298 w 302119"/>
                  <a:gd name="csY74" fmla="*/ 70866 h 315534"/>
                  <a:gd name="csX75" fmla="*/ 69446 w 302119"/>
                  <a:gd name="csY75" fmla="*/ 82357 h 315534"/>
                  <a:gd name="csX76" fmla="*/ 74629 w 302119"/>
                  <a:gd name="csY76" fmla="*/ 80203 h 315534"/>
                  <a:gd name="csX77" fmla="*/ 101666 w 302119"/>
                  <a:gd name="csY77" fmla="*/ 33842 h 315534"/>
                  <a:gd name="csX78" fmla="*/ 109282 w 302119"/>
                  <a:gd name="csY78" fmla="*/ 27865 h 315534"/>
                  <a:gd name="csX79" fmla="*/ 167853 w 302119"/>
                  <a:gd name="csY79" fmla="*/ 9836 h 315534"/>
                  <a:gd name="csX80" fmla="*/ 178197 w 302119"/>
                  <a:gd name="csY80" fmla="*/ 10885 h 315534"/>
                  <a:gd name="csX81" fmla="*/ 228164 w 302119"/>
                  <a:gd name="csY81" fmla="*/ 37922 h 315534"/>
                  <a:gd name="csX82" fmla="*/ 232865 w 302119"/>
                  <a:gd name="csY82" fmla="*/ 37750 h 315534"/>
                  <a:gd name="csX83" fmla="*/ 272311 w 302119"/>
                  <a:gd name="csY83" fmla="*/ 12541 h 315534"/>
                  <a:gd name="csX84" fmla="*/ 290749 w 302119"/>
                  <a:gd name="csY84" fmla="*/ 16676 h 315534"/>
                  <a:gd name="csX85" fmla="*/ 286614 w 302119"/>
                  <a:gd name="csY85" fmla="*/ 35114 h 315534"/>
                  <a:gd name="csX86" fmla="*/ 238220 w 302119"/>
                  <a:gd name="csY86" fmla="*/ 66072 h 315534"/>
                  <a:gd name="csX87" fmla="*/ 224605 w 302119"/>
                  <a:gd name="csY87" fmla="*/ 66536 h 315534"/>
                  <a:gd name="csX88" fmla="*/ 181868 w 302119"/>
                  <a:gd name="csY88" fmla="*/ 43198 h 315534"/>
                  <a:gd name="csX89" fmla="*/ 181678 w 302119"/>
                  <a:gd name="csY89" fmla="*/ 39411 h 315534"/>
                  <a:gd name="csX90" fmla="*/ 176805 w 302119"/>
                  <a:gd name="csY90" fmla="*/ 35003 h 315534"/>
                  <a:gd name="csX91" fmla="*/ 172396 w 302119"/>
                  <a:gd name="csY91" fmla="*/ 39875 h 315534"/>
                  <a:gd name="csX92" fmla="*/ 172707 w 302119"/>
                  <a:gd name="csY92" fmla="*/ 45941 h 315534"/>
                  <a:gd name="csX93" fmla="*/ 172707 w 302119"/>
                  <a:gd name="csY93" fmla="*/ 46238 h 315534"/>
                  <a:gd name="csX94" fmla="*/ 173519 w 302119"/>
                  <a:gd name="csY94" fmla="*/ 61195 h 315534"/>
                  <a:gd name="csX95" fmla="*/ 173561 w 302119"/>
                  <a:gd name="csY95" fmla="*/ 61979 h 315534"/>
                  <a:gd name="csX96" fmla="*/ 173561 w 302119"/>
                  <a:gd name="csY96" fmla="*/ 61979 h 315534"/>
                  <a:gd name="csX97" fmla="*/ 176499 w 302119"/>
                  <a:gd name="csY97" fmla="*/ 116155 h 315534"/>
                  <a:gd name="csX98" fmla="*/ 183975 w 302119"/>
                  <a:gd name="csY98" fmla="*/ 207902 h 315534"/>
                  <a:gd name="csX99" fmla="*/ 184829 w 302119"/>
                  <a:gd name="csY99" fmla="*/ 210223 h 315534"/>
                  <a:gd name="csX100" fmla="*/ 226999 w 302119"/>
                  <a:gd name="csY100" fmla="*/ 269267 h 315534"/>
                  <a:gd name="csX101" fmla="*/ 223914 w 302119"/>
                  <a:gd name="csY101" fmla="*/ 287988 h 315534"/>
                  <a:gd name="csX102" fmla="*/ 223908 w 302119"/>
                  <a:gd name="csY102" fmla="*/ 287992 h 3155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</a:cxnLst>
                <a:rect l="l" t="t" r="r" b="b"/>
                <a:pathLst>
                  <a:path w="302119" h="315534">
                    <a:moveTo>
                      <a:pt x="193112" y="205907"/>
                    </a:moveTo>
                    <a:lnTo>
                      <a:pt x="185743" y="115561"/>
                    </a:lnTo>
                    <a:lnTo>
                      <a:pt x="182434" y="54169"/>
                    </a:lnTo>
                    <a:cubicBezTo>
                      <a:pt x="182433" y="54143"/>
                      <a:pt x="182453" y="54122"/>
                      <a:pt x="182479" y="54121"/>
                    </a:cubicBezTo>
                    <a:cubicBezTo>
                      <a:pt x="182487" y="54121"/>
                      <a:pt x="182496" y="54123"/>
                      <a:pt x="182504" y="54127"/>
                    </a:cubicBezTo>
                    <a:lnTo>
                      <a:pt x="220154" y="74685"/>
                    </a:lnTo>
                    <a:cubicBezTo>
                      <a:pt x="227411" y="78650"/>
                      <a:pt x="236251" y="78346"/>
                      <a:pt x="243219" y="73892"/>
                    </a:cubicBezTo>
                    <a:lnTo>
                      <a:pt x="291589" y="42943"/>
                    </a:lnTo>
                    <a:cubicBezTo>
                      <a:pt x="302151" y="36234"/>
                      <a:pt x="305291" y="22244"/>
                      <a:pt x="298611" y="11664"/>
                    </a:cubicBezTo>
                    <a:lnTo>
                      <a:pt x="298611" y="11664"/>
                    </a:lnTo>
                    <a:cubicBezTo>
                      <a:pt x="291890" y="1107"/>
                      <a:pt x="277883" y="-2004"/>
                      <a:pt x="267325" y="4716"/>
                    </a:cubicBezTo>
                    <a:cubicBezTo>
                      <a:pt x="267311" y="4726"/>
                      <a:pt x="267296" y="4735"/>
                      <a:pt x="267281" y="4745"/>
                    </a:cubicBezTo>
                    <a:lnTo>
                      <a:pt x="230155" y="28468"/>
                    </a:lnTo>
                    <a:lnTo>
                      <a:pt x="182606" y="2749"/>
                    </a:lnTo>
                    <a:cubicBezTo>
                      <a:pt x="177242" y="-154"/>
                      <a:pt x="170939" y="-788"/>
                      <a:pt x="165105" y="991"/>
                    </a:cubicBezTo>
                    <a:lnTo>
                      <a:pt x="106539" y="18992"/>
                    </a:lnTo>
                    <a:cubicBezTo>
                      <a:pt x="101125" y="20652"/>
                      <a:pt x="96528" y="24279"/>
                      <a:pt x="93656" y="29160"/>
                    </a:cubicBezTo>
                    <a:lnTo>
                      <a:pt x="68397" y="72490"/>
                    </a:lnTo>
                    <a:lnTo>
                      <a:pt x="27470" y="61817"/>
                    </a:lnTo>
                    <a:cubicBezTo>
                      <a:pt x="15241" y="59154"/>
                      <a:pt x="3169" y="66908"/>
                      <a:pt x="507" y="79137"/>
                    </a:cubicBezTo>
                    <a:cubicBezTo>
                      <a:pt x="505" y="79143"/>
                      <a:pt x="504" y="79148"/>
                      <a:pt x="503" y="79154"/>
                    </a:cubicBezTo>
                    <a:cubicBezTo>
                      <a:pt x="-1970" y="90775"/>
                      <a:pt x="4897" y="102347"/>
                      <a:pt x="16281" y="105746"/>
                    </a:cubicBezTo>
                    <a:lnTo>
                      <a:pt x="73608" y="120656"/>
                    </a:lnTo>
                    <a:cubicBezTo>
                      <a:pt x="75487" y="121080"/>
                      <a:pt x="77401" y="121328"/>
                      <a:pt x="79326" y="121399"/>
                    </a:cubicBezTo>
                    <a:cubicBezTo>
                      <a:pt x="87387" y="121354"/>
                      <a:pt x="94823" y="117044"/>
                      <a:pt x="98868" y="110071"/>
                    </a:cubicBezTo>
                    <a:lnTo>
                      <a:pt x="111677" y="87967"/>
                    </a:lnTo>
                    <a:cubicBezTo>
                      <a:pt x="111692" y="87947"/>
                      <a:pt x="111721" y="87942"/>
                      <a:pt x="111741" y="87957"/>
                    </a:cubicBezTo>
                    <a:cubicBezTo>
                      <a:pt x="111752" y="87965"/>
                      <a:pt x="111759" y="87977"/>
                      <a:pt x="111760" y="87990"/>
                    </a:cubicBezTo>
                    <a:lnTo>
                      <a:pt x="113681" y="122824"/>
                    </a:lnTo>
                    <a:lnTo>
                      <a:pt x="78031" y="210733"/>
                    </a:lnTo>
                    <a:cubicBezTo>
                      <a:pt x="75950" y="216034"/>
                      <a:pt x="75950" y="221926"/>
                      <a:pt x="78031" y="227226"/>
                    </a:cubicBezTo>
                    <a:lnTo>
                      <a:pt x="105801" y="300800"/>
                    </a:lnTo>
                    <a:cubicBezTo>
                      <a:pt x="109040" y="309572"/>
                      <a:pt x="117358" y="315434"/>
                      <a:pt x="126708" y="315535"/>
                    </a:cubicBezTo>
                    <a:lnTo>
                      <a:pt x="126801" y="315535"/>
                    </a:lnTo>
                    <a:cubicBezTo>
                      <a:pt x="129510" y="315539"/>
                      <a:pt x="132196" y="315041"/>
                      <a:pt x="134722" y="314064"/>
                    </a:cubicBezTo>
                    <a:cubicBezTo>
                      <a:pt x="146405" y="309626"/>
                      <a:pt x="152304" y="296581"/>
                      <a:pt x="147921" y="284878"/>
                    </a:cubicBezTo>
                    <a:lnTo>
                      <a:pt x="123288" y="219569"/>
                    </a:lnTo>
                    <a:lnTo>
                      <a:pt x="144426" y="167593"/>
                    </a:lnTo>
                    <a:cubicBezTo>
                      <a:pt x="144438" y="167567"/>
                      <a:pt x="144469" y="167556"/>
                      <a:pt x="144494" y="167568"/>
                    </a:cubicBezTo>
                    <a:cubicBezTo>
                      <a:pt x="144505" y="167573"/>
                      <a:pt x="144514" y="167582"/>
                      <a:pt x="144519" y="167593"/>
                    </a:cubicBezTo>
                    <a:lnTo>
                      <a:pt x="148459" y="215856"/>
                    </a:lnTo>
                    <a:cubicBezTo>
                      <a:pt x="148792" y="219934"/>
                      <a:pt x="150223" y="223845"/>
                      <a:pt x="152599" y="227175"/>
                    </a:cubicBezTo>
                    <a:lnTo>
                      <a:pt x="197651" y="290289"/>
                    </a:lnTo>
                    <a:cubicBezTo>
                      <a:pt x="205028" y="300412"/>
                      <a:pt x="219214" y="302638"/>
                      <a:pt x="229337" y="295262"/>
                    </a:cubicBezTo>
                    <a:cubicBezTo>
                      <a:pt x="239337" y="287974"/>
                      <a:pt x="241650" y="274016"/>
                      <a:pt x="234536" y="263893"/>
                    </a:cubicBezTo>
                    <a:close/>
                    <a:moveTo>
                      <a:pt x="223908" y="287992"/>
                    </a:moveTo>
                    <a:cubicBezTo>
                      <a:pt x="217893" y="292296"/>
                      <a:pt x="209527" y="290910"/>
                      <a:pt x="205220" y="284897"/>
                    </a:cubicBezTo>
                    <a:lnTo>
                      <a:pt x="160154" y="221792"/>
                    </a:lnTo>
                    <a:cubicBezTo>
                      <a:pt x="158751" y="219821"/>
                      <a:pt x="157907" y="217507"/>
                      <a:pt x="157713" y="215095"/>
                    </a:cubicBezTo>
                    <a:lnTo>
                      <a:pt x="152172" y="147248"/>
                    </a:lnTo>
                    <a:cubicBezTo>
                      <a:pt x="151978" y="144692"/>
                      <a:pt x="149750" y="142777"/>
                      <a:pt x="147194" y="142971"/>
                    </a:cubicBezTo>
                    <a:cubicBezTo>
                      <a:pt x="145436" y="143103"/>
                      <a:pt x="143905" y="144221"/>
                      <a:pt x="143243" y="145856"/>
                    </a:cubicBezTo>
                    <a:lnTo>
                      <a:pt x="114006" y="217736"/>
                    </a:lnTo>
                    <a:cubicBezTo>
                      <a:pt x="113566" y="218820"/>
                      <a:pt x="113551" y="220029"/>
                      <a:pt x="113964" y="221124"/>
                    </a:cubicBezTo>
                    <a:lnTo>
                      <a:pt x="139233" y="288154"/>
                    </a:lnTo>
                    <a:cubicBezTo>
                      <a:pt x="141821" y="295078"/>
                      <a:pt x="138320" y="302790"/>
                      <a:pt x="131404" y="305399"/>
                    </a:cubicBezTo>
                    <a:cubicBezTo>
                      <a:pt x="129927" y="305930"/>
                      <a:pt x="128374" y="306220"/>
                      <a:pt x="126805" y="306258"/>
                    </a:cubicBezTo>
                    <a:cubicBezTo>
                      <a:pt x="121291" y="306185"/>
                      <a:pt x="116392" y="302719"/>
                      <a:pt x="114489" y="297543"/>
                    </a:cubicBezTo>
                    <a:lnTo>
                      <a:pt x="86668" y="223894"/>
                    </a:lnTo>
                    <a:cubicBezTo>
                      <a:pt x="85447" y="220770"/>
                      <a:pt x="85447" y="217301"/>
                      <a:pt x="86668" y="214176"/>
                    </a:cubicBezTo>
                    <a:lnTo>
                      <a:pt x="122694" y="125353"/>
                    </a:lnTo>
                    <a:cubicBezTo>
                      <a:pt x="122953" y="124718"/>
                      <a:pt x="123066" y="124033"/>
                      <a:pt x="123023" y="123348"/>
                    </a:cubicBezTo>
                    <a:lnTo>
                      <a:pt x="121167" y="89397"/>
                    </a:lnTo>
                    <a:lnTo>
                      <a:pt x="121167" y="89397"/>
                    </a:lnTo>
                    <a:lnTo>
                      <a:pt x="120271" y="64532"/>
                    </a:lnTo>
                    <a:cubicBezTo>
                      <a:pt x="120179" y="61968"/>
                      <a:pt x="118026" y="59965"/>
                      <a:pt x="115463" y="60058"/>
                    </a:cubicBezTo>
                    <a:cubicBezTo>
                      <a:pt x="112900" y="60150"/>
                      <a:pt x="110897" y="62303"/>
                      <a:pt x="110990" y="64866"/>
                    </a:cubicBezTo>
                    <a:lnTo>
                      <a:pt x="111185" y="70346"/>
                    </a:lnTo>
                    <a:lnTo>
                      <a:pt x="90858" y="105435"/>
                    </a:lnTo>
                    <a:cubicBezTo>
                      <a:pt x="88472" y="109554"/>
                      <a:pt x="84082" y="112101"/>
                      <a:pt x="79321" y="112127"/>
                    </a:cubicBezTo>
                    <a:lnTo>
                      <a:pt x="79321" y="112127"/>
                    </a:lnTo>
                    <a:cubicBezTo>
                      <a:pt x="78206" y="112127"/>
                      <a:pt x="77095" y="111980"/>
                      <a:pt x="76017" y="111691"/>
                    </a:cubicBezTo>
                    <a:lnTo>
                      <a:pt x="18787" y="96808"/>
                    </a:lnTo>
                    <a:cubicBezTo>
                      <a:pt x="12108" y="94770"/>
                      <a:pt x="8097" y="87962"/>
                      <a:pt x="9552" y="81131"/>
                    </a:cubicBezTo>
                    <a:cubicBezTo>
                      <a:pt x="11113" y="73981"/>
                      <a:pt x="18126" y="69409"/>
                      <a:pt x="25298" y="70866"/>
                    </a:cubicBezTo>
                    <a:lnTo>
                      <a:pt x="69446" y="82357"/>
                    </a:lnTo>
                    <a:cubicBezTo>
                      <a:pt x="71461" y="82884"/>
                      <a:pt x="73581" y="82003"/>
                      <a:pt x="74629" y="80203"/>
                    </a:cubicBezTo>
                    <a:lnTo>
                      <a:pt x="101666" y="33842"/>
                    </a:lnTo>
                    <a:cubicBezTo>
                      <a:pt x="103367" y="30967"/>
                      <a:pt x="106084" y="28834"/>
                      <a:pt x="109282" y="27865"/>
                    </a:cubicBezTo>
                    <a:lnTo>
                      <a:pt x="167853" y="9836"/>
                    </a:lnTo>
                    <a:cubicBezTo>
                      <a:pt x="171302" y="8786"/>
                      <a:pt x="175029" y="9163"/>
                      <a:pt x="178197" y="10885"/>
                    </a:cubicBezTo>
                    <a:lnTo>
                      <a:pt x="228164" y="37922"/>
                    </a:lnTo>
                    <a:cubicBezTo>
                      <a:pt x="229646" y="38722"/>
                      <a:pt x="231445" y="38656"/>
                      <a:pt x="232865" y="37750"/>
                    </a:cubicBezTo>
                    <a:lnTo>
                      <a:pt x="272311" y="12541"/>
                    </a:lnTo>
                    <a:cubicBezTo>
                      <a:pt x="278545" y="8592"/>
                      <a:pt x="286799" y="10443"/>
                      <a:pt x="290749" y="16676"/>
                    </a:cubicBezTo>
                    <a:cubicBezTo>
                      <a:pt x="294699" y="22910"/>
                      <a:pt x="292848" y="31164"/>
                      <a:pt x="286614" y="35114"/>
                    </a:cubicBezTo>
                    <a:lnTo>
                      <a:pt x="238220" y="66072"/>
                    </a:lnTo>
                    <a:cubicBezTo>
                      <a:pt x="234106" y="68698"/>
                      <a:pt x="228888" y="68876"/>
                      <a:pt x="224605" y="66536"/>
                    </a:cubicBezTo>
                    <a:lnTo>
                      <a:pt x="181868" y="43198"/>
                    </a:lnTo>
                    <a:lnTo>
                      <a:pt x="181678" y="39411"/>
                    </a:lnTo>
                    <a:cubicBezTo>
                      <a:pt x="181550" y="36848"/>
                      <a:pt x="179368" y="34874"/>
                      <a:pt x="176805" y="35003"/>
                    </a:cubicBezTo>
                    <a:cubicBezTo>
                      <a:pt x="174242" y="35131"/>
                      <a:pt x="172268" y="37312"/>
                      <a:pt x="172396" y="39875"/>
                    </a:cubicBezTo>
                    <a:lnTo>
                      <a:pt x="172707" y="45941"/>
                    </a:lnTo>
                    <a:cubicBezTo>
                      <a:pt x="172707" y="46038"/>
                      <a:pt x="172679" y="46136"/>
                      <a:pt x="172707" y="46238"/>
                    </a:cubicBezTo>
                    <a:lnTo>
                      <a:pt x="173519" y="61195"/>
                    </a:lnTo>
                    <a:lnTo>
                      <a:pt x="173561" y="61979"/>
                    </a:lnTo>
                    <a:lnTo>
                      <a:pt x="173561" y="61979"/>
                    </a:lnTo>
                    <a:lnTo>
                      <a:pt x="176499" y="116155"/>
                    </a:lnTo>
                    <a:lnTo>
                      <a:pt x="183975" y="207902"/>
                    </a:lnTo>
                    <a:cubicBezTo>
                      <a:pt x="184043" y="208739"/>
                      <a:pt x="184338" y="209541"/>
                      <a:pt x="184829" y="210223"/>
                    </a:cubicBezTo>
                    <a:lnTo>
                      <a:pt x="226999" y="269267"/>
                    </a:lnTo>
                    <a:cubicBezTo>
                      <a:pt x="231317" y="275288"/>
                      <a:pt x="229936" y="283670"/>
                      <a:pt x="223914" y="287988"/>
                    </a:cubicBezTo>
                    <a:cubicBezTo>
                      <a:pt x="223912" y="287989"/>
                      <a:pt x="223910" y="287991"/>
                      <a:pt x="223908" y="287992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4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2E090059-E337-61B4-B971-5B50117BEFBA}"/>
                  </a:ext>
                </a:extLst>
              </p:cNvPr>
              <p:cNvSpPr/>
              <p:nvPr/>
            </p:nvSpPr>
            <p:spPr>
              <a:xfrm>
                <a:off x="6523462" y="3409952"/>
                <a:ext cx="74252" cy="74251"/>
              </a:xfrm>
              <a:custGeom>
                <a:avLst/>
                <a:gdLst>
                  <a:gd name="csX0" fmla="*/ 37126 w 74252"/>
                  <a:gd name="csY0" fmla="*/ 74252 h 74251"/>
                  <a:gd name="csX1" fmla="*/ 74252 w 74252"/>
                  <a:gd name="csY1" fmla="*/ 37126 h 74251"/>
                  <a:gd name="csX2" fmla="*/ 37126 w 74252"/>
                  <a:gd name="csY2" fmla="*/ 0 h 74251"/>
                  <a:gd name="csX3" fmla="*/ 0 w 74252"/>
                  <a:gd name="csY3" fmla="*/ 37126 h 74251"/>
                  <a:gd name="csX4" fmla="*/ 37126 w 74252"/>
                  <a:gd name="csY4" fmla="*/ 74252 h 74251"/>
                  <a:gd name="csX5" fmla="*/ 37126 w 74252"/>
                  <a:gd name="csY5" fmla="*/ 9281 h 74251"/>
                  <a:gd name="csX6" fmla="*/ 64971 w 74252"/>
                  <a:gd name="csY6" fmla="*/ 37126 h 74251"/>
                  <a:gd name="csX7" fmla="*/ 37126 w 74252"/>
                  <a:gd name="csY7" fmla="*/ 64970 h 74251"/>
                  <a:gd name="csX8" fmla="*/ 9282 w 74252"/>
                  <a:gd name="csY8" fmla="*/ 37126 h 74251"/>
                  <a:gd name="csX9" fmla="*/ 37126 w 74252"/>
                  <a:gd name="csY9" fmla="*/ 9254 h 7425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74252" h="74251">
                    <a:moveTo>
                      <a:pt x="37126" y="74252"/>
                    </a:moveTo>
                    <a:cubicBezTo>
                      <a:pt x="57630" y="74252"/>
                      <a:pt x="74252" y="57630"/>
                      <a:pt x="74252" y="37126"/>
                    </a:cubicBezTo>
                    <a:cubicBezTo>
                      <a:pt x="74252" y="16622"/>
                      <a:pt x="57630" y="0"/>
                      <a:pt x="37126" y="0"/>
                    </a:cubicBezTo>
                    <a:cubicBezTo>
                      <a:pt x="16622" y="0"/>
                      <a:pt x="0" y="16622"/>
                      <a:pt x="0" y="37126"/>
                    </a:cubicBezTo>
                    <a:cubicBezTo>
                      <a:pt x="0" y="57630"/>
                      <a:pt x="16622" y="74252"/>
                      <a:pt x="37126" y="74252"/>
                    </a:cubicBezTo>
                    <a:close/>
                    <a:moveTo>
                      <a:pt x="37126" y="9281"/>
                    </a:moveTo>
                    <a:cubicBezTo>
                      <a:pt x="52504" y="9281"/>
                      <a:pt x="64971" y="21748"/>
                      <a:pt x="64971" y="37126"/>
                    </a:cubicBezTo>
                    <a:cubicBezTo>
                      <a:pt x="64971" y="52504"/>
                      <a:pt x="52504" y="64970"/>
                      <a:pt x="37126" y="64970"/>
                    </a:cubicBezTo>
                    <a:cubicBezTo>
                      <a:pt x="21748" y="64970"/>
                      <a:pt x="9282" y="52504"/>
                      <a:pt x="9282" y="37126"/>
                    </a:cubicBezTo>
                    <a:cubicBezTo>
                      <a:pt x="9287" y="21745"/>
                      <a:pt x="21746" y="9274"/>
                      <a:pt x="37126" y="9254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4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EB2B1A05-039C-CC63-5731-23F83E03CA98}"/>
              </a:ext>
            </a:extLst>
          </p:cNvPr>
          <p:cNvGrpSpPr/>
          <p:nvPr/>
        </p:nvGrpSpPr>
        <p:grpSpPr>
          <a:xfrm>
            <a:off x="10712890" y="3062816"/>
            <a:ext cx="900000" cy="1136530"/>
            <a:chOff x="10606197" y="3232087"/>
            <a:chExt cx="900000" cy="1136530"/>
          </a:xfrm>
        </p:grpSpPr>
        <p:sp>
          <p:nvSpPr>
            <p:cNvPr id="101" name="Rounded Rectangle 140">
              <a:extLst>
                <a:ext uri="{FF2B5EF4-FFF2-40B4-BE49-F238E27FC236}">
                  <a16:creationId xmlns:a16="http://schemas.microsoft.com/office/drawing/2014/main" id="{D80E7ED6-ECC7-9859-A314-27003B0B99DA}"/>
                </a:ext>
              </a:extLst>
            </p:cNvPr>
            <p:cNvSpPr/>
            <p:nvPr/>
          </p:nvSpPr>
          <p:spPr>
            <a:xfrm>
              <a:off x="10606197" y="3232087"/>
              <a:ext cx="900000" cy="113653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Anxiety</a:t>
              </a: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DCB02158-5944-0A90-F765-DC82230166FC}"/>
                </a:ext>
              </a:extLst>
            </p:cNvPr>
            <p:cNvSpPr/>
            <p:nvPr/>
          </p:nvSpPr>
          <p:spPr>
            <a:xfrm>
              <a:off x="10762855" y="3316133"/>
              <a:ext cx="586686" cy="58668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75FB563-E022-FE95-3F41-995409E0C5F6}"/>
                </a:ext>
              </a:extLst>
            </p:cNvPr>
            <p:cNvSpPr/>
            <p:nvPr/>
          </p:nvSpPr>
          <p:spPr>
            <a:xfrm>
              <a:off x="10898769" y="3412591"/>
              <a:ext cx="315723" cy="374735"/>
            </a:xfrm>
            <a:custGeom>
              <a:avLst/>
              <a:gdLst>
                <a:gd name="csX0" fmla="*/ 54868 w 315723"/>
                <a:gd name="csY0" fmla="*/ 257293 h 374735"/>
                <a:gd name="csX1" fmla="*/ 54868 w 315723"/>
                <a:gd name="csY1" fmla="*/ 374736 h 374735"/>
                <a:gd name="csX2" fmla="*/ 201515 w 315723"/>
                <a:gd name="csY2" fmla="*/ 374736 h 374735"/>
                <a:gd name="csX3" fmla="*/ 201515 w 315723"/>
                <a:gd name="csY3" fmla="*/ 319047 h 374735"/>
                <a:gd name="csX4" fmla="*/ 224255 w 315723"/>
                <a:gd name="csY4" fmla="*/ 319047 h 374735"/>
                <a:gd name="csX5" fmla="*/ 263237 w 315723"/>
                <a:gd name="csY5" fmla="*/ 302805 h 374735"/>
                <a:gd name="csX6" fmla="*/ 279016 w 315723"/>
                <a:gd name="csY6" fmla="*/ 263359 h 374735"/>
                <a:gd name="csX7" fmla="*/ 279016 w 315723"/>
                <a:gd name="csY7" fmla="*/ 235514 h 374735"/>
                <a:gd name="csX8" fmla="*/ 299435 w 315723"/>
                <a:gd name="csY8" fmla="*/ 235514 h 374735"/>
                <a:gd name="csX9" fmla="*/ 311037 w 315723"/>
                <a:gd name="csY9" fmla="*/ 203029 h 374735"/>
                <a:gd name="csX10" fmla="*/ 279016 w 315723"/>
                <a:gd name="csY10" fmla="*/ 147340 h 374735"/>
                <a:gd name="csX11" fmla="*/ 279016 w 315723"/>
                <a:gd name="csY11" fmla="*/ 145020 h 374735"/>
                <a:gd name="csX12" fmla="*/ 145018 w 315723"/>
                <a:gd name="csY12" fmla="*/ 109 h 374735"/>
                <a:gd name="csX13" fmla="*/ 107 w 315723"/>
                <a:gd name="csY13" fmla="*/ 134105 h 374735"/>
                <a:gd name="csX14" fmla="*/ 107 w 315723"/>
                <a:gd name="csY14" fmla="*/ 145020 h 374735"/>
                <a:gd name="csX15" fmla="*/ 54868 w 315723"/>
                <a:gd name="csY15" fmla="*/ 257293 h 374735"/>
                <a:gd name="csX16" fmla="*/ 73041 w 315723"/>
                <a:gd name="csY16" fmla="*/ 27619 h 374735"/>
                <a:gd name="csX17" fmla="*/ 251584 w 315723"/>
                <a:gd name="csY17" fmla="*/ 73096 h 374735"/>
                <a:gd name="csX18" fmla="*/ 269758 w 315723"/>
                <a:gd name="csY18" fmla="*/ 144621 h 374735"/>
                <a:gd name="csX19" fmla="*/ 269758 w 315723"/>
                <a:gd name="csY19" fmla="*/ 149753 h 374735"/>
                <a:gd name="csX20" fmla="*/ 270992 w 315723"/>
                <a:gd name="csY20" fmla="*/ 151902 h 374735"/>
                <a:gd name="csX21" fmla="*/ 303013 w 315723"/>
                <a:gd name="csY21" fmla="*/ 207591 h 374735"/>
                <a:gd name="csX22" fmla="*/ 303139 w 315723"/>
                <a:gd name="csY22" fmla="*/ 207804 h 374735"/>
                <a:gd name="csX23" fmla="*/ 303273 w 315723"/>
                <a:gd name="csY23" fmla="*/ 208013 h 374735"/>
                <a:gd name="csX24" fmla="*/ 305621 w 315723"/>
                <a:gd name="csY24" fmla="*/ 221058 h 374735"/>
                <a:gd name="csX25" fmla="*/ 298827 w 315723"/>
                <a:gd name="csY25" fmla="*/ 226163 h 374735"/>
                <a:gd name="csX26" fmla="*/ 269734 w 315723"/>
                <a:gd name="csY26" fmla="*/ 226163 h 374735"/>
                <a:gd name="csX27" fmla="*/ 269734 w 315723"/>
                <a:gd name="csY27" fmla="*/ 263289 h 374735"/>
                <a:gd name="csX28" fmla="*/ 256671 w 315723"/>
                <a:gd name="csY28" fmla="*/ 296187 h 374735"/>
                <a:gd name="csX29" fmla="*/ 224255 w 315723"/>
                <a:gd name="csY29" fmla="*/ 309752 h 374735"/>
                <a:gd name="csX30" fmla="*/ 192234 w 315723"/>
                <a:gd name="csY30" fmla="*/ 309752 h 374735"/>
                <a:gd name="csX31" fmla="*/ 192234 w 315723"/>
                <a:gd name="csY31" fmla="*/ 365441 h 374735"/>
                <a:gd name="csX32" fmla="*/ 64149 w 315723"/>
                <a:gd name="csY32" fmla="*/ 365441 h 374735"/>
                <a:gd name="csX33" fmla="*/ 64149 w 315723"/>
                <a:gd name="csY33" fmla="*/ 252741 h 374735"/>
                <a:gd name="csX34" fmla="*/ 60548 w 315723"/>
                <a:gd name="csY34" fmla="*/ 249956 h 374735"/>
                <a:gd name="csX35" fmla="*/ 9388 w 315723"/>
                <a:gd name="csY35" fmla="*/ 144955 h 374735"/>
                <a:gd name="csX36" fmla="*/ 9388 w 315723"/>
                <a:gd name="csY36" fmla="*/ 144788 h 374735"/>
                <a:gd name="csX37" fmla="*/ 9388 w 315723"/>
                <a:gd name="csY37" fmla="*/ 144621 h 374735"/>
                <a:gd name="csX38" fmla="*/ 73046 w 315723"/>
                <a:gd name="csY38" fmla="*/ 27619 h 3747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</a:cxnLst>
              <a:rect l="l" t="t" r="r" b="b"/>
              <a:pathLst>
                <a:path w="315723" h="374735">
                  <a:moveTo>
                    <a:pt x="54868" y="257293"/>
                  </a:moveTo>
                  <a:lnTo>
                    <a:pt x="54868" y="374736"/>
                  </a:lnTo>
                  <a:lnTo>
                    <a:pt x="201515" y="374736"/>
                  </a:lnTo>
                  <a:lnTo>
                    <a:pt x="201515" y="319047"/>
                  </a:lnTo>
                  <a:lnTo>
                    <a:pt x="224255" y="319047"/>
                  </a:lnTo>
                  <a:cubicBezTo>
                    <a:pt x="238890" y="319021"/>
                    <a:pt x="252914" y="313177"/>
                    <a:pt x="263237" y="302805"/>
                  </a:cubicBezTo>
                  <a:cubicBezTo>
                    <a:pt x="273418" y="292202"/>
                    <a:pt x="279076" y="278057"/>
                    <a:pt x="279016" y="263359"/>
                  </a:cubicBezTo>
                  <a:lnTo>
                    <a:pt x="279016" y="235514"/>
                  </a:lnTo>
                  <a:lnTo>
                    <a:pt x="299435" y="235514"/>
                  </a:lnTo>
                  <a:cubicBezTo>
                    <a:pt x="311501" y="234122"/>
                    <a:pt x="322175" y="220200"/>
                    <a:pt x="311037" y="203029"/>
                  </a:cubicBezTo>
                  <a:lnTo>
                    <a:pt x="279016" y="147340"/>
                  </a:lnTo>
                  <a:lnTo>
                    <a:pt x="279016" y="145020"/>
                  </a:lnTo>
                  <a:cubicBezTo>
                    <a:pt x="282030" y="68001"/>
                    <a:pt x="222037" y="3123"/>
                    <a:pt x="145018" y="109"/>
                  </a:cubicBezTo>
                  <a:cubicBezTo>
                    <a:pt x="68000" y="-2905"/>
                    <a:pt x="3121" y="57087"/>
                    <a:pt x="107" y="134105"/>
                  </a:cubicBezTo>
                  <a:cubicBezTo>
                    <a:pt x="-36" y="137742"/>
                    <a:pt x="-36" y="141383"/>
                    <a:pt x="107" y="145020"/>
                  </a:cubicBezTo>
                  <a:cubicBezTo>
                    <a:pt x="-53" y="188915"/>
                    <a:pt x="20179" y="230395"/>
                    <a:pt x="54868" y="257293"/>
                  </a:cubicBezTo>
                  <a:close/>
                  <a:moveTo>
                    <a:pt x="73041" y="27619"/>
                  </a:moveTo>
                  <a:cubicBezTo>
                    <a:pt x="134902" y="-9126"/>
                    <a:pt x="214839" y="11235"/>
                    <a:pt x="251584" y="73096"/>
                  </a:cubicBezTo>
                  <a:cubicBezTo>
                    <a:pt x="264409" y="94687"/>
                    <a:pt x="270720" y="119526"/>
                    <a:pt x="269758" y="144621"/>
                  </a:cubicBezTo>
                  <a:lnTo>
                    <a:pt x="269758" y="149753"/>
                  </a:lnTo>
                  <a:lnTo>
                    <a:pt x="270992" y="151902"/>
                  </a:lnTo>
                  <a:lnTo>
                    <a:pt x="303013" y="207591"/>
                  </a:lnTo>
                  <a:lnTo>
                    <a:pt x="303139" y="207804"/>
                  </a:lnTo>
                  <a:lnTo>
                    <a:pt x="303273" y="208013"/>
                  </a:lnTo>
                  <a:cubicBezTo>
                    <a:pt x="306286" y="211650"/>
                    <a:pt x="307177" y="216599"/>
                    <a:pt x="305621" y="221058"/>
                  </a:cubicBezTo>
                  <a:cubicBezTo>
                    <a:pt x="304305" y="223750"/>
                    <a:pt x="301779" y="225648"/>
                    <a:pt x="298827" y="226163"/>
                  </a:cubicBezTo>
                  <a:lnTo>
                    <a:pt x="269734" y="226163"/>
                  </a:lnTo>
                  <a:lnTo>
                    <a:pt x="269734" y="263289"/>
                  </a:lnTo>
                  <a:cubicBezTo>
                    <a:pt x="269784" y="275529"/>
                    <a:pt x="265104" y="287315"/>
                    <a:pt x="256671" y="296187"/>
                  </a:cubicBezTo>
                  <a:cubicBezTo>
                    <a:pt x="248113" y="304859"/>
                    <a:pt x="236439" y="309744"/>
                    <a:pt x="224255" y="309752"/>
                  </a:cubicBezTo>
                  <a:lnTo>
                    <a:pt x="192234" y="309752"/>
                  </a:lnTo>
                  <a:lnTo>
                    <a:pt x="192234" y="365441"/>
                  </a:lnTo>
                  <a:lnTo>
                    <a:pt x="64149" y="365441"/>
                  </a:lnTo>
                  <a:lnTo>
                    <a:pt x="64149" y="252741"/>
                  </a:lnTo>
                  <a:lnTo>
                    <a:pt x="60548" y="249956"/>
                  </a:lnTo>
                  <a:cubicBezTo>
                    <a:pt x="28054" y="224848"/>
                    <a:pt x="9135" y="186018"/>
                    <a:pt x="9388" y="144955"/>
                  </a:cubicBezTo>
                  <a:lnTo>
                    <a:pt x="9388" y="144788"/>
                  </a:lnTo>
                  <a:lnTo>
                    <a:pt x="9388" y="144621"/>
                  </a:lnTo>
                  <a:cubicBezTo>
                    <a:pt x="7504" y="96888"/>
                    <a:pt x="31945" y="51965"/>
                    <a:pt x="73046" y="27619"/>
                  </a:cubicBezTo>
                  <a:close/>
                </a:path>
              </a:pathLst>
            </a:custGeom>
            <a:solidFill>
              <a:schemeClr val="bg1"/>
            </a:solidFill>
            <a:ln w="4564" cap="flat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77DB19E-C3D8-CEB0-EC53-F4CE003F4EFF}"/>
                </a:ext>
              </a:extLst>
            </p:cNvPr>
            <p:cNvSpPr/>
            <p:nvPr/>
          </p:nvSpPr>
          <p:spPr>
            <a:xfrm>
              <a:off x="10962724" y="3464319"/>
              <a:ext cx="125267" cy="138821"/>
            </a:xfrm>
            <a:custGeom>
              <a:avLst/>
              <a:gdLst>
                <a:gd name="csX0" fmla="*/ 131794 w 166730"/>
                <a:gd name="csY0" fmla="*/ 22 h 167973"/>
                <a:gd name="csX1" fmla="*/ 67812 w 166730"/>
                <a:gd name="csY1" fmla="*/ 29347 h 167973"/>
                <a:gd name="csX2" fmla="*/ 65146 w 166730"/>
                <a:gd name="csY2" fmla="*/ 48008 h 167973"/>
                <a:gd name="csX3" fmla="*/ 70478 w 166730"/>
                <a:gd name="csY3" fmla="*/ 61337 h 167973"/>
                <a:gd name="csX4" fmla="*/ 97137 w 166730"/>
                <a:gd name="csY4" fmla="*/ 72001 h 167973"/>
                <a:gd name="csX5" fmla="*/ 153121 w 166730"/>
                <a:gd name="csY5" fmla="*/ 66669 h 167973"/>
                <a:gd name="csX6" fmla="*/ 166450 w 166730"/>
                <a:gd name="csY6" fmla="*/ 85330 h 167973"/>
                <a:gd name="csX7" fmla="*/ 139791 w 166730"/>
                <a:gd name="csY7" fmla="*/ 119987 h 167973"/>
                <a:gd name="csX8" fmla="*/ 99803 w 166730"/>
                <a:gd name="csY8" fmla="*/ 133316 h 167973"/>
                <a:gd name="csX9" fmla="*/ 89139 w 166730"/>
                <a:gd name="csY9" fmla="*/ 103991 h 167973"/>
                <a:gd name="csX10" fmla="*/ 153121 w 166730"/>
                <a:gd name="csY10" fmla="*/ 58671 h 167973"/>
                <a:gd name="csX11" fmla="*/ 147789 w 166730"/>
                <a:gd name="csY11" fmla="*/ 50674 h 167973"/>
                <a:gd name="csX12" fmla="*/ 81142 w 166730"/>
                <a:gd name="csY12" fmla="*/ 53340 h 167973"/>
                <a:gd name="csX13" fmla="*/ 67812 w 166730"/>
                <a:gd name="csY13" fmla="*/ 77333 h 167973"/>
                <a:gd name="csX14" fmla="*/ 89139 w 166730"/>
                <a:gd name="csY14" fmla="*/ 119987 h 167973"/>
                <a:gd name="csX15" fmla="*/ 91805 w 166730"/>
                <a:gd name="csY15" fmla="*/ 135982 h 167973"/>
                <a:gd name="csX16" fmla="*/ 19826 w 166730"/>
                <a:gd name="csY16" fmla="*/ 167973 h 167973"/>
                <a:gd name="csX17" fmla="*/ 3831 w 166730"/>
                <a:gd name="csY17" fmla="*/ 162641 h 167973"/>
                <a:gd name="csX18" fmla="*/ 38487 w 166730"/>
                <a:gd name="csY18" fmla="*/ 87996 h 167973"/>
                <a:gd name="csX19" fmla="*/ 102469 w 166730"/>
                <a:gd name="csY19" fmla="*/ 53340 h 167973"/>
                <a:gd name="csX20" fmla="*/ 142457 w 166730"/>
                <a:gd name="csY20" fmla="*/ 40010 h 167973"/>
                <a:gd name="csX21" fmla="*/ 155787 w 166730"/>
                <a:gd name="csY21" fmla="*/ 32012 h 167973"/>
                <a:gd name="csX22" fmla="*/ 131794 w 166730"/>
                <a:gd name="csY22" fmla="*/ 22 h 1679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166730" h="167973">
                  <a:moveTo>
                    <a:pt x="131794" y="22"/>
                  </a:moveTo>
                  <a:cubicBezTo>
                    <a:pt x="117132" y="-422"/>
                    <a:pt x="86769" y="5650"/>
                    <a:pt x="67812" y="29347"/>
                  </a:cubicBezTo>
                  <a:cubicBezTo>
                    <a:pt x="63887" y="34254"/>
                    <a:pt x="66035" y="41788"/>
                    <a:pt x="65146" y="48008"/>
                  </a:cubicBezTo>
                  <a:cubicBezTo>
                    <a:pt x="66923" y="52451"/>
                    <a:pt x="67696" y="57443"/>
                    <a:pt x="70478" y="61337"/>
                  </a:cubicBezTo>
                  <a:cubicBezTo>
                    <a:pt x="75053" y="67741"/>
                    <a:pt x="93175" y="70869"/>
                    <a:pt x="97137" y="72001"/>
                  </a:cubicBezTo>
                  <a:cubicBezTo>
                    <a:pt x="115798" y="70224"/>
                    <a:pt x="134713" y="63129"/>
                    <a:pt x="153121" y="66669"/>
                  </a:cubicBezTo>
                  <a:cubicBezTo>
                    <a:pt x="160628" y="68113"/>
                    <a:pt x="168304" y="77914"/>
                    <a:pt x="166450" y="85330"/>
                  </a:cubicBezTo>
                  <a:cubicBezTo>
                    <a:pt x="162915" y="99470"/>
                    <a:pt x="151619" y="111471"/>
                    <a:pt x="139791" y="119987"/>
                  </a:cubicBezTo>
                  <a:cubicBezTo>
                    <a:pt x="128389" y="128197"/>
                    <a:pt x="99803" y="133316"/>
                    <a:pt x="99803" y="133316"/>
                  </a:cubicBezTo>
                  <a:cubicBezTo>
                    <a:pt x="96248" y="123541"/>
                    <a:pt x="83093" y="112455"/>
                    <a:pt x="89139" y="103991"/>
                  </a:cubicBezTo>
                  <a:cubicBezTo>
                    <a:pt x="104330" y="82724"/>
                    <a:pt x="153121" y="58671"/>
                    <a:pt x="153121" y="58671"/>
                  </a:cubicBezTo>
                  <a:cubicBezTo>
                    <a:pt x="151344" y="56005"/>
                    <a:pt x="150492" y="52394"/>
                    <a:pt x="147789" y="50674"/>
                  </a:cubicBezTo>
                  <a:cubicBezTo>
                    <a:pt x="117789" y="31583"/>
                    <a:pt x="119206" y="41444"/>
                    <a:pt x="81142" y="53340"/>
                  </a:cubicBezTo>
                  <a:cubicBezTo>
                    <a:pt x="76699" y="61338"/>
                    <a:pt x="68822" y="68240"/>
                    <a:pt x="67812" y="77333"/>
                  </a:cubicBezTo>
                  <a:cubicBezTo>
                    <a:pt x="66210" y="91753"/>
                    <a:pt x="81807" y="109722"/>
                    <a:pt x="89139" y="119987"/>
                  </a:cubicBezTo>
                  <a:cubicBezTo>
                    <a:pt x="90028" y="125319"/>
                    <a:pt x="93514" y="130854"/>
                    <a:pt x="91805" y="135982"/>
                  </a:cubicBezTo>
                  <a:cubicBezTo>
                    <a:pt x="79241" y="173676"/>
                    <a:pt x="58090" y="162506"/>
                    <a:pt x="19826" y="167973"/>
                  </a:cubicBezTo>
                  <a:cubicBezTo>
                    <a:pt x="14494" y="166196"/>
                    <a:pt x="7054" y="167245"/>
                    <a:pt x="3831" y="162641"/>
                  </a:cubicBezTo>
                  <a:cubicBezTo>
                    <a:pt x="-13514" y="137862"/>
                    <a:pt x="33357" y="92451"/>
                    <a:pt x="38487" y="87996"/>
                  </a:cubicBezTo>
                  <a:cubicBezTo>
                    <a:pt x="56800" y="72092"/>
                    <a:pt x="80446" y="63504"/>
                    <a:pt x="102469" y="53340"/>
                  </a:cubicBezTo>
                  <a:cubicBezTo>
                    <a:pt x="115226" y="47452"/>
                    <a:pt x="129412" y="45228"/>
                    <a:pt x="142457" y="40010"/>
                  </a:cubicBezTo>
                  <a:cubicBezTo>
                    <a:pt x="147268" y="38085"/>
                    <a:pt x="155787" y="37194"/>
                    <a:pt x="155787" y="32012"/>
                  </a:cubicBezTo>
                  <a:cubicBezTo>
                    <a:pt x="155787" y="27227"/>
                    <a:pt x="146456" y="466"/>
                    <a:pt x="131794" y="22"/>
                  </a:cubicBezTo>
                  <a:close/>
                </a:path>
              </a:pathLst>
            </a:cu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A2ECF11-5CE1-C6FF-6B58-C6B3DCB933D7}"/>
                </a:ext>
              </a:extLst>
            </p:cNvPr>
            <p:cNvSpPr/>
            <p:nvPr/>
          </p:nvSpPr>
          <p:spPr>
            <a:xfrm rot="14400000">
              <a:off x="10962724" y="3464319"/>
              <a:ext cx="125267" cy="138821"/>
            </a:xfrm>
            <a:custGeom>
              <a:avLst/>
              <a:gdLst>
                <a:gd name="csX0" fmla="*/ 131794 w 166730"/>
                <a:gd name="csY0" fmla="*/ 22 h 167973"/>
                <a:gd name="csX1" fmla="*/ 67812 w 166730"/>
                <a:gd name="csY1" fmla="*/ 29347 h 167973"/>
                <a:gd name="csX2" fmla="*/ 65146 w 166730"/>
                <a:gd name="csY2" fmla="*/ 48008 h 167973"/>
                <a:gd name="csX3" fmla="*/ 70478 w 166730"/>
                <a:gd name="csY3" fmla="*/ 61337 h 167973"/>
                <a:gd name="csX4" fmla="*/ 97137 w 166730"/>
                <a:gd name="csY4" fmla="*/ 72001 h 167973"/>
                <a:gd name="csX5" fmla="*/ 153121 w 166730"/>
                <a:gd name="csY5" fmla="*/ 66669 h 167973"/>
                <a:gd name="csX6" fmla="*/ 166450 w 166730"/>
                <a:gd name="csY6" fmla="*/ 85330 h 167973"/>
                <a:gd name="csX7" fmla="*/ 139791 w 166730"/>
                <a:gd name="csY7" fmla="*/ 119987 h 167973"/>
                <a:gd name="csX8" fmla="*/ 99803 w 166730"/>
                <a:gd name="csY8" fmla="*/ 133316 h 167973"/>
                <a:gd name="csX9" fmla="*/ 89139 w 166730"/>
                <a:gd name="csY9" fmla="*/ 103991 h 167973"/>
                <a:gd name="csX10" fmla="*/ 153121 w 166730"/>
                <a:gd name="csY10" fmla="*/ 58671 h 167973"/>
                <a:gd name="csX11" fmla="*/ 147789 w 166730"/>
                <a:gd name="csY11" fmla="*/ 50674 h 167973"/>
                <a:gd name="csX12" fmla="*/ 81142 w 166730"/>
                <a:gd name="csY12" fmla="*/ 53340 h 167973"/>
                <a:gd name="csX13" fmla="*/ 67812 w 166730"/>
                <a:gd name="csY13" fmla="*/ 77333 h 167973"/>
                <a:gd name="csX14" fmla="*/ 89139 w 166730"/>
                <a:gd name="csY14" fmla="*/ 119987 h 167973"/>
                <a:gd name="csX15" fmla="*/ 91805 w 166730"/>
                <a:gd name="csY15" fmla="*/ 135982 h 167973"/>
                <a:gd name="csX16" fmla="*/ 19826 w 166730"/>
                <a:gd name="csY16" fmla="*/ 167973 h 167973"/>
                <a:gd name="csX17" fmla="*/ 3831 w 166730"/>
                <a:gd name="csY17" fmla="*/ 162641 h 167973"/>
                <a:gd name="csX18" fmla="*/ 38487 w 166730"/>
                <a:gd name="csY18" fmla="*/ 87996 h 167973"/>
                <a:gd name="csX19" fmla="*/ 102469 w 166730"/>
                <a:gd name="csY19" fmla="*/ 53340 h 167973"/>
                <a:gd name="csX20" fmla="*/ 142457 w 166730"/>
                <a:gd name="csY20" fmla="*/ 40010 h 167973"/>
                <a:gd name="csX21" fmla="*/ 155787 w 166730"/>
                <a:gd name="csY21" fmla="*/ 32012 h 167973"/>
                <a:gd name="csX22" fmla="*/ 131794 w 166730"/>
                <a:gd name="csY22" fmla="*/ 22 h 1679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166730" h="167973">
                  <a:moveTo>
                    <a:pt x="131794" y="22"/>
                  </a:moveTo>
                  <a:cubicBezTo>
                    <a:pt x="117132" y="-422"/>
                    <a:pt x="86769" y="5650"/>
                    <a:pt x="67812" y="29347"/>
                  </a:cubicBezTo>
                  <a:cubicBezTo>
                    <a:pt x="63887" y="34254"/>
                    <a:pt x="66035" y="41788"/>
                    <a:pt x="65146" y="48008"/>
                  </a:cubicBezTo>
                  <a:cubicBezTo>
                    <a:pt x="66923" y="52451"/>
                    <a:pt x="67696" y="57443"/>
                    <a:pt x="70478" y="61337"/>
                  </a:cubicBezTo>
                  <a:cubicBezTo>
                    <a:pt x="75053" y="67741"/>
                    <a:pt x="93175" y="70869"/>
                    <a:pt x="97137" y="72001"/>
                  </a:cubicBezTo>
                  <a:cubicBezTo>
                    <a:pt x="115798" y="70224"/>
                    <a:pt x="134713" y="63129"/>
                    <a:pt x="153121" y="66669"/>
                  </a:cubicBezTo>
                  <a:cubicBezTo>
                    <a:pt x="160628" y="68113"/>
                    <a:pt x="168304" y="77914"/>
                    <a:pt x="166450" y="85330"/>
                  </a:cubicBezTo>
                  <a:cubicBezTo>
                    <a:pt x="162915" y="99470"/>
                    <a:pt x="151619" y="111471"/>
                    <a:pt x="139791" y="119987"/>
                  </a:cubicBezTo>
                  <a:cubicBezTo>
                    <a:pt x="128389" y="128197"/>
                    <a:pt x="99803" y="133316"/>
                    <a:pt x="99803" y="133316"/>
                  </a:cubicBezTo>
                  <a:cubicBezTo>
                    <a:pt x="96248" y="123541"/>
                    <a:pt x="83093" y="112455"/>
                    <a:pt x="89139" y="103991"/>
                  </a:cubicBezTo>
                  <a:cubicBezTo>
                    <a:pt x="104330" y="82724"/>
                    <a:pt x="153121" y="58671"/>
                    <a:pt x="153121" y="58671"/>
                  </a:cubicBezTo>
                  <a:cubicBezTo>
                    <a:pt x="151344" y="56005"/>
                    <a:pt x="150492" y="52394"/>
                    <a:pt x="147789" y="50674"/>
                  </a:cubicBezTo>
                  <a:cubicBezTo>
                    <a:pt x="117789" y="31583"/>
                    <a:pt x="119206" y="41444"/>
                    <a:pt x="81142" y="53340"/>
                  </a:cubicBezTo>
                  <a:cubicBezTo>
                    <a:pt x="76699" y="61338"/>
                    <a:pt x="68822" y="68240"/>
                    <a:pt x="67812" y="77333"/>
                  </a:cubicBezTo>
                  <a:cubicBezTo>
                    <a:pt x="66210" y="91753"/>
                    <a:pt x="81807" y="109722"/>
                    <a:pt x="89139" y="119987"/>
                  </a:cubicBezTo>
                  <a:cubicBezTo>
                    <a:pt x="90028" y="125319"/>
                    <a:pt x="93514" y="130854"/>
                    <a:pt x="91805" y="135982"/>
                  </a:cubicBezTo>
                  <a:cubicBezTo>
                    <a:pt x="79241" y="173676"/>
                    <a:pt x="58090" y="162506"/>
                    <a:pt x="19826" y="167973"/>
                  </a:cubicBezTo>
                  <a:cubicBezTo>
                    <a:pt x="14494" y="166196"/>
                    <a:pt x="7054" y="167245"/>
                    <a:pt x="3831" y="162641"/>
                  </a:cubicBezTo>
                  <a:cubicBezTo>
                    <a:pt x="-13514" y="137862"/>
                    <a:pt x="33357" y="92451"/>
                    <a:pt x="38487" y="87996"/>
                  </a:cubicBezTo>
                  <a:cubicBezTo>
                    <a:pt x="56800" y="72092"/>
                    <a:pt x="80446" y="63504"/>
                    <a:pt x="102469" y="53340"/>
                  </a:cubicBezTo>
                  <a:cubicBezTo>
                    <a:pt x="115226" y="47452"/>
                    <a:pt x="129412" y="45228"/>
                    <a:pt x="142457" y="40010"/>
                  </a:cubicBezTo>
                  <a:cubicBezTo>
                    <a:pt x="147268" y="38085"/>
                    <a:pt x="155787" y="37194"/>
                    <a:pt x="155787" y="32012"/>
                  </a:cubicBezTo>
                  <a:cubicBezTo>
                    <a:pt x="155787" y="27227"/>
                    <a:pt x="146456" y="466"/>
                    <a:pt x="131794" y="22"/>
                  </a:cubicBezTo>
                  <a:close/>
                </a:path>
              </a:pathLst>
            </a:cu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94323E15-5D69-9EFC-9D2D-6BB463FF2928}"/>
              </a:ext>
            </a:extLst>
          </p:cNvPr>
          <p:cNvCxnSpPr>
            <a:cxnSpLocks/>
          </p:cNvCxnSpPr>
          <p:nvPr/>
        </p:nvCxnSpPr>
        <p:spPr>
          <a:xfrm rot="16200000" flipV="1">
            <a:off x="8325589" y="2562725"/>
            <a:ext cx="493670" cy="3766912"/>
          </a:xfrm>
          <a:prstGeom prst="bentConnector3">
            <a:avLst>
              <a:gd name="adj1" fmla="val 23007"/>
            </a:avLst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122138F-E878-5F8B-E0C2-9FACC563BA46}"/>
              </a:ext>
            </a:extLst>
          </p:cNvPr>
          <p:cNvCxnSpPr>
            <a:cxnSpLocks/>
          </p:cNvCxnSpPr>
          <p:nvPr/>
        </p:nvCxnSpPr>
        <p:spPr>
          <a:xfrm rot="5400000">
            <a:off x="8132600" y="937120"/>
            <a:ext cx="493669" cy="3766912"/>
          </a:xfrm>
          <a:prstGeom prst="bentConnector3">
            <a:avLst>
              <a:gd name="adj1" fmla="val 72339"/>
            </a:avLst>
          </a:prstGeom>
          <a:ln w="127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34FC4A4-5712-F3F5-0C3D-8DF29B93C373}"/>
              </a:ext>
            </a:extLst>
          </p:cNvPr>
          <p:cNvCxnSpPr>
            <a:cxnSpLocks/>
          </p:cNvCxnSpPr>
          <p:nvPr/>
        </p:nvCxnSpPr>
        <p:spPr>
          <a:xfrm flipH="1">
            <a:off x="6469884" y="4199345"/>
            <a:ext cx="377" cy="49367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BC25FA0D-F054-6057-8B5D-71476C8245DF}"/>
              </a:ext>
            </a:extLst>
          </p:cNvPr>
          <p:cNvCxnSpPr>
            <a:cxnSpLocks/>
            <a:stCxn id="67" idx="0"/>
            <a:endCxn id="80" idx="2"/>
          </p:cNvCxnSpPr>
          <p:nvPr/>
        </p:nvCxnSpPr>
        <p:spPr>
          <a:xfrm rot="5400000" flipH="1" flipV="1">
            <a:off x="8669327" y="3366181"/>
            <a:ext cx="493670" cy="2160000"/>
          </a:xfrm>
          <a:prstGeom prst="bentConnector3">
            <a:avLst>
              <a:gd name="adj1" fmla="val 10687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A653A19-0D62-60A7-1152-7B4DA958A447}"/>
              </a:ext>
            </a:extLst>
          </p:cNvPr>
          <p:cNvCxnSpPr>
            <a:cxnSpLocks/>
          </p:cNvCxnSpPr>
          <p:nvPr/>
        </p:nvCxnSpPr>
        <p:spPr>
          <a:xfrm flipH="1">
            <a:off x="10159052" y="4199345"/>
            <a:ext cx="377" cy="49367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DF5FCEDC-120F-1606-F657-130AC6A598B6}"/>
              </a:ext>
            </a:extLst>
          </p:cNvPr>
          <p:cNvCxnSpPr>
            <a:cxnSpLocks/>
          </p:cNvCxnSpPr>
          <p:nvPr/>
        </p:nvCxnSpPr>
        <p:spPr>
          <a:xfrm rot="5400000">
            <a:off x="9236257" y="2131981"/>
            <a:ext cx="493669" cy="13680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1C312D07-2C66-9AE3-5C40-0D72FADB694D}"/>
              </a:ext>
            </a:extLst>
          </p:cNvPr>
          <p:cNvCxnSpPr>
            <a:cxnSpLocks/>
            <a:stCxn id="47" idx="2"/>
            <a:endCxn id="80" idx="0"/>
          </p:cNvCxnSpPr>
          <p:nvPr/>
        </p:nvCxnSpPr>
        <p:spPr>
          <a:xfrm rot="16200000" flipH="1">
            <a:off x="8449236" y="1515889"/>
            <a:ext cx="493669" cy="2600184"/>
          </a:xfrm>
          <a:prstGeom prst="bentConnector3">
            <a:avLst>
              <a:gd name="adj1" fmla="val 6411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or: Elbow 94">
            <a:extLst>
              <a:ext uri="{FF2B5EF4-FFF2-40B4-BE49-F238E27FC236}">
                <a16:creationId xmlns:a16="http://schemas.microsoft.com/office/drawing/2014/main" id="{65132952-C9BD-41B4-C497-9E70423B8901}"/>
              </a:ext>
            </a:extLst>
          </p:cNvPr>
          <p:cNvCxnSpPr>
            <a:cxnSpLocks/>
          </p:cNvCxnSpPr>
          <p:nvPr/>
        </p:nvCxnSpPr>
        <p:spPr>
          <a:xfrm rot="16200000" flipH="1">
            <a:off x="9428336" y="1339982"/>
            <a:ext cx="493669" cy="2952000"/>
          </a:xfrm>
          <a:prstGeom prst="bentConnector3">
            <a:avLst>
              <a:gd name="adj1" fmla="val 37652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D2BA6E63-7B76-9701-3F9A-AAB1862D5B1C}"/>
              </a:ext>
            </a:extLst>
          </p:cNvPr>
          <p:cNvCxnSpPr>
            <a:cxnSpLocks/>
          </p:cNvCxnSpPr>
          <p:nvPr/>
        </p:nvCxnSpPr>
        <p:spPr>
          <a:xfrm flipH="1">
            <a:off x="7479569" y="4199345"/>
            <a:ext cx="377" cy="493671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Elbow 120">
            <a:extLst>
              <a:ext uri="{FF2B5EF4-FFF2-40B4-BE49-F238E27FC236}">
                <a16:creationId xmlns:a16="http://schemas.microsoft.com/office/drawing/2014/main" id="{C4727D6D-FB02-CB6C-AB72-8BC2D527C6F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904974" y="3816181"/>
            <a:ext cx="493670" cy="1260000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or: Elbow 125">
            <a:extLst>
              <a:ext uri="{FF2B5EF4-FFF2-40B4-BE49-F238E27FC236}">
                <a16:creationId xmlns:a16="http://schemas.microsoft.com/office/drawing/2014/main" id="{ADB79B5C-F8EA-207C-3F2C-74DB32052E58}"/>
              </a:ext>
            </a:extLst>
          </p:cNvPr>
          <p:cNvCxnSpPr>
            <a:cxnSpLocks/>
            <a:stCxn id="71" idx="0"/>
            <a:endCxn id="84" idx="2"/>
          </p:cNvCxnSpPr>
          <p:nvPr/>
        </p:nvCxnSpPr>
        <p:spPr>
          <a:xfrm rot="16200000" flipV="1">
            <a:off x="8715963" y="3146089"/>
            <a:ext cx="493670" cy="2600184"/>
          </a:xfrm>
          <a:prstGeom prst="bentConnector3">
            <a:avLst>
              <a:gd name="adj1" fmla="val 36494"/>
            </a:avLst>
          </a:prstGeom>
          <a:ln w="127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EE469E56-48EB-60BE-57D3-7B910B8DC259}"/>
              </a:ext>
            </a:extLst>
          </p:cNvPr>
          <p:cNvCxnSpPr>
            <a:cxnSpLocks/>
          </p:cNvCxnSpPr>
          <p:nvPr/>
        </p:nvCxnSpPr>
        <p:spPr>
          <a:xfrm rot="16200000" flipH="1">
            <a:off x="7973769" y="2419981"/>
            <a:ext cx="493669" cy="792000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or: Elbow 134">
            <a:extLst>
              <a:ext uri="{FF2B5EF4-FFF2-40B4-BE49-F238E27FC236}">
                <a16:creationId xmlns:a16="http://schemas.microsoft.com/office/drawing/2014/main" id="{1CB72714-07B1-17E4-EB95-A3622485F1CA}"/>
              </a:ext>
            </a:extLst>
          </p:cNvPr>
          <p:cNvCxnSpPr>
            <a:cxnSpLocks/>
          </p:cNvCxnSpPr>
          <p:nvPr/>
        </p:nvCxnSpPr>
        <p:spPr>
          <a:xfrm rot="16200000" flipV="1">
            <a:off x="9758611" y="3343393"/>
            <a:ext cx="493670" cy="2196000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6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47221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27838A-643E-4673-9B73-4C66BBD21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7d7c-4416-4bc1-86cf-ca6c3a42a8f2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8562aa6-c0ad-4fb9-8a82-15409d3a28b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290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Neurotorium - PowerPoint-Skabelon - 2022-01-28</vt:lpstr>
      <vt:lpstr>Lifestyle factors in the management of mental illness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100</cp:revision>
  <dcterms:created xsi:type="dcterms:W3CDTF">2026-02-02T13:01:55Z</dcterms:created>
  <dcterms:modified xsi:type="dcterms:W3CDTF">2026-06-04T07:14:04Z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