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021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85007E8-2B84-428C-981F-5F40E5EA1D90}">
          <p14:sldIdLst>
            <p14:sldId id="102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492" userDrawn="1">
          <p15:clr>
            <a:srgbClr val="A4A3A4"/>
          </p15:clr>
        </p15:guide>
        <p15:guide id="2" pos="774" userDrawn="1">
          <p15:clr>
            <a:srgbClr val="A4A3A4"/>
          </p15:clr>
        </p15:guide>
        <p15:guide id="3" pos="5315" userDrawn="1">
          <p15:clr>
            <a:srgbClr val="A4A3A4"/>
          </p15:clr>
        </p15:guide>
        <p15:guide id="4" pos="7319" userDrawn="1">
          <p15:clr>
            <a:srgbClr val="A4A3A4"/>
          </p15:clr>
        </p15:guide>
        <p15:guide id="5" orient="horz" pos="1208" userDrawn="1">
          <p15:clr>
            <a:srgbClr val="A4A3A4"/>
          </p15:clr>
        </p15:guide>
        <p15:guide id="6" orient="horz" pos="3846" userDrawn="1">
          <p15:clr>
            <a:srgbClr val="A4A3A4"/>
          </p15:clr>
        </p15:guide>
        <p15:guide id="7" orient="horz" pos="2028" userDrawn="1">
          <p15:clr>
            <a:srgbClr val="A4A3A4"/>
          </p15:clr>
        </p15:guide>
        <p15:guide id="8" orient="horz" pos="2251" userDrawn="1">
          <p15:clr>
            <a:srgbClr val="A4A3A4"/>
          </p15:clr>
        </p15:guide>
        <p15:guide id="9" pos="6431" userDrawn="1">
          <p15:clr>
            <a:srgbClr val="A4A3A4"/>
          </p15:clr>
        </p15:guide>
        <p15:guide id="10" orient="horz" pos="33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394BA15C-9282-705D-EBC0-DCB13C01EDEA}" name="Charlie Kent" initials="CK" userId="136145168765e5ab" providerId="Windows Live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CA4FFD7F-118D-6D1B-033C-FF22388A2A8E}" name="Fact check " initials="JS" userId="Fact check 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94C370A1-4AED-0C13-4D86-49DFA89BCE0B}" name="Prime" initials="P" userId="Prim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823B77FA-F364-2592-D031-FC2474D9E550}" name="Merete Nordentoft" initials="MN" userId="S::bvx371@ku.dk::fcfa946c-a27e-4294-b884-96f6e6ba76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F3C"/>
    <a:srgbClr val="DEABB1"/>
    <a:srgbClr val="F1DEDF"/>
    <a:srgbClr val="A7C5DE"/>
    <a:srgbClr val="CC7E87"/>
    <a:srgbClr val="DCE7F0"/>
    <a:srgbClr val="79A5CE"/>
    <a:srgbClr val="C45463"/>
    <a:srgbClr val="F0DEDF"/>
    <a:srgbClr val="F1DF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1E1A25-B0E7-491B-AA92-5EDDDAA122EC}" v="1" dt="2026-06-03T08:46:08.2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3" autoAdjust="0"/>
    <p:restoredTop sz="70719" autoAdjust="0"/>
  </p:normalViewPr>
  <p:slideViewPr>
    <p:cSldViewPr snapToGrid="0">
      <p:cViewPr varScale="1">
        <p:scale>
          <a:sx n="75" d="100"/>
          <a:sy n="75" d="100"/>
        </p:scale>
        <p:origin x="60" y="84"/>
      </p:cViewPr>
      <p:guideLst>
        <p:guide orient="horz" pos="3492"/>
        <p:guide pos="774"/>
        <p:guide pos="5315"/>
        <p:guide pos="7319"/>
        <p:guide orient="horz" pos="1208"/>
        <p:guide orient="horz" pos="3846"/>
        <p:guide orient="horz" pos="2028"/>
        <p:guide orient="horz" pos="2251"/>
        <p:guide pos="6431"/>
        <p:guide orient="horz" pos="332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398"/>
    </p:cViewPr>
  </p:sorterViewPr>
  <p:notesViewPr>
    <p:cSldViewPr snapToGrid="0">
      <p:cViewPr varScale="1">
        <p:scale>
          <a:sx n="89" d="100"/>
          <a:sy n="89" d="100"/>
        </p:scale>
        <p:origin x="3816" y="7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64C92FF-4150-A19B-9D1F-27EBDEFDF3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C64D8-18C3-78C9-755F-A5F082AC4F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1A7CA-41A8-4F05-9A76-A38EF568D57E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760C45-2D8C-2B84-265C-6B680D7045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EA9984-FAE3-3A9D-339F-F2BAEC48D0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75CBF-5238-4E2F-8A43-A3D15D313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35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633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layout you prefer and it will be applied to the new slide</a:t>
            </a:r>
            <a:endParaRPr lang="en-GB" sz="10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Arial" panose="020B0604020202020204" pitchFamily="34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0">
          <p15:clr>
            <a:srgbClr val="F26B43"/>
          </p15:clr>
        </p15:guide>
        <p15:guide id="17" pos="3840" userDrawn="1">
          <p15:clr>
            <a:srgbClr val="F26B43"/>
          </p15:clr>
        </p15:guide>
        <p15:guide id="26" pos="7339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7" orient="horz" pos="7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7DF18-9D2A-2CE7-D353-5838F4A71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BCB5B26-4014-125F-1B54-C7F51900C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Schizophrenia and psychiatric comorbidities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AFDFC6A-BF67-73F8-8EF6-C8FF1CCBD4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758664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27838A-643E-4673-9B73-4C66BBD216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5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Neurotorium - PowerPoint-Skabelon - 2022-01-28</vt:lpstr>
      <vt:lpstr>Schizophrenia and psychiatric comorbidities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79</cp:revision>
  <dcterms:created xsi:type="dcterms:W3CDTF">2026-02-02T13:01:55Z</dcterms:created>
  <dcterms:modified xsi:type="dcterms:W3CDTF">2026-06-04T07:12:02Z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