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07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1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DA54C-CB9D-9937-B19E-2596737B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A8A5F-8EE8-2760-A6F0-A8807C1A7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B490E-518A-1462-9AD7-E42E78C4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 C, Jin D, Palmer N, et al. Large-scale real-world data analysis identifies comorbidity patterns in schizophrenia. Transl Psychiatry 2022; 12: 154.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6532E-42A4-B02F-DEDF-8F8CEC0B13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08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EE083-8908-9B21-13FB-AC9F44407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ontent Placeholder 9" hidden="1">
            <a:extLst>
              <a:ext uri="{FF2B5EF4-FFF2-40B4-BE49-F238E27FC236}">
                <a16:creationId xmlns:a16="http://schemas.microsoft.com/office/drawing/2014/main" id="{FF1832AC-9885-407C-994A-19ED30FE847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39598" y="1654339"/>
            <a:ext cx="6912000" cy="3096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3F35FB-D3C1-E925-B948-41D99CAC7C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F23DE9-1206-F1BF-0FC0-4BA59486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Enriched phenotypes preceding a diagnosis of schizophrenia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471990-2917-4599-67BA-51F287B629EE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264385"/>
            <a:ext cx="9213849" cy="246221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b="1" dirty="0"/>
              <a:t>Systematic analysis of phenotypes </a:t>
            </a:r>
            <a:r>
              <a:rPr lang="en-US" b="1" dirty="0">
                <a:solidFill>
                  <a:schemeClr val="accent3"/>
                </a:solidFill>
              </a:rPr>
              <a:t>preceding</a:t>
            </a:r>
            <a:r>
              <a:rPr lang="en-US" b="1" dirty="0"/>
              <a:t> schizophrenia </a:t>
            </a:r>
            <a:r>
              <a:rPr lang="en-US" b="1" dirty="0" err="1"/>
              <a:t>diagnoses</a:t>
            </a:r>
            <a:r>
              <a:rPr lang="en-US" b="1" baseline="30000" dirty="0" err="1"/>
              <a:t>a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061670-84D2-103B-1A2F-9ED8C9B0BD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baseline="30000" dirty="0" err="1"/>
              <a:t>a</a:t>
            </a:r>
            <a:r>
              <a:rPr lang="en-GB" dirty="0" err="1"/>
              <a:t>The</a:t>
            </a:r>
            <a:r>
              <a:rPr lang="en-GB" dirty="0"/>
              <a:t> volcano plot displays both ORs (log</a:t>
            </a:r>
            <a:r>
              <a:rPr lang="en-GB" baseline="-25000" dirty="0"/>
              <a:t>2</a:t>
            </a:r>
            <a:r>
              <a:rPr lang="en-GB" dirty="0"/>
              <a:t> scale) and statistical significance (−log</a:t>
            </a:r>
            <a:r>
              <a:rPr lang="en-GB" baseline="-25000" dirty="0"/>
              <a:t>10 </a:t>
            </a:r>
            <a:r>
              <a:rPr lang="en-GB" dirty="0"/>
              <a:t>p value). T</a:t>
            </a:r>
            <a:r>
              <a:rPr lang="en-US" dirty="0"/>
              <a:t>he red horizontal dashed line indicates the same Bonferroni-corrected p value threshold, the red vertical dashed line designates OR=1, and the grey vertical dashed line indicates an OR=8 threshold, above which phenotypes enriched in the schizophrenic group are annotated; </a:t>
            </a:r>
            <a:r>
              <a:rPr lang="en-US" baseline="30000" dirty="0" err="1"/>
              <a:t>b</a:t>
            </a:r>
            <a:r>
              <a:rPr lang="en-US" dirty="0" err="1"/>
              <a:t>Bonferroni</a:t>
            </a:r>
            <a:r>
              <a:rPr lang="en-US" dirty="0"/>
              <a:t>-corrected p value&lt;0.05</a:t>
            </a:r>
          </a:p>
          <a:p>
            <a:r>
              <a:rPr lang="en-US" dirty="0"/>
              <a:t>ASD=autism spectrum disorder; MDD=</a:t>
            </a:r>
            <a:r>
              <a:rPr lang="en-GB" dirty="0"/>
              <a:t>major depressive disorder; </a:t>
            </a:r>
            <a:r>
              <a:rPr lang="en-US" dirty="0"/>
              <a:t>OR=odds ratio; PTSD=</a:t>
            </a:r>
            <a:r>
              <a:rPr lang="en-GB" dirty="0"/>
              <a:t>post-traumatic stress disorder</a:t>
            </a:r>
            <a:endParaRPr lang="en-US" dirty="0"/>
          </a:p>
          <a:p>
            <a:r>
              <a:rPr lang="en-GB" dirty="0"/>
              <a:t>Lu et al. Transl Psychiatry 2022;12:154 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E07BB68-9F76-80C2-EA3A-2784A8FD2121}"/>
              </a:ext>
            </a:extLst>
          </p:cNvPr>
          <p:cNvSpPr/>
          <p:nvPr/>
        </p:nvSpPr>
        <p:spPr>
          <a:xfrm>
            <a:off x="539749" y="5256265"/>
            <a:ext cx="11110915" cy="706367"/>
          </a:xfrm>
          <a:prstGeom prst="roundRect">
            <a:avLst/>
          </a:prstGeom>
          <a:solidFill>
            <a:srgbClr val="D9D1CC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Phenotype mapping revealed </a:t>
            </a:r>
            <a:r>
              <a:rPr lang="en-GB" b="1" dirty="0">
                <a:solidFill>
                  <a:schemeClr val="tx2"/>
                </a:solidFill>
              </a:rPr>
              <a:t>144 </a:t>
            </a:r>
            <a:r>
              <a:rPr lang="en-GB" b="1" dirty="0" err="1">
                <a:solidFill>
                  <a:schemeClr val="tx2"/>
                </a:solidFill>
              </a:rPr>
              <a:t>significantly</a:t>
            </a:r>
            <a:r>
              <a:rPr lang="en-GB" b="1" baseline="30000" dirty="0" err="1">
                <a:solidFill>
                  <a:schemeClr val="tx2"/>
                </a:solidFill>
              </a:rPr>
              <a:t>b</a:t>
            </a:r>
            <a:r>
              <a:rPr lang="en-GB" b="1" dirty="0">
                <a:solidFill>
                  <a:schemeClr val="tx2"/>
                </a:solidFill>
              </a:rPr>
              <a:t> enriched </a:t>
            </a:r>
            <a:r>
              <a:rPr lang="en-GB" b="1" dirty="0" err="1">
                <a:solidFill>
                  <a:schemeClr val="tx2"/>
                </a:solidFill>
              </a:rPr>
              <a:t>phecodes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before schizophrenia diagnosis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in adolescents and young adults (15–29 years; n=13,828) versus matched controls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D7E1A1-1080-94BC-4C52-299F050BEBE7}"/>
              </a:ext>
            </a:extLst>
          </p:cNvPr>
          <p:cNvSpPr txBox="1"/>
          <p:nvPr/>
        </p:nvSpPr>
        <p:spPr>
          <a:xfrm>
            <a:off x="7947212" y="1264385"/>
            <a:ext cx="373034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400" b="1" dirty="0"/>
              <a:t>Top ten significantly enriched phenotypes preceding schizophrenia diagnoses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Suicidal ideation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Bipolar disorder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Antisocial/borderline personality disorder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Substance addiction and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Mood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PTSD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Anxiety, phobic, and dissociative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Alcohol-related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MDD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Personality disorders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7B501F5-85EB-C880-7FB2-12586786D4DC}"/>
              </a:ext>
            </a:extLst>
          </p:cNvPr>
          <p:cNvSpPr txBox="1"/>
          <p:nvPr/>
        </p:nvSpPr>
        <p:spPr>
          <a:xfrm>
            <a:off x="518546" y="4936388"/>
            <a:ext cx="69378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This work is adapted from ‘</a:t>
            </a:r>
            <a:r>
              <a:rPr lang="en-US" sz="800" dirty="0">
                <a:solidFill>
                  <a:srgbClr val="3F1A01"/>
                </a:solidFill>
              </a:rPr>
              <a:t>Large-scale real-world data analysis identifies comorbidity patterns in schizophrenia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' by 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Arial" panose="020B0604020202020204" pitchFamily="34" charset="0"/>
              </a:rPr>
              <a:t>Lu 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et al. Transl Psychiatry 2022, used under CC-BY 4.0. This work is licensed under Creative Commons license CC-BY-SA by The Lundbeck Foundation.</a:t>
            </a:r>
            <a:endParaRPr lang="en-GB" sz="800" dirty="0">
              <a:solidFill>
                <a:srgbClr val="3F1A0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BEA7C9AA-0D0E-2F4D-FBE8-BBD2B81F7B9F}"/>
              </a:ext>
            </a:extLst>
          </p:cNvPr>
          <p:cNvGrpSpPr/>
          <p:nvPr/>
        </p:nvGrpSpPr>
        <p:grpSpPr>
          <a:xfrm>
            <a:off x="300322" y="1667376"/>
            <a:ext cx="7349864" cy="3157523"/>
            <a:chOff x="300322" y="1667376"/>
            <a:chExt cx="7349864" cy="3157523"/>
          </a:xfrm>
        </p:grpSpPr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4171E1B5-EE47-4476-D035-FABAE851C4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3676" y="2853165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AFCF0E-1B9A-ACFB-23AD-FF33D0931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491" y="1710431"/>
              <a:ext cx="6450132" cy="2629320"/>
            </a:xfrm>
            <a:custGeom>
              <a:avLst/>
              <a:gdLst>
                <a:gd name="T0" fmla="*/ 0 w 3067"/>
                <a:gd name="T1" fmla="*/ 0 h 1963"/>
                <a:gd name="T2" fmla="*/ 0 w 3067"/>
                <a:gd name="T3" fmla="*/ 2147483647 h 1963"/>
                <a:gd name="T4" fmla="*/ 2147483647 w 3067"/>
                <a:gd name="T5" fmla="*/ 2147483647 h 1963"/>
                <a:gd name="T6" fmla="*/ 0 60000 65536"/>
                <a:gd name="T7" fmla="*/ 0 60000 65536"/>
                <a:gd name="T8" fmla="*/ 0 60000 65536"/>
                <a:gd name="T9" fmla="*/ 0 w 3067"/>
                <a:gd name="T10" fmla="*/ 0 h 1963"/>
                <a:gd name="T11" fmla="*/ 3067 w 3067"/>
                <a:gd name="T12" fmla="*/ 1963 h 1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67" h="1963">
                  <a:moveTo>
                    <a:pt x="0" y="0"/>
                  </a:moveTo>
                  <a:lnTo>
                    <a:pt x="0" y="1963"/>
                  </a:lnTo>
                  <a:lnTo>
                    <a:pt x="3067" y="1963"/>
                  </a:lnTo>
                </a:path>
              </a:pathLst>
            </a:custGeom>
            <a:noFill/>
            <a:ln w="9525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100031AD-E4F3-2BED-CE53-79CB32CBCB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847659" y="4364536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95C81707-4E69-862E-6083-EF192F392B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670832" y="4364537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Line 24">
              <a:extLst>
                <a:ext uri="{FF2B5EF4-FFF2-40B4-BE49-F238E27FC236}">
                  <a16:creationId xmlns:a16="http://schemas.microsoft.com/office/drawing/2014/main" id="{1F23CE3A-19DB-2490-139D-E33A7E4C483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492771" y="4364537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26">
              <a:extLst>
                <a:ext uri="{FF2B5EF4-FFF2-40B4-BE49-F238E27FC236}">
                  <a16:creationId xmlns:a16="http://schemas.microsoft.com/office/drawing/2014/main" id="{7ECA377E-A56A-2674-AF93-24AE114785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320223" y="4364537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5967CA11-C6E7-D98B-EF59-B558A408A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491" y="3951718"/>
              <a:ext cx="6451691" cy="0"/>
            </a:xfrm>
            <a:prstGeom prst="line">
              <a:avLst/>
            </a:prstGeom>
            <a:noFill/>
            <a:ln w="9525" cap="sq">
              <a:solidFill>
                <a:srgbClr val="C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20">
              <a:extLst>
                <a:ext uri="{FF2B5EF4-FFF2-40B4-BE49-F238E27FC236}">
                  <a16:creationId xmlns:a16="http://schemas.microsoft.com/office/drawing/2014/main" id="{017A0F84-E97D-6D0D-F303-C478F360E9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25145" y="3393838"/>
              <a:ext cx="1891827" cy="0"/>
            </a:xfrm>
            <a:prstGeom prst="line">
              <a:avLst/>
            </a:prstGeom>
            <a:noFill/>
            <a:ln w="9525" cap="sq">
              <a:solidFill>
                <a:srgbClr val="C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20">
              <a:extLst>
                <a:ext uri="{FF2B5EF4-FFF2-40B4-BE49-F238E27FC236}">
                  <a16:creationId xmlns:a16="http://schemas.microsoft.com/office/drawing/2014/main" id="{AF9988E9-1F34-95EC-758F-D74665400B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289504" y="3018793"/>
              <a:ext cx="2641918" cy="0"/>
            </a:xfrm>
            <a:prstGeom prst="line">
              <a:avLst/>
            </a:prstGeom>
            <a:noFill/>
            <a:ln w="9525" cap="sq">
              <a:solidFill>
                <a:schemeClr val="accent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Oval 10">
              <a:extLst>
                <a:ext uri="{FF2B5EF4-FFF2-40B4-BE49-F238E27FC236}">
                  <a16:creationId xmlns:a16="http://schemas.microsoft.com/office/drawing/2014/main" id="{1FE3EB7B-D104-2547-DDE7-E1143A7B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819" y="3475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Oval 11">
              <a:extLst>
                <a:ext uri="{FF2B5EF4-FFF2-40B4-BE49-F238E27FC236}">
                  <a16:creationId xmlns:a16="http://schemas.microsoft.com/office/drawing/2014/main" id="{1AFE5730-C389-63C9-C8D8-1CC26A436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5244" y="3729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Oval 12">
              <a:extLst>
                <a:ext uri="{FF2B5EF4-FFF2-40B4-BE49-F238E27FC236}">
                  <a16:creationId xmlns:a16="http://schemas.microsoft.com/office/drawing/2014/main" id="{8CB7404A-6083-3FE2-5CFC-E02B78AFB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318" y="3624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Oval 13">
              <a:extLst>
                <a:ext uri="{FF2B5EF4-FFF2-40B4-BE49-F238E27FC236}">
                  <a16:creationId xmlns:a16="http://schemas.microsoft.com/office/drawing/2014/main" id="{18438D29-03F8-34D9-5778-90328393A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2069" y="3748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Oval 14">
              <a:extLst>
                <a:ext uri="{FF2B5EF4-FFF2-40B4-BE49-F238E27FC236}">
                  <a16:creationId xmlns:a16="http://schemas.microsoft.com/office/drawing/2014/main" id="{CAAF8C70-84EE-16D1-7B67-BE3C67606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719" y="3745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Oval 15">
              <a:extLst>
                <a:ext uri="{FF2B5EF4-FFF2-40B4-BE49-F238E27FC236}">
                  <a16:creationId xmlns:a16="http://schemas.microsoft.com/office/drawing/2014/main" id="{1BCB4F08-E28C-F9B9-7F02-02875275B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943" y="37069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Oval 16">
              <a:extLst>
                <a:ext uri="{FF2B5EF4-FFF2-40B4-BE49-F238E27FC236}">
                  <a16:creationId xmlns:a16="http://schemas.microsoft.com/office/drawing/2014/main" id="{5632A3BF-A726-2065-2230-9BD1B6A80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468" y="36720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Oval 17">
              <a:extLst>
                <a:ext uri="{FF2B5EF4-FFF2-40B4-BE49-F238E27FC236}">
                  <a16:creationId xmlns:a16="http://schemas.microsoft.com/office/drawing/2014/main" id="{882A508E-F61D-3BBB-8D64-B4D591747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569" y="3567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Oval 18">
              <a:extLst>
                <a:ext uri="{FF2B5EF4-FFF2-40B4-BE49-F238E27FC236}">
                  <a16:creationId xmlns:a16="http://schemas.microsoft.com/office/drawing/2014/main" id="{3267F531-4495-BDB5-706D-1804168F0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519" y="35354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Oval 19">
              <a:extLst>
                <a:ext uri="{FF2B5EF4-FFF2-40B4-BE49-F238E27FC236}">
                  <a16:creationId xmlns:a16="http://schemas.microsoft.com/office/drawing/2014/main" id="{DE7B1795-F6D3-2F9F-A4D3-AD02BAD6F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6918" y="35958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Oval 20">
              <a:extLst>
                <a:ext uri="{FF2B5EF4-FFF2-40B4-BE49-F238E27FC236}">
                  <a16:creationId xmlns:a16="http://schemas.microsoft.com/office/drawing/2014/main" id="{BE71D007-5855-6CDD-0888-3461733C9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218" y="37228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Oval 21">
              <a:extLst>
                <a:ext uri="{FF2B5EF4-FFF2-40B4-BE49-F238E27FC236}">
                  <a16:creationId xmlns:a16="http://schemas.microsoft.com/office/drawing/2014/main" id="{7B5EC5EF-E761-E092-6454-DC8F71324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2169" y="37069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Oval 22">
              <a:extLst>
                <a:ext uri="{FF2B5EF4-FFF2-40B4-BE49-F238E27FC236}">
                  <a16:creationId xmlns:a16="http://schemas.microsoft.com/office/drawing/2014/main" id="{788AD5F3-21FA-29B7-6F8C-CB5239DC8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343" y="3725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Oval 23">
              <a:extLst>
                <a:ext uri="{FF2B5EF4-FFF2-40B4-BE49-F238E27FC236}">
                  <a16:creationId xmlns:a16="http://schemas.microsoft.com/office/drawing/2014/main" id="{26B91EF4-AC42-B0E2-BE15-13653A3A7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893" y="37767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Oval 24">
              <a:extLst>
                <a:ext uri="{FF2B5EF4-FFF2-40B4-BE49-F238E27FC236}">
                  <a16:creationId xmlns:a16="http://schemas.microsoft.com/office/drawing/2014/main" id="{6FDEAC4A-DA28-F0D1-A42F-912DCBEC2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744" y="3789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Oval 25">
              <a:extLst>
                <a:ext uri="{FF2B5EF4-FFF2-40B4-BE49-F238E27FC236}">
                  <a16:creationId xmlns:a16="http://schemas.microsoft.com/office/drawing/2014/main" id="{C5C356B1-E677-32C8-ABD6-C204CA23B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393" y="38180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Oval 26">
              <a:extLst>
                <a:ext uri="{FF2B5EF4-FFF2-40B4-BE49-F238E27FC236}">
                  <a16:creationId xmlns:a16="http://schemas.microsoft.com/office/drawing/2014/main" id="{0A4EE6DD-DC4B-1DF6-29EE-D3FA89BAB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893" y="38561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Oval 27">
              <a:extLst>
                <a:ext uri="{FF2B5EF4-FFF2-40B4-BE49-F238E27FC236}">
                  <a16:creationId xmlns:a16="http://schemas.microsoft.com/office/drawing/2014/main" id="{8F101AC4-A54E-8292-A6E9-BF5704220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6918" y="38688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Oval 28">
              <a:extLst>
                <a:ext uri="{FF2B5EF4-FFF2-40B4-BE49-F238E27FC236}">
                  <a16:creationId xmlns:a16="http://schemas.microsoft.com/office/drawing/2014/main" id="{A8B751FC-283E-0FEC-9CD8-826B2276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5169" y="3875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Oval 29">
              <a:extLst>
                <a:ext uri="{FF2B5EF4-FFF2-40B4-BE49-F238E27FC236}">
                  <a16:creationId xmlns:a16="http://schemas.microsoft.com/office/drawing/2014/main" id="{DD9CED9C-C7FD-D5E6-DB76-4FFC3735F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269" y="3675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Oval 30">
              <a:extLst>
                <a:ext uri="{FF2B5EF4-FFF2-40B4-BE49-F238E27FC236}">
                  <a16:creationId xmlns:a16="http://schemas.microsoft.com/office/drawing/2014/main" id="{EBC3A97A-8682-B025-989A-414D6C585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3568" y="38371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Oval 31">
              <a:extLst>
                <a:ext uri="{FF2B5EF4-FFF2-40B4-BE49-F238E27FC236}">
                  <a16:creationId xmlns:a16="http://schemas.microsoft.com/office/drawing/2014/main" id="{9E9AFDE9-9A58-9FEC-F1E8-E406F496E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43" y="3887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Oval 32">
              <a:extLst>
                <a:ext uri="{FF2B5EF4-FFF2-40B4-BE49-F238E27FC236}">
                  <a16:creationId xmlns:a16="http://schemas.microsoft.com/office/drawing/2014/main" id="{AB800ED7-E8AB-6F21-39DF-EE5B99AC7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844" y="3929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Oval 33">
              <a:extLst>
                <a:ext uri="{FF2B5EF4-FFF2-40B4-BE49-F238E27FC236}">
                  <a16:creationId xmlns:a16="http://schemas.microsoft.com/office/drawing/2014/main" id="{E83D8EAF-C8E0-323C-C568-22F3C3EA1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8793" y="39196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Oval 34">
              <a:extLst>
                <a:ext uri="{FF2B5EF4-FFF2-40B4-BE49-F238E27FC236}">
                  <a16:creationId xmlns:a16="http://schemas.microsoft.com/office/drawing/2014/main" id="{946A2477-7A43-BA8D-9C45-5B547F6AF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9268" y="3897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Oval 35">
              <a:extLst>
                <a:ext uri="{FF2B5EF4-FFF2-40B4-BE49-F238E27FC236}">
                  <a16:creationId xmlns:a16="http://schemas.microsoft.com/office/drawing/2014/main" id="{9C073393-806F-0ABD-F6ED-0728C3E34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8793" y="38847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Oval 36">
              <a:extLst>
                <a:ext uri="{FF2B5EF4-FFF2-40B4-BE49-F238E27FC236}">
                  <a16:creationId xmlns:a16="http://schemas.microsoft.com/office/drawing/2014/main" id="{DD262E5E-4884-EE00-8CAD-1F6F9B191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318" y="3875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Oval 37">
              <a:extLst>
                <a:ext uri="{FF2B5EF4-FFF2-40B4-BE49-F238E27FC236}">
                  <a16:creationId xmlns:a16="http://schemas.microsoft.com/office/drawing/2014/main" id="{F7843C01-1A41-A160-A464-D842AB946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318" y="38434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Oval 38">
              <a:extLst>
                <a:ext uri="{FF2B5EF4-FFF2-40B4-BE49-F238E27FC236}">
                  <a16:creationId xmlns:a16="http://schemas.microsoft.com/office/drawing/2014/main" id="{C26CB835-A564-BF37-DB9E-FD856FD5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768" y="3821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Oval 39">
              <a:extLst>
                <a:ext uri="{FF2B5EF4-FFF2-40B4-BE49-F238E27FC236}">
                  <a16:creationId xmlns:a16="http://schemas.microsoft.com/office/drawing/2014/main" id="{D50D88D6-F8BD-F85F-DC51-BD03A8582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068" y="38148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Oval 40">
              <a:extLst>
                <a:ext uri="{FF2B5EF4-FFF2-40B4-BE49-F238E27FC236}">
                  <a16:creationId xmlns:a16="http://schemas.microsoft.com/office/drawing/2014/main" id="{8658BB82-3EF9-B505-F874-1676A6B5B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3719" y="3757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Oval 41">
              <a:extLst>
                <a:ext uri="{FF2B5EF4-FFF2-40B4-BE49-F238E27FC236}">
                  <a16:creationId xmlns:a16="http://schemas.microsoft.com/office/drawing/2014/main" id="{ACC6C81B-749A-AC80-ED91-C90E19589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768" y="3713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Oval 42">
              <a:extLst>
                <a:ext uri="{FF2B5EF4-FFF2-40B4-BE49-F238E27FC236}">
                  <a16:creationId xmlns:a16="http://schemas.microsoft.com/office/drawing/2014/main" id="{493EE222-2FB7-7163-A123-23A612555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9118" y="3633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Oval 43">
              <a:extLst>
                <a:ext uri="{FF2B5EF4-FFF2-40B4-BE49-F238E27FC236}">
                  <a16:creationId xmlns:a16="http://schemas.microsoft.com/office/drawing/2014/main" id="{7233BAF8-E294-BD08-ABC4-B25754D9A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593" y="36783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Oval 44">
              <a:extLst>
                <a:ext uri="{FF2B5EF4-FFF2-40B4-BE49-F238E27FC236}">
                  <a16:creationId xmlns:a16="http://schemas.microsoft.com/office/drawing/2014/main" id="{506751D9-F750-0BEC-994B-D6892B1C4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418" y="3840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Oval 45">
              <a:extLst>
                <a:ext uri="{FF2B5EF4-FFF2-40B4-BE49-F238E27FC236}">
                  <a16:creationId xmlns:a16="http://schemas.microsoft.com/office/drawing/2014/main" id="{5D1564EE-81D8-2E96-753A-C87FFEE51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993" y="3840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Oval 46">
              <a:extLst>
                <a:ext uri="{FF2B5EF4-FFF2-40B4-BE49-F238E27FC236}">
                  <a16:creationId xmlns:a16="http://schemas.microsoft.com/office/drawing/2014/main" id="{3BF4DFE0-10A6-A03C-9AB5-F7019CB1C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993" y="3875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Oval 47">
              <a:extLst>
                <a:ext uri="{FF2B5EF4-FFF2-40B4-BE49-F238E27FC236}">
                  <a16:creationId xmlns:a16="http://schemas.microsoft.com/office/drawing/2014/main" id="{4E3EBEAE-39D5-0BD9-DE82-7662589AB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593" y="3881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Oval 48">
              <a:extLst>
                <a:ext uri="{FF2B5EF4-FFF2-40B4-BE49-F238E27FC236}">
                  <a16:creationId xmlns:a16="http://schemas.microsoft.com/office/drawing/2014/main" id="{8AE6B1C2-A10A-3F19-8FE3-A03F7C03A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243" y="3919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Oval 49">
              <a:extLst>
                <a:ext uri="{FF2B5EF4-FFF2-40B4-BE49-F238E27FC236}">
                  <a16:creationId xmlns:a16="http://schemas.microsoft.com/office/drawing/2014/main" id="{30042BAC-80ED-5A7C-9D36-1DD26210F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844" y="3941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Oval 50">
              <a:extLst>
                <a:ext uri="{FF2B5EF4-FFF2-40B4-BE49-F238E27FC236}">
                  <a16:creationId xmlns:a16="http://schemas.microsoft.com/office/drawing/2014/main" id="{988A6358-980D-28A3-422A-C6E6CA6AD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443" y="39577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Oval 51">
              <a:extLst>
                <a:ext uri="{FF2B5EF4-FFF2-40B4-BE49-F238E27FC236}">
                  <a16:creationId xmlns:a16="http://schemas.microsoft.com/office/drawing/2014/main" id="{C2A6FDE3-A4A8-8EB4-4ADB-7F7542320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743" y="3948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Oval 52">
              <a:extLst>
                <a:ext uri="{FF2B5EF4-FFF2-40B4-BE49-F238E27FC236}">
                  <a16:creationId xmlns:a16="http://schemas.microsoft.com/office/drawing/2014/main" id="{6CA2AF37-48CF-8CD7-2E6A-22C6F3D9E4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043" y="3852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Oval 53">
              <a:extLst>
                <a:ext uri="{FF2B5EF4-FFF2-40B4-BE49-F238E27FC236}">
                  <a16:creationId xmlns:a16="http://schemas.microsoft.com/office/drawing/2014/main" id="{2E941E77-9803-83C1-B1C8-6E5933266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918" y="3840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Oval 54">
              <a:extLst>
                <a:ext uri="{FF2B5EF4-FFF2-40B4-BE49-F238E27FC236}">
                  <a16:creationId xmlns:a16="http://schemas.microsoft.com/office/drawing/2014/main" id="{FB6AC96A-D67B-6FED-AABD-613592842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744" y="38085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Oval 55">
              <a:extLst>
                <a:ext uri="{FF2B5EF4-FFF2-40B4-BE49-F238E27FC236}">
                  <a16:creationId xmlns:a16="http://schemas.microsoft.com/office/drawing/2014/main" id="{52EBDEB9-30EC-4CD4-B84B-7049E7E8A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493" y="37069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Oval 56">
              <a:extLst>
                <a:ext uri="{FF2B5EF4-FFF2-40B4-BE49-F238E27FC236}">
                  <a16:creationId xmlns:a16="http://schemas.microsoft.com/office/drawing/2014/main" id="{191E792E-4671-2239-DE05-05B64038B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068" y="3881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Oval 57">
              <a:extLst>
                <a:ext uri="{FF2B5EF4-FFF2-40B4-BE49-F238E27FC236}">
                  <a16:creationId xmlns:a16="http://schemas.microsoft.com/office/drawing/2014/main" id="{5C23F668-268B-7DBE-EE78-B65680B02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1944" y="3929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Oval 58">
              <a:extLst>
                <a:ext uri="{FF2B5EF4-FFF2-40B4-BE49-F238E27FC236}">
                  <a16:creationId xmlns:a16="http://schemas.microsoft.com/office/drawing/2014/main" id="{429B6241-C173-426B-7547-9E7C92B1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068" y="39736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Oval 59">
              <a:extLst>
                <a:ext uri="{FF2B5EF4-FFF2-40B4-BE49-F238E27FC236}">
                  <a16:creationId xmlns:a16="http://schemas.microsoft.com/office/drawing/2014/main" id="{895D1DC6-A3F7-0893-F786-8B9A307FA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544" y="39514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Oval 60">
              <a:extLst>
                <a:ext uri="{FF2B5EF4-FFF2-40B4-BE49-F238E27FC236}">
                  <a16:creationId xmlns:a16="http://schemas.microsoft.com/office/drawing/2014/main" id="{66CA9336-CA41-5978-F461-4CB3E0C55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0193" y="3916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Oval 61">
              <a:extLst>
                <a:ext uri="{FF2B5EF4-FFF2-40B4-BE49-F238E27FC236}">
                  <a16:creationId xmlns:a16="http://schemas.microsoft.com/office/drawing/2014/main" id="{C2BE893C-AB89-0BA6-7393-2DA4DC5A4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619" y="39514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Oval 62">
              <a:extLst>
                <a:ext uri="{FF2B5EF4-FFF2-40B4-BE49-F238E27FC236}">
                  <a16:creationId xmlns:a16="http://schemas.microsoft.com/office/drawing/2014/main" id="{617C058C-E9FE-39ED-01EB-B8AB580A6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619" y="3916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Oval 63">
              <a:extLst>
                <a:ext uri="{FF2B5EF4-FFF2-40B4-BE49-F238E27FC236}">
                  <a16:creationId xmlns:a16="http://schemas.microsoft.com/office/drawing/2014/main" id="{F0AAEF8E-67DD-3E4F-A2C1-BB6651DE2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9394" y="39006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Oval 64">
              <a:extLst>
                <a:ext uri="{FF2B5EF4-FFF2-40B4-BE49-F238E27FC236}">
                  <a16:creationId xmlns:a16="http://schemas.microsoft.com/office/drawing/2014/main" id="{9FF1052E-DEEF-7524-1D58-FB8E8A9D5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693" y="38688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Oval 65">
              <a:extLst>
                <a:ext uri="{FF2B5EF4-FFF2-40B4-BE49-F238E27FC236}">
                  <a16:creationId xmlns:a16="http://schemas.microsoft.com/office/drawing/2014/main" id="{D24AAE27-8C19-DE8A-E61E-40CCDB82B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944" y="37831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Oval 66">
              <a:extLst>
                <a:ext uri="{FF2B5EF4-FFF2-40B4-BE49-F238E27FC236}">
                  <a16:creationId xmlns:a16="http://schemas.microsoft.com/office/drawing/2014/main" id="{75BE03D9-3D5A-1A48-2110-ABE458C6C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768" y="3745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Oval 67">
              <a:extLst>
                <a:ext uri="{FF2B5EF4-FFF2-40B4-BE49-F238E27FC236}">
                  <a16:creationId xmlns:a16="http://schemas.microsoft.com/office/drawing/2014/main" id="{E0CB83EC-D20F-AC5B-02AC-F9B44F980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093" y="3656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Oval 68">
              <a:extLst>
                <a:ext uri="{FF2B5EF4-FFF2-40B4-BE49-F238E27FC236}">
                  <a16:creationId xmlns:a16="http://schemas.microsoft.com/office/drawing/2014/main" id="{AB6BE3EB-A800-433A-65A9-85AAFF75E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968" y="36466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Oval 69">
              <a:extLst>
                <a:ext uri="{FF2B5EF4-FFF2-40B4-BE49-F238E27FC236}">
                  <a16:creationId xmlns:a16="http://schemas.microsoft.com/office/drawing/2014/main" id="{E7E23493-2897-5102-6995-CD5A1AB39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0518" y="34878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Oval 70">
              <a:extLst>
                <a:ext uri="{FF2B5EF4-FFF2-40B4-BE49-F238E27FC236}">
                  <a16:creationId xmlns:a16="http://schemas.microsoft.com/office/drawing/2014/main" id="{E40CCF48-934C-418A-9CCB-F3D087F20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4468" y="3373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Oval 71">
              <a:extLst>
                <a:ext uri="{FF2B5EF4-FFF2-40B4-BE49-F238E27FC236}">
                  <a16:creationId xmlns:a16="http://schemas.microsoft.com/office/drawing/2014/main" id="{E103303E-F78A-69C2-BE03-C162594A8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956" y="3500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Oval 72">
              <a:extLst>
                <a:ext uri="{FF2B5EF4-FFF2-40B4-BE49-F238E27FC236}">
                  <a16:creationId xmlns:a16="http://schemas.microsoft.com/office/drawing/2014/main" id="{805CEAC4-76E6-9A21-3A62-A7AA2619F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893" y="32275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Oval 73">
              <a:extLst>
                <a:ext uri="{FF2B5EF4-FFF2-40B4-BE49-F238E27FC236}">
                  <a16:creationId xmlns:a16="http://schemas.microsoft.com/office/drawing/2014/main" id="{87CA1E33-8DAE-294F-A9F3-A7387D980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3819" y="3179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Oval 74">
              <a:extLst>
                <a:ext uri="{FF2B5EF4-FFF2-40B4-BE49-F238E27FC236}">
                  <a16:creationId xmlns:a16="http://schemas.microsoft.com/office/drawing/2014/main" id="{FD466B32-21DE-D3A3-EBED-BCB91EDBC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1919" y="31767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Oval 75">
              <a:extLst>
                <a:ext uri="{FF2B5EF4-FFF2-40B4-BE49-F238E27FC236}">
                  <a16:creationId xmlns:a16="http://schemas.microsoft.com/office/drawing/2014/main" id="{FB8DD938-09A6-A849-2C16-29A2E249E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418" y="3100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Oval 76">
              <a:extLst>
                <a:ext uri="{FF2B5EF4-FFF2-40B4-BE49-F238E27FC236}">
                  <a16:creationId xmlns:a16="http://schemas.microsoft.com/office/drawing/2014/main" id="{0ED32B94-9E2D-EF35-1E50-6BD6849B2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793" y="3179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Oval 77">
              <a:extLst>
                <a:ext uri="{FF2B5EF4-FFF2-40B4-BE49-F238E27FC236}">
                  <a16:creationId xmlns:a16="http://schemas.microsoft.com/office/drawing/2014/main" id="{C57C8C15-3322-232E-FDDF-23369E5FE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519" y="289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Oval 78">
              <a:extLst>
                <a:ext uri="{FF2B5EF4-FFF2-40B4-BE49-F238E27FC236}">
                  <a16:creationId xmlns:a16="http://schemas.microsoft.com/office/drawing/2014/main" id="{C9BD743C-FFAC-E8DA-DFB8-4C3D6530C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243" y="24401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Oval 79">
              <a:extLst>
                <a:ext uri="{FF2B5EF4-FFF2-40B4-BE49-F238E27FC236}">
                  <a16:creationId xmlns:a16="http://schemas.microsoft.com/office/drawing/2014/main" id="{C534C6E3-BD94-348E-29A4-428794510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993" y="20654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Oval 80">
              <a:extLst>
                <a:ext uri="{FF2B5EF4-FFF2-40B4-BE49-F238E27FC236}">
                  <a16:creationId xmlns:a16="http://schemas.microsoft.com/office/drawing/2014/main" id="{F5FEA946-C71D-099A-D3E1-6AEAACEF5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5318" y="2078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Oval 81">
              <a:extLst>
                <a:ext uri="{FF2B5EF4-FFF2-40B4-BE49-F238E27FC236}">
                  <a16:creationId xmlns:a16="http://schemas.microsoft.com/office/drawing/2014/main" id="{792D6754-5AFE-4892-118D-810C35008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0144" y="30274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Oval 82">
              <a:extLst>
                <a:ext uri="{FF2B5EF4-FFF2-40B4-BE49-F238E27FC236}">
                  <a16:creationId xmlns:a16="http://schemas.microsoft.com/office/drawing/2014/main" id="{5ABA66FE-27DD-5113-9A60-AE64507BA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2843" y="33386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Oval 83">
              <a:extLst>
                <a:ext uri="{FF2B5EF4-FFF2-40B4-BE49-F238E27FC236}">
                  <a16:creationId xmlns:a16="http://schemas.microsoft.com/office/drawing/2014/main" id="{797434F7-B21B-045A-3A20-AC8E87195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668" y="34307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Oval 84">
              <a:extLst>
                <a:ext uri="{FF2B5EF4-FFF2-40B4-BE49-F238E27FC236}">
                  <a16:creationId xmlns:a16="http://schemas.microsoft.com/office/drawing/2014/main" id="{96F9358F-236A-27F0-B6CA-D975FEA22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3969" y="3398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Oval 85">
              <a:extLst>
                <a:ext uri="{FF2B5EF4-FFF2-40B4-BE49-F238E27FC236}">
                  <a16:creationId xmlns:a16="http://schemas.microsoft.com/office/drawing/2014/main" id="{5A009408-0680-AD01-F542-5BE94620B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8593" y="3538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Oval 86">
              <a:extLst>
                <a:ext uri="{FF2B5EF4-FFF2-40B4-BE49-F238E27FC236}">
                  <a16:creationId xmlns:a16="http://schemas.microsoft.com/office/drawing/2014/main" id="{D10181C4-170A-E564-949D-4D3EF07BF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619" y="3633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Oval 87">
              <a:extLst>
                <a:ext uri="{FF2B5EF4-FFF2-40B4-BE49-F238E27FC236}">
                  <a16:creationId xmlns:a16="http://schemas.microsoft.com/office/drawing/2014/main" id="{42D3BF41-D2CF-E89F-A800-8933B2CBD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318" y="3764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Oval 88">
              <a:extLst>
                <a:ext uri="{FF2B5EF4-FFF2-40B4-BE49-F238E27FC236}">
                  <a16:creationId xmlns:a16="http://schemas.microsoft.com/office/drawing/2014/main" id="{B7BC93FB-FEBB-58DA-9F56-FDC381A00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1918" y="3764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Oval 89">
              <a:extLst>
                <a:ext uri="{FF2B5EF4-FFF2-40B4-BE49-F238E27FC236}">
                  <a16:creationId xmlns:a16="http://schemas.microsoft.com/office/drawing/2014/main" id="{1ACACB25-77F8-9671-B674-4649FDCFF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568" y="3624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Oval 90">
              <a:extLst>
                <a:ext uri="{FF2B5EF4-FFF2-40B4-BE49-F238E27FC236}">
                  <a16:creationId xmlns:a16="http://schemas.microsoft.com/office/drawing/2014/main" id="{78FC8116-F98B-8EC5-055A-BE7486D05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844" y="3694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Oval 91">
              <a:extLst>
                <a:ext uri="{FF2B5EF4-FFF2-40B4-BE49-F238E27FC236}">
                  <a16:creationId xmlns:a16="http://schemas.microsoft.com/office/drawing/2014/main" id="{976E4637-577E-B7F6-453F-A647FB56C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0794" y="3760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Oval 92">
              <a:extLst>
                <a:ext uri="{FF2B5EF4-FFF2-40B4-BE49-F238E27FC236}">
                  <a16:creationId xmlns:a16="http://schemas.microsoft.com/office/drawing/2014/main" id="{B67BC4C2-5EC0-0DCA-3187-F8AB9666F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593" y="3779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Oval 93">
              <a:extLst>
                <a:ext uri="{FF2B5EF4-FFF2-40B4-BE49-F238E27FC236}">
                  <a16:creationId xmlns:a16="http://schemas.microsoft.com/office/drawing/2014/main" id="{25398A81-EF52-BE90-F380-4DCCF1480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394" y="3821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Oval 94">
              <a:extLst>
                <a:ext uri="{FF2B5EF4-FFF2-40B4-BE49-F238E27FC236}">
                  <a16:creationId xmlns:a16="http://schemas.microsoft.com/office/drawing/2014/main" id="{39F458BF-95D2-FD54-CD24-05AE8046C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8718" y="38498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Oval 95">
              <a:extLst>
                <a:ext uri="{FF2B5EF4-FFF2-40B4-BE49-F238E27FC236}">
                  <a16:creationId xmlns:a16="http://schemas.microsoft.com/office/drawing/2014/main" id="{118E9E54-FF8D-330C-B1EA-3138A7AEC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219" y="38371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Oval 96">
              <a:extLst>
                <a:ext uri="{FF2B5EF4-FFF2-40B4-BE49-F238E27FC236}">
                  <a16:creationId xmlns:a16="http://schemas.microsoft.com/office/drawing/2014/main" id="{EE11D6C4-BDBC-D3DA-D6F8-05C9DF157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094" y="3821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Oval 97">
              <a:extLst>
                <a:ext uri="{FF2B5EF4-FFF2-40B4-BE49-F238E27FC236}">
                  <a16:creationId xmlns:a16="http://schemas.microsoft.com/office/drawing/2014/main" id="{CDD6E772-BCB4-3C3B-C877-05398747B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943" y="38085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Oval 98">
              <a:extLst>
                <a:ext uri="{FF2B5EF4-FFF2-40B4-BE49-F238E27FC236}">
                  <a16:creationId xmlns:a16="http://schemas.microsoft.com/office/drawing/2014/main" id="{64AC5172-900C-2773-C335-8F16E1E7E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718" y="38593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Oval 99">
              <a:extLst>
                <a:ext uri="{FF2B5EF4-FFF2-40B4-BE49-F238E27FC236}">
                  <a16:creationId xmlns:a16="http://schemas.microsoft.com/office/drawing/2014/main" id="{42EA4438-A9E5-AFDC-FE28-D7451C04A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568" y="3910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Oval 100">
              <a:extLst>
                <a:ext uri="{FF2B5EF4-FFF2-40B4-BE49-F238E27FC236}">
                  <a16:creationId xmlns:a16="http://schemas.microsoft.com/office/drawing/2014/main" id="{FEFE7FF9-8D59-2CC4-3540-C7676E0FF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343" y="38910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Oval 101">
              <a:extLst>
                <a:ext uri="{FF2B5EF4-FFF2-40B4-BE49-F238E27FC236}">
                  <a16:creationId xmlns:a16="http://schemas.microsoft.com/office/drawing/2014/main" id="{F94713C3-C3A2-11FB-C5C5-5D22A093E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118" y="3906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Oval 102">
              <a:extLst>
                <a:ext uri="{FF2B5EF4-FFF2-40B4-BE49-F238E27FC236}">
                  <a16:creationId xmlns:a16="http://schemas.microsoft.com/office/drawing/2014/main" id="{FEEEE2CF-CEA5-60ED-9D97-3B2ED44E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793" y="3884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Oval 103">
              <a:extLst>
                <a:ext uri="{FF2B5EF4-FFF2-40B4-BE49-F238E27FC236}">
                  <a16:creationId xmlns:a16="http://schemas.microsoft.com/office/drawing/2014/main" id="{ABA3A9BC-A0D2-14BE-409C-A600FF49D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9343" y="3910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9" name="Oval 104">
              <a:extLst>
                <a:ext uri="{FF2B5EF4-FFF2-40B4-BE49-F238E27FC236}">
                  <a16:creationId xmlns:a16="http://schemas.microsoft.com/office/drawing/2014/main" id="{B911BB69-A593-5671-C2D1-4B0717F0C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1719" y="39228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Oval 105">
              <a:extLst>
                <a:ext uri="{FF2B5EF4-FFF2-40B4-BE49-F238E27FC236}">
                  <a16:creationId xmlns:a16="http://schemas.microsoft.com/office/drawing/2014/main" id="{D45C0AD0-ED7A-3D2D-D127-8DE7F6333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968" y="3948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1" name="Oval 106">
              <a:extLst>
                <a:ext uri="{FF2B5EF4-FFF2-40B4-BE49-F238E27FC236}">
                  <a16:creationId xmlns:a16="http://schemas.microsoft.com/office/drawing/2014/main" id="{EA29A50F-26B0-E268-2F59-1EB3BF369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8719" y="39450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Oval 107">
              <a:extLst>
                <a:ext uri="{FF2B5EF4-FFF2-40B4-BE49-F238E27FC236}">
                  <a16:creationId xmlns:a16="http://schemas.microsoft.com/office/drawing/2014/main" id="{F1B60AFE-52FB-2787-28DF-92980C322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3818" y="39291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3" name="Oval 108">
              <a:extLst>
                <a:ext uri="{FF2B5EF4-FFF2-40B4-BE49-F238E27FC236}">
                  <a16:creationId xmlns:a16="http://schemas.microsoft.com/office/drawing/2014/main" id="{019AC086-FBF9-3EAD-2DDA-9CB289276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1918" y="3891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Oval 109">
              <a:extLst>
                <a:ext uri="{FF2B5EF4-FFF2-40B4-BE49-F238E27FC236}">
                  <a16:creationId xmlns:a16="http://schemas.microsoft.com/office/drawing/2014/main" id="{2A17EBDA-F07D-6AB9-01E2-414D94253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5418" y="39355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Oval 110">
              <a:extLst>
                <a:ext uri="{FF2B5EF4-FFF2-40B4-BE49-F238E27FC236}">
                  <a16:creationId xmlns:a16="http://schemas.microsoft.com/office/drawing/2014/main" id="{8AB2593C-45D2-9EB0-CA8F-0C51A6EB7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769" y="39164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Oval 111">
              <a:extLst>
                <a:ext uri="{FF2B5EF4-FFF2-40B4-BE49-F238E27FC236}">
                  <a16:creationId xmlns:a16="http://schemas.microsoft.com/office/drawing/2014/main" id="{DAAF5D89-6455-5CBE-1B9F-0C16F7354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518" y="39768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7" name="Oval 112">
              <a:extLst>
                <a:ext uri="{FF2B5EF4-FFF2-40B4-BE49-F238E27FC236}">
                  <a16:creationId xmlns:a16="http://schemas.microsoft.com/office/drawing/2014/main" id="{F659C00E-354D-EB38-506F-077E2428C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793" y="39926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Oval 113">
              <a:extLst>
                <a:ext uri="{FF2B5EF4-FFF2-40B4-BE49-F238E27FC236}">
                  <a16:creationId xmlns:a16="http://schemas.microsoft.com/office/drawing/2014/main" id="{D8363628-EB93-080B-21B1-2F3F29437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093" y="4002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9" name="Oval 114">
              <a:extLst>
                <a:ext uri="{FF2B5EF4-FFF2-40B4-BE49-F238E27FC236}">
                  <a16:creationId xmlns:a16="http://schemas.microsoft.com/office/drawing/2014/main" id="{DE331513-95F4-E25E-2287-75F50F8BA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644" y="3986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Oval 115">
              <a:extLst>
                <a:ext uri="{FF2B5EF4-FFF2-40B4-BE49-F238E27FC236}">
                  <a16:creationId xmlns:a16="http://schemas.microsoft.com/office/drawing/2014/main" id="{9800AFAA-9F43-3C72-0B9D-338A6D13E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9368" y="3979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1" name="Oval 116">
              <a:extLst>
                <a:ext uri="{FF2B5EF4-FFF2-40B4-BE49-F238E27FC236}">
                  <a16:creationId xmlns:a16="http://schemas.microsoft.com/office/drawing/2014/main" id="{46A9718A-1AF6-AA9C-9545-80869ACA0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493" y="39641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Oval 117">
              <a:extLst>
                <a:ext uri="{FF2B5EF4-FFF2-40B4-BE49-F238E27FC236}">
                  <a16:creationId xmlns:a16="http://schemas.microsoft.com/office/drawing/2014/main" id="{57BFE17B-4A62-FD8E-DE3A-4CB9F9D50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493" y="40212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3" name="Oval 118">
              <a:extLst>
                <a:ext uri="{FF2B5EF4-FFF2-40B4-BE49-F238E27FC236}">
                  <a16:creationId xmlns:a16="http://schemas.microsoft.com/office/drawing/2014/main" id="{10CD09E4-537B-ED02-C162-D3E3672C5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5868" y="3979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Oval 119">
              <a:extLst>
                <a:ext uri="{FF2B5EF4-FFF2-40B4-BE49-F238E27FC236}">
                  <a16:creationId xmlns:a16="http://schemas.microsoft.com/office/drawing/2014/main" id="{5E7A3A5F-6A90-FFB9-8736-91C084511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043" y="4011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Oval 120">
              <a:extLst>
                <a:ext uri="{FF2B5EF4-FFF2-40B4-BE49-F238E27FC236}">
                  <a16:creationId xmlns:a16="http://schemas.microsoft.com/office/drawing/2014/main" id="{58663F12-8844-B5CD-2BCE-7B21186CF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344" y="40276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Oval 121">
              <a:extLst>
                <a:ext uri="{FF2B5EF4-FFF2-40B4-BE49-F238E27FC236}">
                  <a16:creationId xmlns:a16="http://schemas.microsoft.com/office/drawing/2014/main" id="{41AF085C-62A3-7814-59E1-070184D4C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119" y="4005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7" name="Oval 122">
              <a:extLst>
                <a:ext uri="{FF2B5EF4-FFF2-40B4-BE49-F238E27FC236}">
                  <a16:creationId xmlns:a16="http://schemas.microsoft.com/office/drawing/2014/main" id="{61CF4C19-C5D2-0581-0E6A-C5A82A211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794" y="3983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Oval 123">
              <a:extLst>
                <a:ext uri="{FF2B5EF4-FFF2-40B4-BE49-F238E27FC236}">
                  <a16:creationId xmlns:a16="http://schemas.microsoft.com/office/drawing/2014/main" id="{B624F556-B21F-470D-31A8-985C7EF83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8868" y="3983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9" name="Oval 124">
              <a:extLst>
                <a:ext uri="{FF2B5EF4-FFF2-40B4-BE49-F238E27FC236}">
                  <a16:creationId xmlns:a16="http://schemas.microsoft.com/office/drawing/2014/main" id="{B212F22F-2EBD-DAA5-0A89-9B4A164D6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044" y="39895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Oval 125">
              <a:extLst>
                <a:ext uri="{FF2B5EF4-FFF2-40B4-BE49-F238E27FC236}">
                  <a16:creationId xmlns:a16="http://schemas.microsoft.com/office/drawing/2014/main" id="{4615E69B-381F-C72E-F658-91B5D5502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493" y="4008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1" name="Oval 126">
              <a:extLst>
                <a:ext uri="{FF2B5EF4-FFF2-40B4-BE49-F238E27FC236}">
                  <a16:creationId xmlns:a16="http://schemas.microsoft.com/office/drawing/2014/main" id="{3EDCD5E1-0F1F-1187-2BD0-171043B96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793" y="40276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Oval 127">
              <a:extLst>
                <a:ext uri="{FF2B5EF4-FFF2-40B4-BE49-F238E27FC236}">
                  <a16:creationId xmlns:a16="http://schemas.microsoft.com/office/drawing/2014/main" id="{123655F5-18BB-EDC7-8A05-E35FC70DC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369" y="40371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Oval 128">
              <a:extLst>
                <a:ext uri="{FF2B5EF4-FFF2-40B4-BE49-F238E27FC236}">
                  <a16:creationId xmlns:a16="http://schemas.microsoft.com/office/drawing/2014/main" id="{7026CF39-1FDB-6015-3927-EB707FB9B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044" y="40466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Oval 129">
              <a:extLst>
                <a:ext uri="{FF2B5EF4-FFF2-40B4-BE49-F238E27FC236}">
                  <a16:creationId xmlns:a16="http://schemas.microsoft.com/office/drawing/2014/main" id="{B59A9574-AD43-593F-9722-47357F86F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4418" y="4014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5" name="Oval 130">
              <a:extLst>
                <a:ext uri="{FF2B5EF4-FFF2-40B4-BE49-F238E27FC236}">
                  <a16:creationId xmlns:a16="http://schemas.microsoft.com/office/drawing/2014/main" id="{532BBBDD-86F0-A918-92C4-9670CBDDC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969" y="4008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Oval 131">
              <a:extLst>
                <a:ext uri="{FF2B5EF4-FFF2-40B4-BE49-F238E27FC236}">
                  <a16:creationId xmlns:a16="http://schemas.microsoft.com/office/drawing/2014/main" id="{3A86000F-2C6D-C7E0-C67C-5C706F49F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843" y="4033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7" name="Oval 132">
              <a:extLst>
                <a:ext uri="{FF2B5EF4-FFF2-40B4-BE49-F238E27FC236}">
                  <a16:creationId xmlns:a16="http://schemas.microsoft.com/office/drawing/2014/main" id="{5612FD71-59EC-901F-639C-D74D3070C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5369" y="4046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Oval 133">
              <a:extLst>
                <a:ext uri="{FF2B5EF4-FFF2-40B4-BE49-F238E27FC236}">
                  <a16:creationId xmlns:a16="http://schemas.microsoft.com/office/drawing/2014/main" id="{49E2E8FA-CF9D-4F7A-E5B8-A62B907DB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218" y="40625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9" name="Oval 134">
              <a:extLst>
                <a:ext uri="{FF2B5EF4-FFF2-40B4-BE49-F238E27FC236}">
                  <a16:creationId xmlns:a16="http://schemas.microsoft.com/office/drawing/2014/main" id="{174303D6-E0E7-2E73-CE7A-CC616B7E1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218" y="40434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Oval 135">
              <a:extLst>
                <a:ext uri="{FF2B5EF4-FFF2-40B4-BE49-F238E27FC236}">
                  <a16:creationId xmlns:a16="http://schemas.microsoft.com/office/drawing/2014/main" id="{988391D8-16FB-7722-5B17-257774672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331" y="3675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1" name="Oval 136">
              <a:extLst>
                <a:ext uri="{FF2B5EF4-FFF2-40B4-BE49-F238E27FC236}">
                  <a16:creationId xmlns:a16="http://schemas.microsoft.com/office/drawing/2014/main" id="{A6D994FB-8C3C-93EB-E583-3BE9ECEEF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018" y="38053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Oval 137">
              <a:extLst>
                <a:ext uri="{FF2B5EF4-FFF2-40B4-BE49-F238E27FC236}">
                  <a16:creationId xmlns:a16="http://schemas.microsoft.com/office/drawing/2014/main" id="{63EBCDB7-9652-C201-6BFC-C030156C6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7743" y="3783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Oval 138">
              <a:extLst>
                <a:ext uri="{FF2B5EF4-FFF2-40B4-BE49-F238E27FC236}">
                  <a16:creationId xmlns:a16="http://schemas.microsoft.com/office/drawing/2014/main" id="{53A63D58-358B-A0B2-8C43-66392ADC3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519" y="36370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Oval 139">
              <a:extLst>
                <a:ext uri="{FF2B5EF4-FFF2-40B4-BE49-F238E27FC236}">
                  <a16:creationId xmlns:a16="http://schemas.microsoft.com/office/drawing/2014/main" id="{308647CC-100B-91A0-400B-4EB3CD98F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107" y="36974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5" name="Oval 140">
              <a:extLst>
                <a:ext uri="{FF2B5EF4-FFF2-40B4-BE49-F238E27FC236}">
                  <a16:creationId xmlns:a16="http://schemas.microsoft.com/office/drawing/2014/main" id="{3CF8249B-E370-D9A7-E8FC-8670B9A4D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9782" y="37577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Oval 141">
              <a:extLst>
                <a:ext uri="{FF2B5EF4-FFF2-40B4-BE49-F238E27FC236}">
                  <a16:creationId xmlns:a16="http://schemas.microsoft.com/office/drawing/2014/main" id="{CB54D6E2-51D9-23F6-C031-D41D3A1A6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068" y="38117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Oval 142">
              <a:extLst>
                <a:ext uri="{FF2B5EF4-FFF2-40B4-BE49-F238E27FC236}">
                  <a16:creationId xmlns:a16="http://schemas.microsoft.com/office/drawing/2014/main" id="{272B7690-7C85-CE41-CC72-22A0580D2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0582" y="38021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Oval 143">
              <a:extLst>
                <a:ext uri="{FF2B5EF4-FFF2-40B4-BE49-F238E27FC236}">
                  <a16:creationId xmlns:a16="http://schemas.microsoft.com/office/drawing/2014/main" id="{D284BC89-FBDB-281B-D47C-2A99234A7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843" y="3881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9" name="Oval 144">
              <a:extLst>
                <a:ext uri="{FF2B5EF4-FFF2-40B4-BE49-F238E27FC236}">
                  <a16:creationId xmlns:a16="http://schemas.microsoft.com/office/drawing/2014/main" id="{0ED0D44F-01FC-A7AA-4156-E7ED76246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6943" y="3913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Oval 145">
              <a:extLst>
                <a:ext uri="{FF2B5EF4-FFF2-40B4-BE49-F238E27FC236}">
                  <a16:creationId xmlns:a16="http://schemas.microsoft.com/office/drawing/2014/main" id="{2D927856-FD37-461C-B487-4C041520A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4719" y="3941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Oval 146">
              <a:extLst>
                <a:ext uri="{FF2B5EF4-FFF2-40B4-BE49-F238E27FC236}">
                  <a16:creationId xmlns:a16="http://schemas.microsoft.com/office/drawing/2014/main" id="{0917CA08-9EF6-2E36-085A-CFB0D2114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744" y="39641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Oval 147">
              <a:extLst>
                <a:ext uri="{FF2B5EF4-FFF2-40B4-BE49-F238E27FC236}">
                  <a16:creationId xmlns:a16="http://schemas.microsoft.com/office/drawing/2014/main" id="{746B1438-B9CB-D35F-CF2B-E40A8A878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669" y="3967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3" name="Oval 148">
              <a:extLst>
                <a:ext uri="{FF2B5EF4-FFF2-40B4-BE49-F238E27FC236}">
                  <a16:creationId xmlns:a16="http://schemas.microsoft.com/office/drawing/2014/main" id="{C072500E-E3B4-19AC-E317-CE1DAC482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068" y="4008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Oval 149">
              <a:extLst>
                <a:ext uri="{FF2B5EF4-FFF2-40B4-BE49-F238E27FC236}">
                  <a16:creationId xmlns:a16="http://schemas.microsoft.com/office/drawing/2014/main" id="{BB91B591-289F-56E0-9689-0EF9C5494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419" y="4005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Oval 150">
              <a:extLst>
                <a:ext uri="{FF2B5EF4-FFF2-40B4-BE49-F238E27FC236}">
                  <a16:creationId xmlns:a16="http://schemas.microsoft.com/office/drawing/2014/main" id="{8E96D9EF-C9F1-BFF0-7067-19E6A710C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3768" y="39958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Oval 151">
              <a:extLst>
                <a:ext uri="{FF2B5EF4-FFF2-40B4-BE49-F238E27FC236}">
                  <a16:creationId xmlns:a16="http://schemas.microsoft.com/office/drawing/2014/main" id="{C0C623E0-278F-07CF-A2D6-E50CB47FC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818" y="39958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Oval 152">
              <a:extLst>
                <a:ext uri="{FF2B5EF4-FFF2-40B4-BE49-F238E27FC236}">
                  <a16:creationId xmlns:a16="http://schemas.microsoft.com/office/drawing/2014/main" id="{1E32D706-E67E-4449-E7C5-78EED7A04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469" y="4002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Oval 153">
              <a:extLst>
                <a:ext uri="{FF2B5EF4-FFF2-40B4-BE49-F238E27FC236}">
                  <a16:creationId xmlns:a16="http://schemas.microsoft.com/office/drawing/2014/main" id="{29253CF7-3C5D-68DE-55D4-CC02EF967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469" y="4014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Oval 154">
              <a:extLst>
                <a:ext uri="{FF2B5EF4-FFF2-40B4-BE49-F238E27FC236}">
                  <a16:creationId xmlns:a16="http://schemas.microsoft.com/office/drawing/2014/main" id="{FEDCF454-90E6-3162-5C8A-6BF2D4FF9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6943" y="4040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Oval 155">
              <a:extLst>
                <a:ext uri="{FF2B5EF4-FFF2-40B4-BE49-F238E27FC236}">
                  <a16:creationId xmlns:a16="http://schemas.microsoft.com/office/drawing/2014/main" id="{02EFCF08-F42D-851A-BCE8-B516AA79C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244" y="4056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Oval 156">
              <a:extLst>
                <a:ext uri="{FF2B5EF4-FFF2-40B4-BE49-F238E27FC236}">
                  <a16:creationId xmlns:a16="http://schemas.microsoft.com/office/drawing/2014/main" id="{CD82C14B-C54C-800B-E6C8-CCDCB1555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369" y="4075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Oval 157">
              <a:extLst>
                <a:ext uri="{FF2B5EF4-FFF2-40B4-BE49-F238E27FC236}">
                  <a16:creationId xmlns:a16="http://schemas.microsoft.com/office/drawing/2014/main" id="{5BE6C06F-B137-D5C3-232D-8B747593E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369" y="4011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Oval 158">
              <a:extLst>
                <a:ext uri="{FF2B5EF4-FFF2-40B4-BE49-F238E27FC236}">
                  <a16:creationId xmlns:a16="http://schemas.microsoft.com/office/drawing/2014/main" id="{A7288A24-6CFF-86A9-63D0-48BF68438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2969" y="4005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Oval 159">
              <a:extLst>
                <a:ext uri="{FF2B5EF4-FFF2-40B4-BE49-F238E27FC236}">
                  <a16:creationId xmlns:a16="http://schemas.microsoft.com/office/drawing/2014/main" id="{46BC19EA-6426-C5A7-7F7A-08802B286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793" y="4008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Oval 160">
              <a:extLst>
                <a:ext uri="{FF2B5EF4-FFF2-40B4-BE49-F238E27FC236}">
                  <a16:creationId xmlns:a16="http://schemas.microsoft.com/office/drawing/2014/main" id="{11D0115E-20C8-731E-9655-02A08DFB3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669" y="4005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Oval 161">
              <a:extLst>
                <a:ext uri="{FF2B5EF4-FFF2-40B4-BE49-F238E27FC236}">
                  <a16:creationId xmlns:a16="http://schemas.microsoft.com/office/drawing/2014/main" id="{A2B4BF66-FF3A-E854-CAA5-05E2DCB86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368" y="4024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Oval 162">
              <a:extLst>
                <a:ext uri="{FF2B5EF4-FFF2-40B4-BE49-F238E27FC236}">
                  <a16:creationId xmlns:a16="http://schemas.microsoft.com/office/drawing/2014/main" id="{834CA515-4007-A82F-3884-FD7DBFC57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018" y="4037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Oval 163">
              <a:extLst>
                <a:ext uri="{FF2B5EF4-FFF2-40B4-BE49-F238E27FC236}">
                  <a16:creationId xmlns:a16="http://schemas.microsoft.com/office/drawing/2014/main" id="{5C689C50-1E79-67DB-D8EA-A91CCBA4B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668" y="4043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Oval 164">
              <a:extLst>
                <a:ext uri="{FF2B5EF4-FFF2-40B4-BE49-F238E27FC236}">
                  <a16:creationId xmlns:a16="http://schemas.microsoft.com/office/drawing/2014/main" id="{83F104A8-F5D3-5D0C-CBF7-73CB5B447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093" y="4040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Oval 165">
              <a:extLst>
                <a:ext uri="{FF2B5EF4-FFF2-40B4-BE49-F238E27FC236}">
                  <a16:creationId xmlns:a16="http://schemas.microsoft.com/office/drawing/2014/main" id="{1B14DF7D-334E-A72E-34E2-A7EA42A70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143" y="40530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Oval 166">
              <a:extLst>
                <a:ext uri="{FF2B5EF4-FFF2-40B4-BE49-F238E27FC236}">
                  <a16:creationId xmlns:a16="http://schemas.microsoft.com/office/drawing/2014/main" id="{6D8FE9CD-94C4-0531-5F4D-AB924939C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444" y="40657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Oval 167">
              <a:extLst>
                <a:ext uri="{FF2B5EF4-FFF2-40B4-BE49-F238E27FC236}">
                  <a16:creationId xmlns:a16="http://schemas.microsoft.com/office/drawing/2014/main" id="{D07F7964-41B3-717C-7EC2-6B6636C63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5982" y="4075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Oval 168">
              <a:extLst>
                <a:ext uri="{FF2B5EF4-FFF2-40B4-BE49-F238E27FC236}">
                  <a16:creationId xmlns:a16="http://schemas.microsoft.com/office/drawing/2014/main" id="{2EE9BAC5-9DE8-72F0-DAE8-C7DDBCF69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107" y="40847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Oval 169">
              <a:extLst>
                <a:ext uri="{FF2B5EF4-FFF2-40B4-BE49-F238E27FC236}">
                  <a16:creationId xmlns:a16="http://schemas.microsoft.com/office/drawing/2014/main" id="{8E5884E8-DB2A-ACD7-2A38-BF860DD12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107" y="40593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Oval 170">
              <a:extLst>
                <a:ext uri="{FF2B5EF4-FFF2-40B4-BE49-F238E27FC236}">
                  <a16:creationId xmlns:a16="http://schemas.microsoft.com/office/drawing/2014/main" id="{9908DD64-A873-1339-F592-2A76D8D79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757" y="4046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Oval 171">
              <a:extLst>
                <a:ext uri="{FF2B5EF4-FFF2-40B4-BE49-F238E27FC236}">
                  <a16:creationId xmlns:a16="http://schemas.microsoft.com/office/drawing/2014/main" id="{2134CC68-78C7-DC90-7496-27664A135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0582" y="39958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Oval 172">
              <a:extLst>
                <a:ext uri="{FF2B5EF4-FFF2-40B4-BE49-F238E27FC236}">
                  <a16:creationId xmlns:a16="http://schemas.microsoft.com/office/drawing/2014/main" id="{9A53A716-8863-1D6B-A94B-495602C38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056" y="40149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Oval 173">
              <a:extLst>
                <a:ext uri="{FF2B5EF4-FFF2-40B4-BE49-F238E27FC236}">
                  <a16:creationId xmlns:a16="http://schemas.microsoft.com/office/drawing/2014/main" id="{745FC58F-6799-9005-967C-7055BC612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1531" y="4024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Oval 174">
              <a:extLst>
                <a:ext uri="{FF2B5EF4-FFF2-40B4-BE49-F238E27FC236}">
                  <a16:creationId xmlns:a16="http://schemas.microsoft.com/office/drawing/2014/main" id="{B2157586-470E-33F3-EFB1-1A6120B86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132" y="40180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Oval 175">
              <a:extLst>
                <a:ext uri="{FF2B5EF4-FFF2-40B4-BE49-F238E27FC236}">
                  <a16:creationId xmlns:a16="http://schemas.microsoft.com/office/drawing/2014/main" id="{5BEA11A0-757C-F541-6557-404022F46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0256" y="4037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Oval 176">
              <a:extLst>
                <a:ext uri="{FF2B5EF4-FFF2-40B4-BE49-F238E27FC236}">
                  <a16:creationId xmlns:a16="http://schemas.microsoft.com/office/drawing/2014/main" id="{6177F96F-FAC4-B051-3D3B-E4B33BCDB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7557" y="4040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Oval 177">
              <a:extLst>
                <a:ext uri="{FF2B5EF4-FFF2-40B4-BE49-F238E27FC236}">
                  <a16:creationId xmlns:a16="http://schemas.microsoft.com/office/drawing/2014/main" id="{0B26406C-965E-4DA4-14D8-9260EB7B3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381" y="4008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Oval 178">
              <a:extLst>
                <a:ext uri="{FF2B5EF4-FFF2-40B4-BE49-F238E27FC236}">
                  <a16:creationId xmlns:a16="http://schemas.microsoft.com/office/drawing/2014/main" id="{9245F080-6331-0D68-DC4C-D107323B2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8031" y="39990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Oval 179">
              <a:extLst>
                <a:ext uri="{FF2B5EF4-FFF2-40B4-BE49-F238E27FC236}">
                  <a16:creationId xmlns:a16="http://schemas.microsoft.com/office/drawing/2014/main" id="{3C0286F5-A1F9-7B82-84C5-A92C8A8E0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1206" y="3916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Oval 180">
              <a:extLst>
                <a:ext uri="{FF2B5EF4-FFF2-40B4-BE49-F238E27FC236}">
                  <a16:creationId xmlns:a16="http://schemas.microsoft.com/office/drawing/2014/main" id="{FE56CE22-3C5E-4F50-1FF4-84DB61185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2631" y="3910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Oval 181">
              <a:extLst>
                <a:ext uri="{FF2B5EF4-FFF2-40B4-BE49-F238E27FC236}">
                  <a16:creationId xmlns:a16="http://schemas.microsoft.com/office/drawing/2014/main" id="{57790F3E-3C4F-EED8-4F9E-50E82937A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106" y="3948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7" name="Oval 182">
              <a:extLst>
                <a:ext uri="{FF2B5EF4-FFF2-40B4-BE49-F238E27FC236}">
                  <a16:creationId xmlns:a16="http://schemas.microsoft.com/office/drawing/2014/main" id="{42362C32-96DF-414E-1463-A1E584FD2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831" y="39450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Oval 183">
              <a:extLst>
                <a:ext uri="{FF2B5EF4-FFF2-40B4-BE49-F238E27FC236}">
                  <a16:creationId xmlns:a16="http://schemas.microsoft.com/office/drawing/2014/main" id="{CA33787A-94AA-5E8E-8C39-2EC7CC41A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357" y="3979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Oval 184">
              <a:extLst>
                <a:ext uri="{FF2B5EF4-FFF2-40B4-BE49-F238E27FC236}">
                  <a16:creationId xmlns:a16="http://schemas.microsoft.com/office/drawing/2014/main" id="{D29E7DC5-F7E0-18A1-B9E8-F4ADF16C0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6281" y="4033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Oval 185">
              <a:extLst>
                <a:ext uri="{FF2B5EF4-FFF2-40B4-BE49-F238E27FC236}">
                  <a16:creationId xmlns:a16="http://schemas.microsoft.com/office/drawing/2014/main" id="{027B2909-C7B5-F493-B391-69F2687A9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506" y="40498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1" name="Oval 186">
              <a:extLst>
                <a:ext uri="{FF2B5EF4-FFF2-40B4-BE49-F238E27FC236}">
                  <a16:creationId xmlns:a16="http://schemas.microsoft.com/office/drawing/2014/main" id="{184B447C-0B83-F6BB-448A-8944A6766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181" y="4046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Oval 187">
              <a:extLst>
                <a:ext uri="{FF2B5EF4-FFF2-40B4-BE49-F238E27FC236}">
                  <a16:creationId xmlns:a16="http://schemas.microsoft.com/office/drawing/2014/main" id="{BA43B3B6-5231-5A7A-677D-6E913AEFC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306" y="4068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Oval 188">
              <a:extLst>
                <a:ext uri="{FF2B5EF4-FFF2-40B4-BE49-F238E27FC236}">
                  <a16:creationId xmlns:a16="http://schemas.microsoft.com/office/drawing/2014/main" id="{7A6FB623-B969-6871-33DF-A5DD48694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131" y="40879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Oval 189">
              <a:extLst>
                <a:ext uri="{FF2B5EF4-FFF2-40B4-BE49-F238E27FC236}">
                  <a16:creationId xmlns:a16="http://schemas.microsoft.com/office/drawing/2014/main" id="{F8F2CE94-1CEB-DA5C-C122-70B0D4DAD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3907" y="4094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5" name="Oval 190">
              <a:extLst>
                <a:ext uri="{FF2B5EF4-FFF2-40B4-BE49-F238E27FC236}">
                  <a16:creationId xmlns:a16="http://schemas.microsoft.com/office/drawing/2014/main" id="{1D647FBF-44ED-3804-4B89-5DAF046C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7557" y="40847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Oval 191">
              <a:extLst>
                <a:ext uri="{FF2B5EF4-FFF2-40B4-BE49-F238E27FC236}">
                  <a16:creationId xmlns:a16="http://schemas.microsoft.com/office/drawing/2014/main" id="{1246746D-6D1C-ACDB-223C-721BD746D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1681" y="40911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Oval 192">
              <a:extLst>
                <a:ext uri="{FF2B5EF4-FFF2-40B4-BE49-F238E27FC236}">
                  <a16:creationId xmlns:a16="http://schemas.microsoft.com/office/drawing/2014/main" id="{3F21EF4F-DE69-598C-2C53-2AEE1F278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807" y="4075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Oval 193">
              <a:extLst>
                <a:ext uri="{FF2B5EF4-FFF2-40B4-BE49-F238E27FC236}">
                  <a16:creationId xmlns:a16="http://schemas.microsoft.com/office/drawing/2014/main" id="{9E26858D-C71F-7DB9-4D39-4A332D153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581" y="4068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9" name="Oval 194">
              <a:extLst>
                <a:ext uri="{FF2B5EF4-FFF2-40B4-BE49-F238E27FC236}">
                  <a16:creationId xmlns:a16="http://schemas.microsoft.com/office/drawing/2014/main" id="{22A44C2B-8009-6341-F6EF-139238E87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356" y="40561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Oval 195">
              <a:extLst>
                <a:ext uri="{FF2B5EF4-FFF2-40B4-BE49-F238E27FC236}">
                  <a16:creationId xmlns:a16="http://schemas.microsoft.com/office/drawing/2014/main" id="{75E612CD-BD37-C8E1-F81D-8CC615E7C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831" y="4037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Oval 196">
              <a:extLst>
                <a:ext uri="{FF2B5EF4-FFF2-40B4-BE49-F238E27FC236}">
                  <a16:creationId xmlns:a16="http://schemas.microsoft.com/office/drawing/2014/main" id="{F6626935-F442-BC06-6A68-43D1A64FC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482" y="4011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Oval 197">
              <a:extLst>
                <a:ext uri="{FF2B5EF4-FFF2-40B4-BE49-F238E27FC236}">
                  <a16:creationId xmlns:a16="http://schemas.microsoft.com/office/drawing/2014/main" id="{C9871D2B-4093-37C1-473E-548DF248A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431" y="4005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3" name="Oval 198">
              <a:extLst>
                <a:ext uri="{FF2B5EF4-FFF2-40B4-BE49-F238E27FC236}">
                  <a16:creationId xmlns:a16="http://schemas.microsoft.com/office/drawing/2014/main" id="{E12E24D3-3630-48BF-213D-3ACF2221F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731" y="40212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Oval 199">
              <a:extLst>
                <a:ext uri="{FF2B5EF4-FFF2-40B4-BE49-F238E27FC236}">
                  <a16:creationId xmlns:a16="http://schemas.microsoft.com/office/drawing/2014/main" id="{87311639-FA52-145A-6707-299BD1E24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431" y="40371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5" name="Oval 200">
              <a:extLst>
                <a:ext uri="{FF2B5EF4-FFF2-40B4-BE49-F238E27FC236}">
                  <a16:creationId xmlns:a16="http://schemas.microsoft.com/office/drawing/2014/main" id="{EC7783ED-D35C-1BE0-F482-BF9C4D85F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256" y="40498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Oval 201">
              <a:extLst>
                <a:ext uri="{FF2B5EF4-FFF2-40B4-BE49-F238E27FC236}">
                  <a16:creationId xmlns:a16="http://schemas.microsoft.com/office/drawing/2014/main" id="{E2C88A7C-68B0-D1FE-82A3-579A1B6E6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081" y="4075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7" name="Oval 202">
              <a:extLst>
                <a:ext uri="{FF2B5EF4-FFF2-40B4-BE49-F238E27FC236}">
                  <a16:creationId xmlns:a16="http://schemas.microsoft.com/office/drawing/2014/main" id="{85BE5023-B4F6-6D48-7C93-DFEE2418A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0406" y="40911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Oval 203">
              <a:extLst>
                <a:ext uri="{FF2B5EF4-FFF2-40B4-BE49-F238E27FC236}">
                  <a16:creationId xmlns:a16="http://schemas.microsoft.com/office/drawing/2014/main" id="{3BB65B6E-6BD8-1305-73B3-6A9EAF495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832" y="41006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9" name="Oval 204">
              <a:extLst>
                <a:ext uri="{FF2B5EF4-FFF2-40B4-BE49-F238E27FC236}">
                  <a16:creationId xmlns:a16="http://schemas.microsoft.com/office/drawing/2014/main" id="{67A89B80-4B1F-07BD-BD81-084BBFE8D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2306" y="4094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Oval 206">
              <a:extLst>
                <a:ext uri="{FF2B5EF4-FFF2-40B4-BE49-F238E27FC236}">
                  <a16:creationId xmlns:a16="http://schemas.microsoft.com/office/drawing/2014/main" id="{7F06E0B9-75B7-E9CB-B0D0-1144AA540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082" y="41069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Oval 207">
              <a:extLst>
                <a:ext uri="{FF2B5EF4-FFF2-40B4-BE49-F238E27FC236}">
                  <a16:creationId xmlns:a16="http://schemas.microsoft.com/office/drawing/2014/main" id="{48B36E70-0CA7-50EC-B415-777DBDCDA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382" y="40974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Oval 208">
              <a:extLst>
                <a:ext uri="{FF2B5EF4-FFF2-40B4-BE49-F238E27FC236}">
                  <a16:creationId xmlns:a16="http://schemas.microsoft.com/office/drawing/2014/main" id="{53C81F61-9AD5-7C74-E27F-76964474B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757" y="40847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Oval 209">
              <a:extLst>
                <a:ext uri="{FF2B5EF4-FFF2-40B4-BE49-F238E27FC236}">
                  <a16:creationId xmlns:a16="http://schemas.microsoft.com/office/drawing/2014/main" id="{AB52ED18-B3DE-8860-B20E-0438ABAA4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981" y="40688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Oval 210">
              <a:extLst>
                <a:ext uri="{FF2B5EF4-FFF2-40B4-BE49-F238E27FC236}">
                  <a16:creationId xmlns:a16="http://schemas.microsoft.com/office/drawing/2014/main" id="{A8FEAF83-3AAF-E874-2CE8-F6BF9114D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982" y="40466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Oval 211">
              <a:extLst>
                <a:ext uri="{FF2B5EF4-FFF2-40B4-BE49-F238E27FC236}">
                  <a16:creationId xmlns:a16="http://schemas.microsoft.com/office/drawing/2014/main" id="{7E6DB7BC-6E1C-200C-E2ED-46E7D1B71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331" y="4011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Oval 212">
              <a:extLst>
                <a:ext uri="{FF2B5EF4-FFF2-40B4-BE49-F238E27FC236}">
                  <a16:creationId xmlns:a16="http://schemas.microsoft.com/office/drawing/2014/main" id="{1BC877D3-002D-0906-AADE-04C18D612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506" y="39641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Oval 213">
              <a:extLst>
                <a:ext uri="{FF2B5EF4-FFF2-40B4-BE49-F238E27FC236}">
                  <a16:creationId xmlns:a16="http://schemas.microsoft.com/office/drawing/2014/main" id="{EFF5D048-C5E0-6010-5074-601569862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757" y="3986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Oval 214">
              <a:extLst>
                <a:ext uri="{FF2B5EF4-FFF2-40B4-BE49-F238E27FC236}">
                  <a16:creationId xmlns:a16="http://schemas.microsoft.com/office/drawing/2014/main" id="{5B14420A-5942-5558-F2DF-9EED6D22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1656" y="39990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Oval 215">
              <a:extLst>
                <a:ext uri="{FF2B5EF4-FFF2-40B4-BE49-F238E27FC236}">
                  <a16:creationId xmlns:a16="http://schemas.microsoft.com/office/drawing/2014/main" id="{5FE3D4EB-9C4A-B8E3-B70A-17EA2CFAB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7532" y="40530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Oval 216">
              <a:extLst>
                <a:ext uri="{FF2B5EF4-FFF2-40B4-BE49-F238E27FC236}">
                  <a16:creationId xmlns:a16="http://schemas.microsoft.com/office/drawing/2014/main" id="{85B8C3FF-F1B1-554A-9C36-4411E35F7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481" y="40498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Oval 217">
              <a:extLst>
                <a:ext uri="{FF2B5EF4-FFF2-40B4-BE49-F238E27FC236}">
                  <a16:creationId xmlns:a16="http://schemas.microsoft.com/office/drawing/2014/main" id="{BB6894CB-B3AA-055D-EBFF-342A44ABA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481" y="4056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Oval 218">
              <a:extLst>
                <a:ext uri="{FF2B5EF4-FFF2-40B4-BE49-F238E27FC236}">
                  <a16:creationId xmlns:a16="http://schemas.microsoft.com/office/drawing/2014/main" id="{7B4DF44F-EA55-81BA-BA23-236DD8410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431" y="40593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Oval 219">
              <a:extLst>
                <a:ext uri="{FF2B5EF4-FFF2-40B4-BE49-F238E27FC236}">
                  <a16:creationId xmlns:a16="http://schemas.microsoft.com/office/drawing/2014/main" id="{ECA666C6-448E-A608-8838-0E6642B2A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1656" y="40657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Oval 220">
              <a:extLst>
                <a:ext uri="{FF2B5EF4-FFF2-40B4-BE49-F238E27FC236}">
                  <a16:creationId xmlns:a16="http://schemas.microsoft.com/office/drawing/2014/main" id="{6B2179B4-DBF1-B592-4796-7D9C88070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606" y="40847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Oval 221">
              <a:extLst>
                <a:ext uri="{FF2B5EF4-FFF2-40B4-BE49-F238E27FC236}">
                  <a16:creationId xmlns:a16="http://schemas.microsoft.com/office/drawing/2014/main" id="{B5FF45EE-8239-1A4E-338B-FE1ABD40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981" y="41133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Oval 222">
              <a:extLst>
                <a:ext uri="{FF2B5EF4-FFF2-40B4-BE49-F238E27FC236}">
                  <a16:creationId xmlns:a16="http://schemas.microsoft.com/office/drawing/2014/main" id="{6D5142E4-9A01-374E-B564-CE6EE1E10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907" y="4116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Oval 223">
              <a:extLst>
                <a:ext uri="{FF2B5EF4-FFF2-40B4-BE49-F238E27FC236}">
                  <a16:creationId xmlns:a16="http://schemas.microsoft.com/office/drawing/2014/main" id="{E027FBB6-CA89-8B9D-E6D0-258910CD2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556" y="4116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Oval 224">
              <a:extLst>
                <a:ext uri="{FF2B5EF4-FFF2-40B4-BE49-F238E27FC236}">
                  <a16:creationId xmlns:a16="http://schemas.microsoft.com/office/drawing/2014/main" id="{0ADCCF03-7034-B917-FEC4-048821733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4031" y="4116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Oval 225">
              <a:extLst>
                <a:ext uri="{FF2B5EF4-FFF2-40B4-BE49-F238E27FC236}">
                  <a16:creationId xmlns:a16="http://schemas.microsoft.com/office/drawing/2014/main" id="{65FB2472-79C1-1CE0-88F5-77F4C56FE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331" y="4116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Oval 226">
              <a:extLst>
                <a:ext uri="{FF2B5EF4-FFF2-40B4-BE49-F238E27FC236}">
                  <a16:creationId xmlns:a16="http://schemas.microsoft.com/office/drawing/2014/main" id="{8052EC84-AE33-E72A-5434-276D60BAE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8632" y="4116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Oval 227">
              <a:extLst>
                <a:ext uri="{FF2B5EF4-FFF2-40B4-BE49-F238E27FC236}">
                  <a16:creationId xmlns:a16="http://schemas.microsoft.com/office/drawing/2014/main" id="{91653612-74E6-BADA-F4D4-5696205D8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807" y="4106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Oval 228">
              <a:extLst>
                <a:ext uri="{FF2B5EF4-FFF2-40B4-BE49-F238E27FC236}">
                  <a16:creationId xmlns:a16="http://schemas.microsoft.com/office/drawing/2014/main" id="{278B08B1-D3A5-758A-77C3-1BAAB0C7D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231" y="4110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Oval 229">
              <a:extLst>
                <a:ext uri="{FF2B5EF4-FFF2-40B4-BE49-F238E27FC236}">
                  <a16:creationId xmlns:a16="http://schemas.microsoft.com/office/drawing/2014/main" id="{C56033FA-2A30-4F5A-299C-ABBC8254D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181" y="4126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Oval 230">
              <a:extLst>
                <a:ext uri="{FF2B5EF4-FFF2-40B4-BE49-F238E27FC236}">
                  <a16:creationId xmlns:a16="http://schemas.microsoft.com/office/drawing/2014/main" id="{B58AA7BE-B3FF-FB69-381D-C295FF00E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232" y="4132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Oval 231">
              <a:extLst>
                <a:ext uri="{FF2B5EF4-FFF2-40B4-BE49-F238E27FC236}">
                  <a16:creationId xmlns:a16="http://schemas.microsoft.com/office/drawing/2014/main" id="{34BBB1F8-AD61-A2EF-DA12-E37566823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981" y="4132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Oval 232">
              <a:extLst>
                <a:ext uri="{FF2B5EF4-FFF2-40B4-BE49-F238E27FC236}">
                  <a16:creationId xmlns:a16="http://schemas.microsoft.com/office/drawing/2014/main" id="{36E2D7AB-B0A5-EF0B-5FF3-6865A5B68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906" y="41323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Oval 233">
              <a:extLst>
                <a:ext uri="{FF2B5EF4-FFF2-40B4-BE49-F238E27FC236}">
                  <a16:creationId xmlns:a16="http://schemas.microsoft.com/office/drawing/2014/main" id="{71B2B407-0380-DAED-C613-29E0EF1DD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307" y="41133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Oval 234">
              <a:extLst>
                <a:ext uri="{FF2B5EF4-FFF2-40B4-BE49-F238E27FC236}">
                  <a16:creationId xmlns:a16="http://schemas.microsoft.com/office/drawing/2014/main" id="{120E1869-5078-33E7-5E6B-37861662A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156" y="40784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Oval 235">
              <a:extLst>
                <a:ext uri="{FF2B5EF4-FFF2-40B4-BE49-F238E27FC236}">
                  <a16:creationId xmlns:a16="http://schemas.microsoft.com/office/drawing/2014/main" id="{74F038A7-0CC8-3D99-5A95-33F6073C8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2282" y="40657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Oval 236">
              <a:extLst>
                <a:ext uri="{FF2B5EF4-FFF2-40B4-BE49-F238E27FC236}">
                  <a16:creationId xmlns:a16="http://schemas.microsoft.com/office/drawing/2014/main" id="{92A33F6F-EEFF-81DF-7D2B-425C7907E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981" y="40657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Oval 237">
              <a:extLst>
                <a:ext uri="{FF2B5EF4-FFF2-40B4-BE49-F238E27FC236}">
                  <a16:creationId xmlns:a16="http://schemas.microsoft.com/office/drawing/2014/main" id="{9CAD4EBB-DFAC-910B-753D-BF667B820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506" y="40434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Oval 238">
              <a:extLst>
                <a:ext uri="{FF2B5EF4-FFF2-40B4-BE49-F238E27FC236}">
                  <a16:creationId xmlns:a16="http://schemas.microsoft.com/office/drawing/2014/main" id="{6D2C3CA7-16AC-B1AE-6847-33EA00EA1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506" y="4037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Oval 239">
              <a:extLst>
                <a:ext uri="{FF2B5EF4-FFF2-40B4-BE49-F238E27FC236}">
                  <a16:creationId xmlns:a16="http://schemas.microsoft.com/office/drawing/2014/main" id="{223CC414-B02E-EEE2-B04A-8BAFE482C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507" y="4002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Oval 240">
              <a:extLst>
                <a:ext uri="{FF2B5EF4-FFF2-40B4-BE49-F238E27FC236}">
                  <a16:creationId xmlns:a16="http://schemas.microsoft.com/office/drawing/2014/main" id="{83BCD5C4-0AD1-0752-1FF1-D1CCDA27C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7356" y="39831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Oval 241">
              <a:extLst>
                <a:ext uri="{FF2B5EF4-FFF2-40B4-BE49-F238E27FC236}">
                  <a16:creationId xmlns:a16="http://schemas.microsoft.com/office/drawing/2014/main" id="{E9A3045C-DFBD-27E2-5CB8-5BD14D6E2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8631" y="39704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Oval 242">
              <a:extLst>
                <a:ext uri="{FF2B5EF4-FFF2-40B4-BE49-F238E27FC236}">
                  <a16:creationId xmlns:a16="http://schemas.microsoft.com/office/drawing/2014/main" id="{AAB83E71-1990-5BC6-6971-0E7FD5E3F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507" y="3881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Oval 243">
              <a:extLst>
                <a:ext uri="{FF2B5EF4-FFF2-40B4-BE49-F238E27FC236}">
                  <a16:creationId xmlns:a16="http://schemas.microsoft.com/office/drawing/2014/main" id="{0FC65137-04A3-BF92-8C63-E5D9D2300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881" y="38529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Oval 244">
              <a:extLst>
                <a:ext uri="{FF2B5EF4-FFF2-40B4-BE49-F238E27FC236}">
                  <a16:creationId xmlns:a16="http://schemas.microsoft.com/office/drawing/2014/main" id="{9A3F6728-162D-5532-42CB-FC999A5DB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056" y="3906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Oval 245">
              <a:extLst>
                <a:ext uri="{FF2B5EF4-FFF2-40B4-BE49-F238E27FC236}">
                  <a16:creationId xmlns:a16="http://schemas.microsoft.com/office/drawing/2014/main" id="{E92C36F7-4940-A385-7471-7759D8F1B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031" y="41069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Oval 246">
              <a:extLst>
                <a:ext uri="{FF2B5EF4-FFF2-40B4-BE49-F238E27FC236}">
                  <a16:creationId xmlns:a16="http://schemas.microsoft.com/office/drawing/2014/main" id="{AF4EA3F0-DEF8-F7F8-CA69-D700E3037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557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Oval 247">
              <a:extLst>
                <a:ext uri="{FF2B5EF4-FFF2-40B4-BE49-F238E27FC236}">
                  <a16:creationId xmlns:a16="http://schemas.microsoft.com/office/drawing/2014/main" id="{812BD023-E34E-C2D1-BA2C-BF1D74409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081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Oval 248">
              <a:extLst>
                <a:ext uri="{FF2B5EF4-FFF2-40B4-BE49-F238E27FC236}">
                  <a16:creationId xmlns:a16="http://schemas.microsoft.com/office/drawing/2014/main" id="{2D3F3EE9-DFFB-128F-D4C0-66DEFA016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606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Oval 249">
              <a:extLst>
                <a:ext uri="{FF2B5EF4-FFF2-40B4-BE49-F238E27FC236}">
                  <a16:creationId xmlns:a16="http://schemas.microsoft.com/office/drawing/2014/main" id="{74AB5CF7-EA99-E1AB-83B0-9D7DCAC08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9257" y="4126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Oval 250">
              <a:extLst>
                <a:ext uri="{FF2B5EF4-FFF2-40B4-BE49-F238E27FC236}">
                  <a16:creationId xmlns:a16="http://schemas.microsoft.com/office/drawing/2014/main" id="{25AE99F1-1FC4-7151-635A-050D96457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2906" y="4126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Oval 251">
              <a:extLst>
                <a:ext uri="{FF2B5EF4-FFF2-40B4-BE49-F238E27FC236}">
                  <a16:creationId xmlns:a16="http://schemas.microsoft.com/office/drawing/2014/main" id="{280FA17C-458E-E257-6DBA-84B1240D7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381" y="41260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61F06838-C47C-E10E-0FE5-191A942AC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606" y="4138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Oval 253">
              <a:extLst>
                <a:ext uri="{FF2B5EF4-FFF2-40B4-BE49-F238E27FC236}">
                  <a16:creationId xmlns:a16="http://schemas.microsoft.com/office/drawing/2014/main" id="{60942C7B-C721-DC1A-EC77-1F6442CCB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0681" y="4138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Oval 254">
              <a:extLst>
                <a:ext uri="{FF2B5EF4-FFF2-40B4-BE49-F238E27FC236}">
                  <a16:creationId xmlns:a16="http://schemas.microsoft.com/office/drawing/2014/main" id="{9424EC5D-D616-8A26-070A-EE672792F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632" y="4129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Oval 255">
              <a:extLst>
                <a:ext uri="{FF2B5EF4-FFF2-40B4-BE49-F238E27FC236}">
                  <a16:creationId xmlns:a16="http://schemas.microsoft.com/office/drawing/2014/main" id="{190C3E71-0A36-7E2A-A24E-7B21F8CED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106" y="41228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Oval 256">
              <a:extLst>
                <a:ext uri="{FF2B5EF4-FFF2-40B4-BE49-F238E27FC236}">
                  <a16:creationId xmlns:a16="http://schemas.microsoft.com/office/drawing/2014/main" id="{269753EF-ECB9-0A21-FB9D-D29955FF5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281" y="40974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Oval 257">
              <a:extLst>
                <a:ext uri="{FF2B5EF4-FFF2-40B4-BE49-F238E27FC236}">
                  <a16:creationId xmlns:a16="http://schemas.microsoft.com/office/drawing/2014/main" id="{36B3C7BA-10A9-E090-D670-0FB54B86E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1156" y="4094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Oval 258">
              <a:extLst>
                <a:ext uri="{FF2B5EF4-FFF2-40B4-BE49-F238E27FC236}">
                  <a16:creationId xmlns:a16="http://schemas.microsoft.com/office/drawing/2014/main" id="{84BCE161-37D0-CD29-A800-136E12469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506" y="40530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Oval 259">
              <a:extLst>
                <a:ext uri="{FF2B5EF4-FFF2-40B4-BE49-F238E27FC236}">
                  <a16:creationId xmlns:a16="http://schemas.microsoft.com/office/drawing/2014/main" id="{7E7B2609-8E23-B9A3-E032-7D9F169EC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707" y="39545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Oval 260">
              <a:extLst>
                <a:ext uri="{FF2B5EF4-FFF2-40B4-BE49-F238E27FC236}">
                  <a16:creationId xmlns:a16="http://schemas.microsoft.com/office/drawing/2014/main" id="{7E9B4C0D-2418-A76E-02CF-821F6DF2F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381" y="4002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Oval 261">
              <a:extLst>
                <a:ext uri="{FF2B5EF4-FFF2-40B4-BE49-F238E27FC236}">
                  <a16:creationId xmlns:a16="http://schemas.microsoft.com/office/drawing/2014/main" id="{32162FB1-607F-45B5-2A52-12B94EDD0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031" y="4075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Oval 262">
              <a:extLst>
                <a:ext uri="{FF2B5EF4-FFF2-40B4-BE49-F238E27FC236}">
                  <a16:creationId xmlns:a16="http://schemas.microsoft.com/office/drawing/2014/main" id="{A188717F-173A-9EFF-8FEC-536CAF4A0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656" y="40180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Oval 263">
              <a:extLst>
                <a:ext uri="{FF2B5EF4-FFF2-40B4-BE49-F238E27FC236}">
                  <a16:creationId xmlns:a16="http://schemas.microsoft.com/office/drawing/2014/main" id="{BE44978E-158E-727E-64E1-AE4B61F98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1931" y="41069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Oval 264">
              <a:extLst>
                <a:ext uri="{FF2B5EF4-FFF2-40B4-BE49-F238E27FC236}">
                  <a16:creationId xmlns:a16="http://schemas.microsoft.com/office/drawing/2014/main" id="{CBCF60DF-327C-8D9B-4C37-EA27D0CF2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157" y="41101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Oval 265">
              <a:extLst>
                <a:ext uri="{FF2B5EF4-FFF2-40B4-BE49-F238E27FC236}">
                  <a16:creationId xmlns:a16="http://schemas.microsoft.com/office/drawing/2014/main" id="{8ADF8A4D-DBDE-9554-21A1-DB4736975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081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Oval 266">
              <a:extLst>
                <a:ext uri="{FF2B5EF4-FFF2-40B4-BE49-F238E27FC236}">
                  <a16:creationId xmlns:a16="http://schemas.microsoft.com/office/drawing/2014/main" id="{93CE43DB-A7EF-7331-2A6A-064076CC8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781" y="40974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Oval 267">
              <a:extLst>
                <a:ext uri="{FF2B5EF4-FFF2-40B4-BE49-F238E27FC236}">
                  <a16:creationId xmlns:a16="http://schemas.microsoft.com/office/drawing/2014/main" id="{A27167B8-87D3-EC9F-97A4-984A1F9EC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006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Oval 268">
              <a:extLst>
                <a:ext uri="{FF2B5EF4-FFF2-40B4-BE49-F238E27FC236}">
                  <a16:creationId xmlns:a16="http://schemas.microsoft.com/office/drawing/2014/main" id="{1114FF4F-D148-414D-0B87-72E5F32F5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256" y="41292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Oval 269">
              <a:extLst>
                <a:ext uri="{FF2B5EF4-FFF2-40B4-BE49-F238E27FC236}">
                  <a16:creationId xmlns:a16="http://schemas.microsoft.com/office/drawing/2014/main" id="{B09BCD00-051D-7A34-619B-32F0F1284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707" y="4151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Oval 270">
              <a:extLst>
                <a:ext uri="{FF2B5EF4-FFF2-40B4-BE49-F238E27FC236}">
                  <a16:creationId xmlns:a16="http://schemas.microsoft.com/office/drawing/2014/main" id="{59361AE5-A029-45F0-DABE-42390E763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8131" y="4141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Oval 271">
              <a:extLst>
                <a:ext uri="{FF2B5EF4-FFF2-40B4-BE49-F238E27FC236}">
                  <a16:creationId xmlns:a16="http://schemas.microsoft.com/office/drawing/2014/main" id="{965555D0-3503-5451-FCD1-0FFC54F98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082" y="4141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Oval 272">
              <a:extLst>
                <a:ext uri="{FF2B5EF4-FFF2-40B4-BE49-F238E27FC236}">
                  <a16:creationId xmlns:a16="http://schemas.microsoft.com/office/drawing/2014/main" id="{1CDDE8C2-F6A8-53C5-2807-7C242D240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432" y="4160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Oval 273">
              <a:extLst>
                <a:ext uri="{FF2B5EF4-FFF2-40B4-BE49-F238E27FC236}">
                  <a16:creationId xmlns:a16="http://schemas.microsoft.com/office/drawing/2014/main" id="{929B5BDA-FAC6-B2B5-21E6-5A60AD25E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907" y="4160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Oval 274">
              <a:extLst>
                <a:ext uri="{FF2B5EF4-FFF2-40B4-BE49-F238E27FC236}">
                  <a16:creationId xmlns:a16="http://schemas.microsoft.com/office/drawing/2014/main" id="{3C5D5BD9-7BB7-8CDF-6DBE-4BB41F95C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206" y="4160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Oval 275">
              <a:extLst>
                <a:ext uri="{FF2B5EF4-FFF2-40B4-BE49-F238E27FC236}">
                  <a16:creationId xmlns:a16="http://schemas.microsoft.com/office/drawing/2014/main" id="{1B8753D1-5A08-D541-36F9-0AACE45D3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332" y="41609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Oval 276">
              <a:extLst>
                <a:ext uri="{FF2B5EF4-FFF2-40B4-BE49-F238E27FC236}">
                  <a16:creationId xmlns:a16="http://schemas.microsoft.com/office/drawing/2014/main" id="{96B8FF05-B278-CBB4-895C-EE84D1212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282" y="4167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Oval 277">
              <a:extLst>
                <a:ext uri="{FF2B5EF4-FFF2-40B4-BE49-F238E27FC236}">
                  <a16:creationId xmlns:a16="http://schemas.microsoft.com/office/drawing/2014/main" id="{CE96BFED-7B8D-1E08-9178-02DE6FB15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282" y="41514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Oval 278">
              <a:extLst>
                <a:ext uri="{FF2B5EF4-FFF2-40B4-BE49-F238E27FC236}">
                  <a16:creationId xmlns:a16="http://schemas.microsoft.com/office/drawing/2014/main" id="{BAD0AA03-049E-753A-9867-02501CD3E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531" y="41450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Oval 279">
              <a:extLst>
                <a:ext uri="{FF2B5EF4-FFF2-40B4-BE49-F238E27FC236}">
                  <a16:creationId xmlns:a16="http://schemas.microsoft.com/office/drawing/2014/main" id="{88148610-0BAF-AC7E-A5E4-CFE259E1F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7482" y="4170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Oval 280">
              <a:extLst>
                <a:ext uri="{FF2B5EF4-FFF2-40B4-BE49-F238E27FC236}">
                  <a16:creationId xmlns:a16="http://schemas.microsoft.com/office/drawing/2014/main" id="{A1BE317E-2313-DD98-250E-EAA1ACA60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3031" y="4164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Oval 281">
              <a:extLst>
                <a:ext uri="{FF2B5EF4-FFF2-40B4-BE49-F238E27FC236}">
                  <a16:creationId xmlns:a16="http://schemas.microsoft.com/office/drawing/2014/main" id="{9EBBEED3-8DAD-2400-28B4-AB6B1E55A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382" y="4164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Oval 282">
              <a:extLst>
                <a:ext uri="{FF2B5EF4-FFF2-40B4-BE49-F238E27FC236}">
                  <a16:creationId xmlns:a16="http://schemas.microsoft.com/office/drawing/2014/main" id="{1CEB1011-1271-7DAC-C7A0-E4C0A4ED2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5731" y="4173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Oval 283">
              <a:extLst>
                <a:ext uri="{FF2B5EF4-FFF2-40B4-BE49-F238E27FC236}">
                  <a16:creationId xmlns:a16="http://schemas.microsoft.com/office/drawing/2014/main" id="{86C51818-9E0B-4738-5565-4E945D1CF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307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Oval 284">
              <a:extLst>
                <a:ext uri="{FF2B5EF4-FFF2-40B4-BE49-F238E27FC236}">
                  <a16:creationId xmlns:a16="http://schemas.microsoft.com/office/drawing/2014/main" id="{C28ED703-9932-1DD9-75D5-408F2BF47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7956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Oval 285">
              <a:extLst>
                <a:ext uri="{FF2B5EF4-FFF2-40B4-BE49-F238E27FC236}">
                  <a16:creationId xmlns:a16="http://schemas.microsoft.com/office/drawing/2014/main" id="{E896219D-33E6-5AE6-9329-2EEE01311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506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Oval 286">
              <a:extLst>
                <a:ext uri="{FF2B5EF4-FFF2-40B4-BE49-F238E27FC236}">
                  <a16:creationId xmlns:a16="http://schemas.microsoft.com/office/drawing/2014/main" id="{109403B7-74CA-8963-340D-2EB837670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156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Oval 287">
              <a:extLst>
                <a:ext uri="{FF2B5EF4-FFF2-40B4-BE49-F238E27FC236}">
                  <a16:creationId xmlns:a16="http://schemas.microsoft.com/office/drawing/2014/main" id="{CBA383B8-42A7-60C3-AA58-4CBBE63A7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782" y="41355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Oval 288">
              <a:extLst>
                <a:ext uri="{FF2B5EF4-FFF2-40B4-BE49-F238E27FC236}">
                  <a16:creationId xmlns:a16="http://schemas.microsoft.com/office/drawing/2014/main" id="{1836CAE7-E04E-E5D1-16F4-C31B408B8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906" y="4160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Oval 289">
              <a:extLst>
                <a:ext uri="{FF2B5EF4-FFF2-40B4-BE49-F238E27FC236}">
                  <a16:creationId xmlns:a16="http://schemas.microsoft.com/office/drawing/2014/main" id="{DA36D67B-AD9D-9A3D-EDD7-780A06271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606" y="4160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Oval 290">
              <a:extLst>
                <a:ext uri="{FF2B5EF4-FFF2-40B4-BE49-F238E27FC236}">
                  <a16:creationId xmlns:a16="http://schemas.microsoft.com/office/drawing/2014/main" id="{9478CDFA-FAFD-00BA-C8E3-3586F6CED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006" y="416731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Oval 291">
              <a:extLst>
                <a:ext uri="{FF2B5EF4-FFF2-40B4-BE49-F238E27FC236}">
                  <a16:creationId xmlns:a16="http://schemas.microsoft.com/office/drawing/2014/main" id="{9F58477F-726F-7987-DE46-580B66017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656" y="41768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Oval 292">
              <a:extLst>
                <a:ext uri="{FF2B5EF4-FFF2-40B4-BE49-F238E27FC236}">
                  <a16:creationId xmlns:a16="http://schemas.microsoft.com/office/drawing/2014/main" id="{3A03B2F1-3BCC-32AA-CC80-6FB37C46F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0957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Oval 293">
              <a:extLst>
                <a:ext uri="{FF2B5EF4-FFF2-40B4-BE49-F238E27FC236}">
                  <a16:creationId xmlns:a16="http://schemas.microsoft.com/office/drawing/2014/main" id="{30199FBE-63DB-46B8-75B3-34EEB20CF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1431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Oval 294">
              <a:extLst>
                <a:ext uri="{FF2B5EF4-FFF2-40B4-BE49-F238E27FC236}">
                  <a16:creationId xmlns:a16="http://schemas.microsoft.com/office/drawing/2014/main" id="{984ED72F-9C74-55B2-37AE-590771C8D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331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Oval 295">
              <a:extLst>
                <a:ext uri="{FF2B5EF4-FFF2-40B4-BE49-F238E27FC236}">
                  <a16:creationId xmlns:a16="http://schemas.microsoft.com/office/drawing/2014/main" id="{2E5086F5-A88D-7D70-A8F0-D2ED3510A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806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Oval 296">
              <a:extLst>
                <a:ext uri="{FF2B5EF4-FFF2-40B4-BE49-F238E27FC236}">
                  <a16:creationId xmlns:a16="http://schemas.microsoft.com/office/drawing/2014/main" id="{7BD4FA93-B987-B386-2E8B-43FED9E13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756" y="42022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Oval 297">
              <a:extLst>
                <a:ext uri="{FF2B5EF4-FFF2-40B4-BE49-F238E27FC236}">
                  <a16:creationId xmlns:a16="http://schemas.microsoft.com/office/drawing/2014/main" id="{61676AAC-C120-653D-0BAA-33BA40D41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757" y="416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Oval 298">
              <a:extLst>
                <a:ext uri="{FF2B5EF4-FFF2-40B4-BE49-F238E27FC236}">
                  <a16:creationId xmlns:a16="http://schemas.microsoft.com/office/drawing/2014/main" id="{539F905A-D0C1-D8F2-E6A4-1A3246396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407" y="416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Oval 299">
              <a:extLst>
                <a:ext uri="{FF2B5EF4-FFF2-40B4-BE49-F238E27FC236}">
                  <a16:creationId xmlns:a16="http://schemas.microsoft.com/office/drawing/2014/main" id="{A6113A63-DE1A-F271-E0B6-3F319B3B2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056" y="416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Oval 300">
              <a:extLst>
                <a:ext uri="{FF2B5EF4-FFF2-40B4-BE49-F238E27FC236}">
                  <a16:creationId xmlns:a16="http://schemas.microsoft.com/office/drawing/2014/main" id="{C6F8AF8B-B011-91FD-15CB-278075E63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531" y="416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Oval 301">
              <a:extLst>
                <a:ext uri="{FF2B5EF4-FFF2-40B4-BE49-F238E27FC236}">
                  <a16:creationId xmlns:a16="http://schemas.microsoft.com/office/drawing/2014/main" id="{953A918F-9659-6BFB-37EC-D5801A60C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006" y="4167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Oval 302">
              <a:extLst>
                <a:ext uri="{FF2B5EF4-FFF2-40B4-BE49-F238E27FC236}">
                  <a16:creationId xmlns:a16="http://schemas.microsoft.com/office/drawing/2014/main" id="{7DBD5FC2-65E0-26C7-318A-D85AD6794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531" y="4132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Oval 303">
              <a:extLst>
                <a:ext uri="{FF2B5EF4-FFF2-40B4-BE49-F238E27FC236}">
                  <a16:creationId xmlns:a16="http://schemas.microsoft.com/office/drawing/2014/main" id="{79F2DF91-D86E-F34E-A71D-5465C881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357" y="4084768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Oval 304">
              <a:extLst>
                <a:ext uri="{FF2B5EF4-FFF2-40B4-BE49-F238E27FC236}">
                  <a16:creationId xmlns:a16="http://schemas.microsoft.com/office/drawing/2014/main" id="{D7F7C83F-540C-F386-7628-9192B1637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256" y="41196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Oval 305">
              <a:extLst>
                <a:ext uri="{FF2B5EF4-FFF2-40B4-BE49-F238E27FC236}">
                  <a16:creationId xmlns:a16="http://schemas.microsoft.com/office/drawing/2014/main" id="{ABC5E089-B4F9-C1E0-1838-107FC6841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2207" y="4164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Oval 306">
              <a:extLst>
                <a:ext uri="{FF2B5EF4-FFF2-40B4-BE49-F238E27FC236}">
                  <a16:creationId xmlns:a16="http://schemas.microsoft.com/office/drawing/2014/main" id="{E93C4C60-AD04-60E4-8B15-DBC8BFA9C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281" y="41641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Oval 307">
              <a:extLst>
                <a:ext uri="{FF2B5EF4-FFF2-40B4-BE49-F238E27FC236}">
                  <a16:creationId xmlns:a16="http://schemas.microsoft.com/office/drawing/2014/main" id="{30577516-721C-BCDB-3905-3E1B27C72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406" y="4151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Oval 308">
              <a:extLst>
                <a:ext uri="{FF2B5EF4-FFF2-40B4-BE49-F238E27FC236}">
                  <a16:creationId xmlns:a16="http://schemas.microsoft.com/office/drawing/2014/main" id="{8E8F976E-8D28-9DE8-F408-4BF6A1BE8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357" y="41514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Oval 309">
              <a:extLst>
                <a:ext uri="{FF2B5EF4-FFF2-40B4-BE49-F238E27FC236}">
                  <a16:creationId xmlns:a16="http://schemas.microsoft.com/office/drawing/2014/main" id="{A6655360-73D3-8A3D-5214-B28D0DC0C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981" y="40561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Oval 310">
              <a:extLst>
                <a:ext uri="{FF2B5EF4-FFF2-40B4-BE49-F238E27FC236}">
                  <a16:creationId xmlns:a16="http://schemas.microsoft.com/office/drawing/2014/main" id="{850E5709-A451-4EC5-80BD-A4F7300C7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3306" y="41133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Oval 311">
              <a:extLst>
                <a:ext uri="{FF2B5EF4-FFF2-40B4-BE49-F238E27FC236}">
                  <a16:creationId xmlns:a16="http://schemas.microsoft.com/office/drawing/2014/main" id="{B813A832-F2D4-EFFC-A140-4EB5A4A8B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9007" y="4132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Oval 312">
              <a:extLst>
                <a:ext uri="{FF2B5EF4-FFF2-40B4-BE49-F238E27FC236}">
                  <a16:creationId xmlns:a16="http://schemas.microsoft.com/office/drawing/2014/main" id="{E7AD0716-FC2A-8593-97A6-88119E14C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4081" y="4132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Oval 313">
              <a:extLst>
                <a:ext uri="{FF2B5EF4-FFF2-40B4-BE49-F238E27FC236}">
                  <a16:creationId xmlns:a16="http://schemas.microsoft.com/office/drawing/2014/main" id="{997AFE90-11B8-51E9-754A-133BAEEF7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3131" y="409429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Oval 314">
              <a:extLst>
                <a:ext uri="{FF2B5EF4-FFF2-40B4-BE49-F238E27FC236}">
                  <a16:creationId xmlns:a16="http://schemas.microsoft.com/office/drawing/2014/main" id="{A36EB3C1-DA62-6FE8-16CF-4F3EF69EC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456" y="41196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Oval 315">
              <a:extLst>
                <a:ext uri="{FF2B5EF4-FFF2-40B4-BE49-F238E27FC236}">
                  <a16:creationId xmlns:a16="http://schemas.microsoft.com/office/drawing/2014/main" id="{A0F2ACE8-5648-CEE1-468D-83B350E99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031" y="4011743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Oval 316">
              <a:extLst>
                <a:ext uri="{FF2B5EF4-FFF2-40B4-BE49-F238E27FC236}">
                  <a16:creationId xmlns:a16="http://schemas.microsoft.com/office/drawing/2014/main" id="{AF2FBD88-FDA9-CF66-2CE6-382AC8772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432" y="4018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Oval 317">
              <a:extLst>
                <a:ext uri="{FF2B5EF4-FFF2-40B4-BE49-F238E27FC236}">
                  <a16:creationId xmlns:a16="http://schemas.microsoft.com/office/drawing/2014/main" id="{D0399C47-C5DD-790F-182F-71CE452CE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481" y="3910144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2126D03-F08E-4AE1-1326-DC21D305A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6789" y="3593306"/>
              <a:ext cx="57024" cy="813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43241BE8-00D7-EB39-B049-9D4F5A29F9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17807" y="3488531"/>
              <a:ext cx="662047" cy="1471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421BACB1-FB43-E076-5532-8F7D529F81F7}"/>
                </a:ext>
              </a:extLst>
            </p:cNvPr>
            <p:cNvCxnSpPr>
              <a:cxnSpLocks/>
              <a:stCxn id="404" idx="1"/>
            </p:cNvCxnSpPr>
            <p:nvPr/>
          </p:nvCxnSpPr>
          <p:spPr>
            <a:xfrm flipH="1" flipV="1">
              <a:off x="5153514" y="3359944"/>
              <a:ext cx="67048" cy="3086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DC6CC6D5-5993-5275-309B-A1C9ECAF4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19758" y="3120770"/>
              <a:ext cx="118387" cy="12098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5216D148-93D6-226D-C031-356E2C3ACB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54108" y="3040856"/>
              <a:ext cx="75581" cy="530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225C8635-6FE9-CCA4-F3F4-CFE67977C9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20201" y="2786063"/>
              <a:ext cx="578728" cy="9714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F03A01A2-12F7-3E11-BA83-8D36C0757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60632" y="2713723"/>
              <a:ext cx="393326" cy="328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0E518E98-99A0-44B4-601A-563B66EC8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33837" y="2535585"/>
              <a:ext cx="61708" cy="6252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7BB33E74-A561-F1DF-F002-94683144E9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7739" y="1814513"/>
              <a:ext cx="141073" cy="3658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0EC80083-59DE-BD78-2FA5-E03D16B372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4319" y="1816894"/>
              <a:ext cx="85801" cy="3420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320">
              <a:extLst>
                <a:ext uri="{FF2B5EF4-FFF2-40B4-BE49-F238E27FC236}">
                  <a16:creationId xmlns:a16="http://schemas.microsoft.com/office/drawing/2014/main" id="{ACA3BEFC-B682-29C8-1F0F-96C3EE7EB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8893" y="17987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Oval 323">
              <a:extLst>
                <a:ext uri="{FF2B5EF4-FFF2-40B4-BE49-F238E27FC236}">
                  <a16:creationId xmlns:a16="http://schemas.microsoft.com/office/drawing/2014/main" id="{7B93C57B-EE3A-A02E-1F74-9519A6656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169" y="17987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Oval 324">
              <a:extLst>
                <a:ext uri="{FF2B5EF4-FFF2-40B4-BE49-F238E27FC236}">
                  <a16:creationId xmlns:a16="http://schemas.microsoft.com/office/drawing/2014/main" id="{12D0EE48-60B1-FBC5-086D-CD1CABCE2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0727" y="257685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Oval 326">
              <a:extLst>
                <a:ext uri="{FF2B5EF4-FFF2-40B4-BE49-F238E27FC236}">
                  <a16:creationId xmlns:a16="http://schemas.microsoft.com/office/drawing/2014/main" id="{F1BA2FD1-5322-40D0-46C9-765D5644B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094" y="270364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Oval 329">
              <a:extLst>
                <a:ext uri="{FF2B5EF4-FFF2-40B4-BE49-F238E27FC236}">
                  <a16:creationId xmlns:a16="http://schemas.microsoft.com/office/drawing/2014/main" id="{9B506A54-80C6-F7C4-AB1D-DB41EE47E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868" y="277031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Oval 331">
              <a:extLst>
                <a:ext uri="{FF2B5EF4-FFF2-40B4-BE49-F238E27FC236}">
                  <a16:creationId xmlns:a16="http://schemas.microsoft.com/office/drawing/2014/main" id="{9BC95813-EDBD-A150-66F2-F7329B670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393" y="298621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Oval 332">
              <a:extLst>
                <a:ext uri="{FF2B5EF4-FFF2-40B4-BE49-F238E27FC236}">
                  <a16:creationId xmlns:a16="http://schemas.microsoft.com/office/drawing/2014/main" id="{A57D8C2D-F0B3-2FD7-1C42-004A45A18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9293" y="301818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Oval 333">
              <a:extLst>
                <a:ext uri="{FF2B5EF4-FFF2-40B4-BE49-F238E27FC236}">
                  <a16:creationId xmlns:a16="http://schemas.microsoft.com/office/drawing/2014/main" id="{600C3717-FA65-DC75-A52E-E609B363B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3943" y="323069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Oval 334">
              <a:extLst>
                <a:ext uri="{FF2B5EF4-FFF2-40B4-BE49-F238E27FC236}">
                  <a16:creationId xmlns:a16="http://schemas.microsoft.com/office/drawing/2014/main" id="{6AC3ECD6-9680-2630-47E6-89B5B68BC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9219" y="327196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Oval 335">
              <a:extLst>
                <a:ext uri="{FF2B5EF4-FFF2-40B4-BE49-F238E27FC236}">
                  <a16:creationId xmlns:a16="http://schemas.microsoft.com/office/drawing/2014/main" id="{51499448-131F-AD85-3382-4B280323D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3443" y="346881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Oval 336">
              <a:extLst>
                <a:ext uri="{FF2B5EF4-FFF2-40B4-BE49-F238E27FC236}">
                  <a16:creationId xmlns:a16="http://schemas.microsoft.com/office/drawing/2014/main" id="{37ADCB01-B9E7-3CF0-819A-4107AD4FB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9944" y="334499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Oval 337">
              <a:extLst>
                <a:ext uri="{FF2B5EF4-FFF2-40B4-BE49-F238E27FC236}">
                  <a16:creationId xmlns:a16="http://schemas.microsoft.com/office/drawing/2014/main" id="{E97B8CF8-7336-0044-9DDE-4FE09CFAB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593" y="328784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Oval 341">
              <a:extLst>
                <a:ext uri="{FF2B5EF4-FFF2-40B4-BE49-F238E27FC236}">
                  <a16:creationId xmlns:a16="http://schemas.microsoft.com/office/drawing/2014/main" id="{BA944455-5C18-FA2F-86BF-4DE75E460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6869" y="357359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CA50824F-F304-E94B-ABE5-B76AE1465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491" y="4663316"/>
              <a:ext cx="645394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Log</a:t>
              </a:r>
              <a:r>
                <a:rPr lang="en-US" sz="105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050" b="1" dirty="0">
                  <a:latin typeface="Arial" pitchFamily="34" charset="0"/>
                  <a:cs typeface="Arial" pitchFamily="34" charset="0"/>
                </a:rPr>
                <a:t> (OR)</a:t>
              </a:r>
            </a:p>
          </p:txBody>
        </p:sp>
        <p:sp>
          <p:nvSpPr>
            <p:cNvPr id="32" name="Rectangle 10">
              <a:extLst>
                <a:ext uri="{FF2B5EF4-FFF2-40B4-BE49-F238E27FC236}">
                  <a16:creationId xmlns:a16="http://schemas.microsoft.com/office/drawing/2014/main" id="{CAD8B06C-BF36-0B4D-C347-8C47F4D2A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645" y="1766811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B554E749-ECA0-B77C-1B8D-7C1D4774F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645" y="2204105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sp>
          <p:nvSpPr>
            <p:cNvPr id="34" name="Rectangle 10">
              <a:extLst>
                <a:ext uri="{FF2B5EF4-FFF2-40B4-BE49-F238E27FC236}">
                  <a16:creationId xmlns:a16="http://schemas.microsoft.com/office/drawing/2014/main" id="{61622418-9370-FE37-8DBA-2F53D2AB6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645" y="2772373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9F9386-A901-2D40-9DAB-42A4D73D2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2526" y="4339352"/>
              <a:ext cx="77067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7" name="Rectangle 10">
              <a:extLst>
                <a:ext uri="{FF2B5EF4-FFF2-40B4-BE49-F238E27FC236}">
                  <a16:creationId xmlns:a16="http://schemas.microsoft.com/office/drawing/2014/main" id="{5B4A31B1-E98C-ABFD-F73C-E7EA3031B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698" y="4339352"/>
              <a:ext cx="77067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28" name="Rectangle 10">
              <a:extLst>
                <a:ext uri="{FF2B5EF4-FFF2-40B4-BE49-F238E27FC236}">
                  <a16:creationId xmlns:a16="http://schemas.microsoft.com/office/drawing/2014/main" id="{6928C201-DA63-98EF-9150-9FC987E20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7637" y="4339352"/>
              <a:ext cx="77067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3A499429-C5C6-2321-6CEC-55B4AF8A2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8536" y="4339352"/>
              <a:ext cx="77067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16B144D5-7BA7-439A-0570-718B6E589033}"/>
                </a:ext>
              </a:extLst>
            </p:cNvPr>
            <p:cNvSpPr txBox="1"/>
            <p:nvPr/>
          </p:nvSpPr>
          <p:spPr>
            <a:xfrm>
              <a:off x="1042287" y="3770571"/>
              <a:ext cx="116166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Benign neoplasm of skin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0D5B97CD-9AE7-D3A3-5CA6-A23A28926B91}"/>
                </a:ext>
              </a:extLst>
            </p:cNvPr>
            <p:cNvSpPr txBox="1"/>
            <p:nvPr/>
          </p:nvSpPr>
          <p:spPr>
            <a:xfrm>
              <a:off x="2901761" y="3445283"/>
              <a:ext cx="170507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Developmental delays and disorders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2A2AD7D0-EC46-4872-ED6E-2436D565DAEE}"/>
                </a:ext>
              </a:extLst>
            </p:cNvPr>
            <p:cNvSpPr txBox="1"/>
            <p:nvPr/>
          </p:nvSpPr>
          <p:spPr>
            <a:xfrm>
              <a:off x="3788934" y="3703898"/>
              <a:ext cx="83945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Anorexia nervosa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0163635C-2CA1-F6D7-2C16-AEA0452AAD88}"/>
                </a:ext>
              </a:extLst>
            </p:cNvPr>
            <p:cNvSpPr txBox="1"/>
            <p:nvPr/>
          </p:nvSpPr>
          <p:spPr>
            <a:xfrm>
              <a:off x="4644642" y="3673897"/>
              <a:ext cx="86189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Hypopotassaemia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2A1A37C7-BABD-4E5E-B802-7B91F3A5EB86}"/>
                </a:ext>
              </a:extLst>
            </p:cNvPr>
            <p:cNvSpPr txBox="1"/>
            <p:nvPr/>
          </p:nvSpPr>
          <p:spPr>
            <a:xfrm>
              <a:off x="4820014" y="3521996"/>
              <a:ext cx="103341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Intellectual disabilities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94D83D67-5CC7-EA38-285A-1707B9E1F338}"/>
                </a:ext>
              </a:extLst>
            </p:cNvPr>
            <p:cNvSpPr txBox="1"/>
            <p:nvPr/>
          </p:nvSpPr>
          <p:spPr>
            <a:xfrm>
              <a:off x="5880614" y="3477975"/>
              <a:ext cx="998153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Personality disorders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E5FC27E4-46DE-B43D-B85A-701FBE25C4DD}"/>
                </a:ext>
              </a:extLst>
            </p:cNvPr>
            <p:cNvSpPr txBox="1"/>
            <p:nvPr/>
          </p:nvSpPr>
          <p:spPr>
            <a:xfrm>
              <a:off x="5220562" y="3327435"/>
              <a:ext cx="183331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Adverse drug events and drug allergies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16F5886D-278F-90F6-9B81-F8B0EC2CFAB6}"/>
                </a:ext>
              </a:extLst>
            </p:cNvPr>
            <p:cNvSpPr txBox="1"/>
            <p:nvPr/>
          </p:nvSpPr>
          <p:spPr>
            <a:xfrm>
              <a:off x="5757557" y="3151044"/>
              <a:ext cx="189262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Antisocial/borderline personality disorder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13E1BB73-3282-31A5-19D9-0B2DB5CACA00}"/>
                </a:ext>
              </a:extLst>
            </p:cNvPr>
            <p:cNvSpPr txBox="1"/>
            <p:nvPr/>
          </p:nvSpPr>
          <p:spPr>
            <a:xfrm>
              <a:off x="5458042" y="2991643"/>
              <a:ext cx="198079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Anxiety, phobic, and dissociative disorders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46EA6F08-AAF4-0156-C3C1-B4E48D705FBC}"/>
                </a:ext>
              </a:extLst>
            </p:cNvPr>
            <p:cNvSpPr txBox="1"/>
            <p:nvPr/>
          </p:nvSpPr>
          <p:spPr>
            <a:xfrm>
              <a:off x="4498097" y="3028527"/>
              <a:ext cx="45473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Insomnia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B0D09055-698E-3F9D-B1BA-CF502182C774}"/>
                </a:ext>
              </a:extLst>
            </p:cNvPr>
            <p:cNvSpPr txBox="1"/>
            <p:nvPr/>
          </p:nvSpPr>
          <p:spPr>
            <a:xfrm>
              <a:off x="5897839" y="2813943"/>
              <a:ext cx="117608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Alcohol-related disorders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B3DB1457-90F1-A9A3-7BD3-A5CF8F13DF3D}"/>
                </a:ext>
              </a:extLst>
            </p:cNvPr>
            <p:cNvSpPr txBox="1"/>
            <p:nvPr/>
          </p:nvSpPr>
          <p:spPr>
            <a:xfrm>
              <a:off x="5352868" y="2644456"/>
              <a:ext cx="24794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US" sz="800" dirty="0"/>
                <a:t>ASD</a:t>
              </a:r>
              <a:endParaRPr lang="en-GB" sz="800" dirty="0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3EDBC683-3A1F-A626-CA0F-667BCB88109B}"/>
                </a:ext>
              </a:extLst>
            </p:cNvPr>
            <p:cNvSpPr txBox="1"/>
            <p:nvPr/>
          </p:nvSpPr>
          <p:spPr>
            <a:xfrm>
              <a:off x="5596305" y="2430999"/>
              <a:ext cx="31046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US" sz="800" dirty="0"/>
                <a:t>P</a:t>
              </a:r>
              <a:r>
                <a:rPr lang="en-GB" sz="800" dirty="0"/>
                <a:t>TSD</a:t>
              </a:r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547EF696-CB9C-F7E4-1E61-925CDC628A00}"/>
                </a:ext>
              </a:extLst>
            </p:cNvPr>
            <p:cNvSpPr txBox="1"/>
            <p:nvPr/>
          </p:nvSpPr>
          <p:spPr>
            <a:xfrm>
              <a:off x="6190778" y="2176158"/>
              <a:ext cx="78816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Suicidal ideation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3CCC1AA0-2A2F-C4D6-0CBD-AEEED3DF1464}"/>
                </a:ext>
              </a:extLst>
            </p:cNvPr>
            <p:cNvSpPr txBox="1"/>
            <p:nvPr/>
          </p:nvSpPr>
          <p:spPr>
            <a:xfrm>
              <a:off x="6549288" y="1865021"/>
              <a:ext cx="757703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Bipolar disorder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E4A8E0C5-9B7C-A4F8-6D4A-8BF4E11F691F}"/>
                </a:ext>
              </a:extLst>
            </p:cNvPr>
            <p:cNvSpPr txBox="1"/>
            <p:nvPr/>
          </p:nvSpPr>
          <p:spPr>
            <a:xfrm>
              <a:off x="5339523" y="1865021"/>
              <a:ext cx="74648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Mood disorders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BC9B2364-293F-EE01-B581-75A3BDEA611D}"/>
                </a:ext>
              </a:extLst>
            </p:cNvPr>
            <p:cNvSpPr txBox="1"/>
            <p:nvPr/>
          </p:nvSpPr>
          <p:spPr>
            <a:xfrm>
              <a:off x="5329997" y="1667376"/>
              <a:ext cx="162172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Substance addiction and disorders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15832D1D-EFFD-67E9-FDAC-49889CA5D6C4}"/>
                </a:ext>
              </a:extLst>
            </p:cNvPr>
            <p:cNvSpPr txBox="1"/>
            <p:nvPr/>
          </p:nvSpPr>
          <p:spPr>
            <a:xfrm>
              <a:off x="4927568" y="1682973"/>
              <a:ext cx="26878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MDD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5F54BF55-E633-7D4B-3133-26AFCF17D96E}"/>
                </a:ext>
              </a:extLst>
            </p:cNvPr>
            <p:cNvSpPr txBox="1"/>
            <p:nvPr/>
          </p:nvSpPr>
          <p:spPr>
            <a:xfrm>
              <a:off x="4719215" y="1850728"/>
              <a:ext cx="55732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Depression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3389A326-6D29-5DA1-A909-6F3260136147}"/>
                </a:ext>
              </a:extLst>
            </p:cNvPr>
            <p:cNvSpPr txBox="1"/>
            <p:nvPr/>
          </p:nvSpPr>
          <p:spPr>
            <a:xfrm>
              <a:off x="3921421" y="1850728"/>
              <a:ext cx="77533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Anxiety disorder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3DEC184-22C5-0E11-17A2-64BDF0F85D2A}"/>
                </a:ext>
              </a:extLst>
            </p:cNvPr>
            <p:cNvSpPr txBox="1"/>
            <p:nvPr/>
          </p:nvSpPr>
          <p:spPr>
            <a:xfrm>
              <a:off x="4128591" y="2365085"/>
              <a:ext cx="1028611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Tobacco use disorder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5B3C9C7B-52CA-11DB-EB55-F3E794E751A9}"/>
                </a:ext>
              </a:extLst>
            </p:cNvPr>
            <p:cNvSpPr txBox="1"/>
            <p:nvPr/>
          </p:nvSpPr>
          <p:spPr>
            <a:xfrm>
              <a:off x="3023163" y="2541305"/>
              <a:ext cx="224849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Agoraphobia, social phobia, and panic disorder</a:t>
              </a:r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BC437D5C-7621-15E0-2333-BFF655888D64}"/>
                </a:ext>
              </a:extLst>
            </p:cNvPr>
            <p:cNvSpPr txBox="1"/>
            <p:nvPr/>
          </p:nvSpPr>
          <p:spPr>
            <a:xfrm>
              <a:off x="3904759" y="2738956"/>
              <a:ext cx="87311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Conduct disorders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B8830A74-835B-F927-DCB6-8F884CA80E5D}"/>
                </a:ext>
              </a:extLst>
            </p:cNvPr>
            <p:cNvSpPr txBox="1"/>
            <p:nvPr/>
          </p:nvSpPr>
          <p:spPr>
            <a:xfrm>
              <a:off x="4797754" y="2872317"/>
              <a:ext cx="53328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Alcoholism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A92F45C2-06EA-FDC1-C0AC-A053E34C1C6E}"/>
                </a:ext>
              </a:extLst>
            </p:cNvPr>
            <p:cNvSpPr txBox="1"/>
            <p:nvPr/>
          </p:nvSpPr>
          <p:spPr>
            <a:xfrm>
              <a:off x="4054702" y="3159498"/>
              <a:ext cx="113601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Impulse control disorder</a:t>
              </a: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5FC7CBED-BB3C-FFF4-E953-EBB9B9AA69EE}"/>
                </a:ext>
              </a:extLst>
            </p:cNvPr>
            <p:cNvSpPr txBox="1"/>
            <p:nvPr/>
          </p:nvSpPr>
          <p:spPr>
            <a:xfrm>
              <a:off x="3852769" y="3307133"/>
              <a:ext cx="73045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Eating disorder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E6CB03-B134-1B28-B217-340FCC8D4132}"/>
                </a:ext>
              </a:extLst>
            </p:cNvPr>
            <p:cNvCxnSpPr>
              <a:cxnSpLocks/>
              <a:endCxn id="422" idx="3"/>
            </p:cNvCxnSpPr>
            <p:nvPr/>
          </p:nvCxnSpPr>
          <p:spPr>
            <a:xfrm flipH="1">
              <a:off x="6978938" y="2235547"/>
              <a:ext cx="65359" cy="398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Oval 318">
              <a:extLst>
                <a:ext uri="{FF2B5EF4-FFF2-40B4-BE49-F238E27FC236}">
                  <a16:creationId xmlns:a16="http://schemas.microsoft.com/office/drawing/2014/main" id="{B09BACDF-0C34-2285-EEA2-FB3A19A47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0656" y="222104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90A3F73-0A28-55E5-669B-F013A70632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95663" y="1823168"/>
              <a:ext cx="50894" cy="406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Oval 319">
              <a:extLst>
                <a:ext uri="{FF2B5EF4-FFF2-40B4-BE49-F238E27FC236}">
                  <a16:creationId xmlns:a16="http://schemas.microsoft.com/office/drawing/2014/main" id="{CC5DE450-474D-C141-AED3-D1CD961A7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0282" y="17987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5E8972B-D6FC-E453-338E-D426F482C7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31456" y="1828682"/>
              <a:ext cx="44866" cy="3675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Oval 321">
              <a:extLst>
                <a:ext uri="{FF2B5EF4-FFF2-40B4-BE49-F238E27FC236}">
                  <a16:creationId xmlns:a16="http://schemas.microsoft.com/office/drawing/2014/main" id="{497892C9-4AA2-66B7-7D3B-332699F7F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0943" y="181146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E23200E-87AB-2E70-8DE3-781ECA9C55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9621" y="1793476"/>
              <a:ext cx="20149" cy="1294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999C120-D8A5-7F2E-9688-18E6970525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96376" y="1793476"/>
              <a:ext cx="98958" cy="23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Oval 322">
              <a:extLst>
                <a:ext uri="{FF2B5EF4-FFF2-40B4-BE49-F238E27FC236}">
                  <a16:creationId xmlns:a16="http://schemas.microsoft.com/office/drawing/2014/main" id="{DAF04D64-011E-B1CC-675C-44BA90E90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0118" y="17987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8A504296-0755-2451-572B-827CD5BA20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70132" y="2490513"/>
              <a:ext cx="24514" cy="1924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Oval 325">
              <a:extLst>
                <a:ext uri="{FF2B5EF4-FFF2-40B4-BE49-F238E27FC236}">
                  <a16:creationId xmlns:a16="http://schemas.microsoft.com/office/drawing/2014/main" id="{1277329B-4D06-F6F1-2BE2-9646C7BF0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953" y="249748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7B72861-F472-DD41-3818-7297162A86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20126" y="2666788"/>
              <a:ext cx="36057" cy="222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Oval 327">
              <a:extLst>
                <a:ext uri="{FF2B5EF4-FFF2-40B4-BE49-F238E27FC236}">
                  <a16:creationId xmlns:a16="http://schemas.microsoft.com/office/drawing/2014/main" id="{1438E2F8-0792-E6E0-E704-93EFA7EA4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678" y="2672110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4548DF14-8416-6473-53B2-6BE8FC6040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37700" y="2846244"/>
              <a:ext cx="37016" cy="2686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330">
              <a:extLst>
                <a:ext uri="{FF2B5EF4-FFF2-40B4-BE49-F238E27FC236}">
                  <a16:creationId xmlns:a16="http://schemas.microsoft.com/office/drawing/2014/main" id="{ADBD84E5-50CD-BD98-BFBC-1B4FC9AC9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344" y="282111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5E99D648-E0EA-29E6-27FB-1DAE192E271A}"/>
                </a:ext>
              </a:extLst>
            </p:cNvPr>
            <p:cNvSpPr txBox="1"/>
            <p:nvPr/>
          </p:nvSpPr>
          <p:spPr>
            <a:xfrm>
              <a:off x="2913839" y="2953037"/>
              <a:ext cx="146623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Obsessive-compulsive disorder</a:t>
              </a:r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9FA1D534-8555-DED9-7450-8AA79D05A170}"/>
                </a:ext>
              </a:extLst>
            </p:cNvPr>
            <p:cNvCxnSpPr>
              <a:cxnSpLocks/>
              <a:stCxn id="178" idx="2"/>
            </p:cNvCxnSpPr>
            <p:nvPr/>
          </p:nvCxnSpPr>
          <p:spPr>
            <a:xfrm flipH="1">
              <a:off x="4376740" y="3004218"/>
              <a:ext cx="299653" cy="1018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2278D839-849E-BE72-B154-F6C3E29A44F5}"/>
                </a:ext>
              </a:extLst>
            </p:cNvPr>
            <p:cNvCxnSpPr>
              <a:cxnSpLocks/>
              <a:endCxn id="435" idx="3"/>
            </p:cNvCxnSpPr>
            <p:nvPr/>
          </p:nvCxnSpPr>
          <p:spPr>
            <a:xfrm flipH="1">
              <a:off x="4777878" y="2770139"/>
              <a:ext cx="31147" cy="3219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328">
              <a:extLst>
                <a:ext uri="{FF2B5EF4-FFF2-40B4-BE49-F238E27FC236}">
                  <a16:creationId xmlns:a16="http://schemas.microsoft.com/office/drawing/2014/main" id="{31ADCD85-C6A1-60A3-E697-22D78DFAE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0693" y="275444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E13DD9D3-AFCE-60BC-0094-D7E39BE0574B}"/>
                </a:ext>
              </a:extLst>
            </p:cNvPr>
            <p:cNvCxnSpPr>
              <a:cxnSpLocks/>
              <a:endCxn id="184" idx="6"/>
            </p:cNvCxnSpPr>
            <p:nvPr/>
          </p:nvCxnSpPr>
          <p:spPr>
            <a:xfrm flipH="1">
              <a:off x="4915593" y="3286014"/>
              <a:ext cx="71233" cy="1982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B6739C37-AAF9-B735-525D-9C956F49035E}"/>
                </a:ext>
              </a:extLst>
            </p:cNvPr>
            <p:cNvCxnSpPr>
              <a:cxnSpLocks/>
              <a:stCxn id="185" idx="5"/>
            </p:cNvCxnSpPr>
            <p:nvPr/>
          </p:nvCxnSpPr>
          <p:spPr>
            <a:xfrm flipH="1" flipV="1">
              <a:off x="4584318" y="3371696"/>
              <a:ext cx="49778" cy="389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338">
              <a:extLst>
                <a:ext uri="{FF2B5EF4-FFF2-40B4-BE49-F238E27FC236}">
                  <a16:creationId xmlns:a16="http://schemas.microsoft.com/office/drawing/2014/main" id="{6295DC7C-CD64-FA9D-E55B-322E81B31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3368" y="337991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233BBF7D-0276-1F8A-6B81-84AC80D9496F}"/>
                </a:ext>
              </a:extLst>
            </p:cNvPr>
            <p:cNvCxnSpPr>
              <a:cxnSpLocks/>
              <a:endCxn id="392" idx="3"/>
            </p:cNvCxnSpPr>
            <p:nvPr/>
          </p:nvCxnSpPr>
          <p:spPr>
            <a:xfrm flipH="1">
              <a:off x="4606839" y="3502543"/>
              <a:ext cx="32200" cy="61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Oval 339">
              <a:extLst>
                <a:ext uri="{FF2B5EF4-FFF2-40B4-BE49-F238E27FC236}">
                  <a16:creationId xmlns:a16="http://schemas.microsoft.com/office/drawing/2014/main" id="{2FC758DF-A22F-41D6-9E17-88A948F87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5593" y="348786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C911BC7C-8D25-1E76-5D9C-76DF5C32F5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4318" y="3657277"/>
              <a:ext cx="108381" cy="4490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342">
              <a:extLst>
                <a:ext uri="{FF2B5EF4-FFF2-40B4-BE49-F238E27FC236}">
                  <a16:creationId xmlns:a16="http://schemas.microsoft.com/office/drawing/2014/main" id="{82C29D26-E0F4-4B42-9419-43AD48F1F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3368" y="364026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B6892FB7-2981-EB34-8EC6-B88B32A09E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5293" y="3554045"/>
              <a:ext cx="54390" cy="817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Oval 340">
              <a:extLst>
                <a:ext uri="{FF2B5EF4-FFF2-40B4-BE49-F238E27FC236}">
                  <a16:creationId xmlns:a16="http://schemas.microsoft.com/office/drawing/2014/main" id="{E3F5E8F1-CD98-9C39-D05A-026C3E6E1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5293" y="3541843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034C7BFF-23C4-5487-A4A5-58FE228FC516}"/>
                </a:ext>
              </a:extLst>
            </p:cNvPr>
            <p:cNvCxnSpPr>
              <a:cxnSpLocks/>
              <a:stCxn id="407" idx="1"/>
              <a:endCxn id="181" idx="7"/>
            </p:cNvCxnSpPr>
            <p:nvPr/>
          </p:nvCxnSpPr>
          <p:spPr>
            <a:xfrm flipH="1">
              <a:off x="5719947" y="3214417"/>
              <a:ext cx="37610" cy="6282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3" name="Rectangle 10">
              <a:extLst>
                <a:ext uri="{FF2B5EF4-FFF2-40B4-BE49-F238E27FC236}">
                  <a16:creationId xmlns:a16="http://schemas.microsoft.com/office/drawing/2014/main" id="{891BE0AC-7231-6312-D518-952EF20892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892489" y="2893023"/>
              <a:ext cx="263953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−Log</a:t>
              </a:r>
              <a:r>
                <a:rPr lang="en-US" sz="1050" b="1" baseline="-25000" dirty="0"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050" b="1" dirty="0">
                  <a:latin typeface="Arial" pitchFamily="34" charset="0"/>
                  <a:cs typeface="Arial" pitchFamily="34" charset="0"/>
                </a:rPr>
                <a:t> (p value)</a:t>
              </a: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2D74C699-1819-870F-075E-5DB3200BD386}"/>
                </a:ext>
              </a:extLst>
            </p:cNvPr>
            <p:cNvSpPr/>
            <p:nvPr/>
          </p:nvSpPr>
          <p:spPr>
            <a:xfrm>
              <a:off x="1131667" y="1989133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3906D1BD-27C2-062B-9FA1-D13D2F964A82}"/>
                </a:ext>
              </a:extLst>
            </p:cNvPr>
            <p:cNvSpPr/>
            <p:nvPr/>
          </p:nvSpPr>
          <p:spPr>
            <a:xfrm>
              <a:off x="1131667" y="214853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117ED6B9-AE59-13DD-D276-F92B45A95050}"/>
                </a:ext>
              </a:extLst>
            </p:cNvPr>
            <p:cNvSpPr/>
            <p:nvPr/>
          </p:nvSpPr>
          <p:spPr>
            <a:xfrm>
              <a:off x="1131667" y="230793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Rectangle 10">
              <a:extLst>
                <a:ext uri="{FF2B5EF4-FFF2-40B4-BE49-F238E27FC236}">
                  <a16:creationId xmlns:a16="http://schemas.microsoft.com/office/drawing/2014/main" id="{0A2BAD4D-291D-B3CB-71DA-4A3958340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822" y="1733474"/>
              <a:ext cx="1110932" cy="719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4000" tIns="36000" rIns="54000" bIns="36000" anchor="t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Significance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Controls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Not significant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Schizophrenia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030874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353</Words>
  <Application>Microsoft Office PowerPoint</Application>
  <PresentationFormat>Widescreen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Enriched phenotypes preceding a diagnosis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81</cp:revision>
  <dcterms:created xsi:type="dcterms:W3CDTF">2026-02-02T13:01:55Z</dcterms:created>
  <dcterms:modified xsi:type="dcterms:W3CDTF">2026-06-04T07:12:13Z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