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08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1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E7417-47A8-252D-313C-AA71B9C0E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18E371-4726-99E6-EAEE-C8238E350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57B7C5-5830-F738-41E6-F528D38FB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569817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 C, Jin D, Palmer N, et al. Large-scale real-world data analysis identifies comorbidity patterns in schizophrenia. Transl Psychiatry 2022; 12: 154.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81914-45F3-5D5A-8ED8-870508B68B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12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E5B66-AC8B-8505-54A7-B203F4D8B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Content Placeholder 9" hidden="1">
            <a:extLst>
              <a:ext uri="{FF2B5EF4-FFF2-40B4-BE49-F238E27FC236}">
                <a16:creationId xmlns:a16="http://schemas.microsoft.com/office/drawing/2014/main" id="{D1266A7C-0C7B-F669-47C6-584EF537EAF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701" y="1638582"/>
            <a:ext cx="6912000" cy="31104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E7F31E-4E9D-203A-0DCF-4AC9C8AB2F4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Schizophrenia – Comorbidity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2D4ADA-9EAE-A680-DBFB-3D4C8A0E0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Enriched phenotypes succeeding a diagnosis of schizophrenia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E15DB1-114E-A3F2-54D0-16B7A3F02F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6102000"/>
            <a:ext cx="10951200" cy="619200"/>
          </a:xfrm>
        </p:spPr>
        <p:txBody>
          <a:bodyPr/>
          <a:lstStyle/>
          <a:p>
            <a:r>
              <a:rPr lang="en-US" baseline="30000" dirty="0"/>
              <a:t>a</a:t>
            </a:r>
            <a:r>
              <a:rPr lang="en-GB" dirty="0"/>
              <a:t>The volcano plot displays both HRs (log₂ scale) and statistical significance (−log₁₀ p value). Th</a:t>
            </a:r>
            <a:r>
              <a:rPr lang="en-US" dirty="0"/>
              <a:t>e red horizontal dashed line indicates the same Bonferroni-corrected p value threshold, the red vertical dashed line designates an HR=1 threshold, and the grey vertical dashed lines indicate HR=16 and HR=0.5. Phenotypes with more extreme HRs are labeled in the figure; </a:t>
            </a:r>
            <a:r>
              <a:rPr lang="en-GB" baseline="30000" dirty="0"/>
              <a:t>b</a:t>
            </a:r>
            <a:r>
              <a:rPr lang="en-US" dirty="0"/>
              <a:t>Bonferroni-corrected p value&lt;0.05</a:t>
            </a:r>
            <a:endParaRPr lang="en-GB" dirty="0"/>
          </a:p>
          <a:p>
            <a:r>
              <a:rPr lang="en-US" dirty="0"/>
              <a:t>ASD=autism spectrum disorder; HR=hazard ratio; MDD=</a:t>
            </a:r>
            <a:r>
              <a:rPr lang="en-GB" dirty="0"/>
              <a:t>major depressive disorder; </a:t>
            </a:r>
            <a:r>
              <a:rPr lang="en-US" dirty="0"/>
              <a:t>PTSD=</a:t>
            </a:r>
            <a:r>
              <a:rPr lang="en-GB" dirty="0"/>
              <a:t>post-traumatic stress disorder</a:t>
            </a:r>
            <a:endParaRPr lang="en-US" dirty="0"/>
          </a:p>
          <a:p>
            <a:r>
              <a:rPr lang="en-GB" dirty="0"/>
              <a:t>Lu et al. Transl Psychiatry 2022;12:154 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6F67C6EE-FEA9-FB6C-8A5C-4833D30DDFE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264385"/>
            <a:ext cx="9213849" cy="246221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b="1" dirty="0"/>
              <a:t>Systematic analysis of phenotypes </a:t>
            </a:r>
            <a:r>
              <a:rPr lang="en-US" b="1" dirty="0">
                <a:solidFill>
                  <a:schemeClr val="accent3"/>
                </a:solidFill>
              </a:rPr>
              <a:t>succeeding</a:t>
            </a:r>
            <a:r>
              <a:rPr lang="en-US" b="1" dirty="0"/>
              <a:t> schizophrenia </a:t>
            </a:r>
            <a:r>
              <a:rPr lang="en-US" b="1" dirty="0" err="1"/>
              <a:t>diagnoses</a:t>
            </a:r>
            <a:r>
              <a:rPr lang="en-US" b="1" baseline="30000" dirty="0" err="1"/>
              <a:t>a</a:t>
            </a:r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3ACF47B-CF5D-E155-E646-382D95BA874A}"/>
              </a:ext>
            </a:extLst>
          </p:cNvPr>
          <p:cNvSpPr/>
          <p:nvPr/>
        </p:nvSpPr>
        <p:spPr>
          <a:xfrm>
            <a:off x="539749" y="5256265"/>
            <a:ext cx="11110915" cy="706367"/>
          </a:xfrm>
          <a:prstGeom prst="roundRect">
            <a:avLst/>
          </a:prstGeom>
          <a:solidFill>
            <a:srgbClr val="D9D1CC"/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Phenotype mapping after schizophrenia diagnosis (n=61,453) revealed 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b="1" dirty="0">
                <a:solidFill>
                  <a:schemeClr val="tx2"/>
                </a:solidFill>
              </a:rPr>
              <a:t>402 </a:t>
            </a:r>
            <a:r>
              <a:rPr lang="en-GB" b="1" dirty="0" err="1">
                <a:solidFill>
                  <a:schemeClr val="tx2"/>
                </a:solidFill>
              </a:rPr>
              <a:t>significantly</a:t>
            </a:r>
            <a:r>
              <a:rPr lang="en-GB" b="1" baseline="30000" dirty="0" err="1">
                <a:solidFill>
                  <a:schemeClr val="tx2"/>
                </a:solidFill>
              </a:rPr>
              <a:t>b</a:t>
            </a:r>
            <a:r>
              <a:rPr lang="en-GB" b="1" dirty="0">
                <a:solidFill>
                  <a:schemeClr val="tx2"/>
                </a:solidFill>
              </a:rPr>
              <a:t> enriched </a:t>
            </a:r>
            <a:r>
              <a:rPr lang="en-GB" b="1" dirty="0" err="1">
                <a:solidFill>
                  <a:schemeClr val="tx2"/>
                </a:solidFill>
              </a:rPr>
              <a:t>phecodes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versus matched controls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0CD3E3-1EF9-F4FB-00FB-CA16A9F54F82}"/>
              </a:ext>
            </a:extLst>
          </p:cNvPr>
          <p:cNvSpPr txBox="1"/>
          <p:nvPr/>
        </p:nvSpPr>
        <p:spPr>
          <a:xfrm>
            <a:off x="7960659" y="1264385"/>
            <a:ext cx="375724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400" b="1" dirty="0"/>
              <a:t>Top ten significantly enriched phenotypes succeeding schizophrenia diagnoses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Coma; stupor; and brain damage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Altered mental state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Other conditions of brain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Bipolar disorder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Alcoholism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Substance addiction and disorders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Mood disorders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Alcohol-related disorders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PTSD</a:t>
            </a:r>
          </a:p>
          <a:p>
            <a:pPr marL="182563" indent="-182563">
              <a:spcAft>
                <a:spcPts val="60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400" dirty="0"/>
              <a:t>Septicaemia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6BD8A1E-07EA-70B8-A857-BCF96B455BE4}"/>
              </a:ext>
            </a:extLst>
          </p:cNvPr>
          <p:cNvSpPr txBox="1"/>
          <p:nvPr/>
        </p:nvSpPr>
        <p:spPr>
          <a:xfrm>
            <a:off x="539749" y="4936388"/>
            <a:ext cx="69378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This work is adapted from ‘</a:t>
            </a:r>
            <a:r>
              <a:rPr lang="en-US" sz="800" dirty="0">
                <a:solidFill>
                  <a:srgbClr val="3F1A01"/>
                </a:solidFill>
              </a:rPr>
              <a:t>Large-scale real-world data analysis identifies comorbidity patterns in schizophrenia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' by </a:t>
            </a:r>
            <a:r>
              <a:rPr lang="en-US" sz="800" dirty="0">
                <a:solidFill>
                  <a:srgbClr val="3F1A01"/>
                </a:solidFill>
                <a:latin typeface="+mj-lt"/>
                <a:ea typeface="Arial" panose="020B0604020202020204" pitchFamily="34" charset="0"/>
              </a:rPr>
              <a:t>Lu 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et al. Transl Psychiatry 2022, used under CC-BY 4.0. This work is licensed under Creative Commons license CC-BY-SA by The Lundbeck Foundation.</a:t>
            </a:r>
            <a:endParaRPr lang="en-GB" sz="800" dirty="0">
              <a:solidFill>
                <a:srgbClr val="3F1A0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grpSp>
        <p:nvGrpSpPr>
          <p:cNvPr id="1098" name="Group 1097">
            <a:extLst>
              <a:ext uri="{FF2B5EF4-FFF2-40B4-BE49-F238E27FC236}">
                <a16:creationId xmlns:a16="http://schemas.microsoft.com/office/drawing/2014/main" id="{CB71CE9F-D5EC-1FF4-4AFB-181DE9E1D0BD}"/>
              </a:ext>
            </a:extLst>
          </p:cNvPr>
          <p:cNvGrpSpPr/>
          <p:nvPr/>
        </p:nvGrpSpPr>
        <p:grpSpPr>
          <a:xfrm>
            <a:off x="298094" y="1536765"/>
            <a:ext cx="7662565" cy="3260255"/>
            <a:chOff x="300322" y="1564644"/>
            <a:chExt cx="7662565" cy="3260255"/>
          </a:xfrm>
        </p:grpSpPr>
        <p:sp>
          <p:nvSpPr>
            <p:cNvPr id="9" name="Line 15">
              <a:extLst>
                <a:ext uri="{FF2B5EF4-FFF2-40B4-BE49-F238E27FC236}">
                  <a16:creationId xmlns:a16="http://schemas.microsoft.com/office/drawing/2014/main" id="{7139B5F1-C527-2DFF-68FF-E31E17860D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6194" y="1847603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610698EA-D08D-F112-CA25-B83F04F0F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6194" y="2284897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Line 17">
              <a:extLst>
                <a:ext uri="{FF2B5EF4-FFF2-40B4-BE49-F238E27FC236}">
                  <a16:creationId xmlns:a16="http://schemas.microsoft.com/office/drawing/2014/main" id="{85EE166E-6508-92E9-9039-A019255E7B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6194" y="2853165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FD209C7A-19F7-B84E-9178-D3A404E1A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15" y="1710431"/>
              <a:ext cx="6519247" cy="2629320"/>
            </a:xfrm>
            <a:custGeom>
              <a:avLst/>
              <a:gdLst>
                <a:gd name="T0" fmla="*/ 0 w 3067"/>
                <a:gd name="T1" fmla="*/ 0 h 1963"/>
                <a:gd name="T2" fmla="*/ 0 w 3067"/>
                <a:gd name="T3" fmla="*/ 2147483647 h 1963"/>
                <a:gd name="T4" fmla="*/ 2147483647 w 3067"/>
                <a:gd name="T5" fmla="*/ 2147483647 h 1963"/>
                <a:gd name="T6" fmla="*/ 0 60000 65536"/>
                <a:gd name="T7" fmla="*/ 0 60000 65536"/>
                <a:gd name="T8" fmla="*/ 0 60000 65536"/>
                <a:gd name="T9" fmla="*/ 0 w 3067"/>
                <a:gd name="T10" fmla="*/ 0 h 1963"/>
                <a:gd name="T11" fmla="*/ 3067 w 3067"/>
                <a:gd name="T12" fmla="*/ 1963 h 19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67" h="1963">
                  <a:moveTo>
                    <a:pt x="0" y="0"/>
                  </a:moveTo>
                  <a:lnTo>
                    <a:pt x="0" y="1963"/>
                  </a:lnTo>
                  <a:lnTo>
                    <a:pt x="3067" y="1963"/>
                  </a:lnTo>
                </a:path>
              </a:pathLst>
            </a:custGeom>
            <a:noFill/>
            <a:ln w="9525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20">
              <a:extLst>
                <a:ext uri="{FF2B5EF4-FFF2-40B4-BE49-F238E27FC236}">
                  <a16:creationId xmlns:a16="http://schemas.microsoft.com/office/drawing/2014/main" id="{C745C9BC-EF16-7FD1-AC5B-D59B0E6F2BB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500801" y="4364537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22">
              <a:extLst>
                <a:ext uri="{FF2B5EF4-FFF2-40B4-BE49-F238E27FC236}">
                  <a16:creationId xmlns:a16="http://schemas.microsoft.com/office/drawing/2014/main" id="{EC2C6607-BCE8-68ED-CC94-CC24DD368E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280466" y="4364538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24">
              <a:extLst>
                <a:ext uri="{FF2B5EF4-FFF2-40B4-BE49-F238E27FC236}">
                  <a16:creationId xmlns:a16="http://schemas.microsoft.com/office/drawing/2014/main" id="{A18C3F9D-2C6D-16F5-B604-21798D92F03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053694" y="4364538"/>
              <a:ext cx="46800" cy="0"/>
            </a:xfrm>
            <a:prstGeom prst="line">
              <a:avLst/>
            </a:prstGeom>
            <a:noFill/>
            <a:ln w="9525" cap="sq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Line 17">
              <a:extLst>
                <a:ext uri="{FF2B5EF4-FFF2-40B4-BE49-F238E27FC236}">
                  <a16:creationId xmlns:a16="http://schemas.microsoft.com/office/drawing/2014/main" id="{DEC47663-7626-50F2-448D-EC8703761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1367" y="3946854"/>
              <a:ext cx="6451691" cy="0"/>
            </a:xfrm>
            <a:prstGeom prst="line">
              <a:avLst/>
            </a:prstGeom>
            <a:noFill/>
            <a:ln w="9525" cap="sq">
              <a:solidFill>
                <a:srgbClr val="C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343DB4C5-2816-C1A5-D63B-301D699544A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917124" y="3019983"/>
              <a:ext cx="2639540" cy="0"/>
            </a:xfrm>
            <a:prstGeom prst="line">
              <a:avLst/>
            </a:prstGeom>
            <a:noFill/>
            <a:ln w="9525" cap="sq">
              <a:solidFill>
                <a:srgbClr val="C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Line 20">
              <a:extLst>
                <a:ext uri="{FF2B5EF4-FFF2-40B4-BE49-F238E27FC236}">
                  <a16:creationId xmlns:a16="http://schemas.microsoft.com/office/drawing/2014/main" id="{4CF5CB9B-FA72-2BAB-E7C0-6CDF8AD471F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043455" y="3013929"/>
              <a:ext cx="2641918" cy="0"/>
            </a:xfrm>
            <a:prstGeom prst="line">
              <a:avLst/>
            </a:prstGeom>
            <a:noFill/>
            <a:ln w="9525" cap="sq">
              <a:solidFill>
                <a:schemeClr val="accent4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5" name="Line 20">
              <a:extLst>
                <a:ext uri="{FF2B5EF4-FFF2-40B4-BE49-F238E27FC236}">
                  <a16:creationId xmlns:a16="http://schemas.microsoft.com/office/drawing/2014/main" id="{9BF171F5-F439-EADE-9722-BD25C95ED1C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59207" y="3389076"/>
              <a:ext cx="1901352" cy="0"/>
            </a:xfrm>
            <a:prstGeom prst="line">
              <a:avLst/>
            </a:prstGeom>
            <a:noFill/>
            <a:ln w="9525" cap="sq">
              <a:solidFill>
                <a:schemeClr val="accent4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105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82" name="Straight Connector 981">
              <a:extLst>
                <a:ext uri="{FF2B5EF4-FFF2-40B4-BE49-F238E27FC236}">
                  <a16:creationId xmlns:a16="http://schemas.microsoft.com/office/drawing/2014/main" id="{58D266ED-E100-26AE-8995-3019562189BA}"/>
                </a:ext>
              </a:extLst>
            </p:cNvPr>
            <p:cNvCxnSpPr>
              <a:cxnSpLocks/>
              <a:stCxn id="537" idx="1"/>
            </p:cNvCxnSpPr>
            <p:nvPr/>
          </p:nvCxnSpPr>
          <p:spPr>
            <a:xfrm flipH="1" flipV="1">
              <a:off x="1379000" y="2909889"/>
              <a:ext cx="60468" cy="1682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Straight Connector 985">
              <a:extLst>
                <a:ext uri="{FF2B5EF4-FFF2-40B4-BE49-F238E27FC236}">
                  <a16:creationId xmlns:a16="http://schemas.microsoft.com/office/drawing/2014/main" id="{FED2D6D7-2896-82CD-8EA7-8A54744F7C16}"/>
                </a:ext>
              </a:extLst>
            </p:cNvPr>
            <p:cNvCxnSpPr>
              <a:cxnSpLocks/>
              <a:endCxn id="985" idx="2"/>
            </p:cNvCxnSpPr>
            <p:nvPr/>
          </p:nvCxnSpPr>
          <p:spPr>
            <a:xfrm flipH="1" flipV="1">
              <a:off x="1502197" y="3353729"/>
              <a:ext cx="257336" cy="13956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9" name="Straight Connector 988">
              <a:extLst>
                <a:ext uri="{FF2B5EF4-FFF2-40B4-BE49-F238E27FC236}">
                  <a16:creationId xmlns:a16="http://schemas.microsoft.com/office/drawing/2014/main" id="{F36BF9D8-7C93-6006-0BC9-4815D23B58AB}"/>
                </a:ext>
              </a:extLst>
            </p:cNvPr>
            <p:cNvCxnSpPr>
              <a:cxnSpLocks/>
              <a:endCxn id="988" idx="1"/>
            </p:cNvCxnSpPr>
            <p:nvPr/>
          </p:nvCxnSpPr>
          <p:spPr>
            <a:xfrm flipV="1">
              <a:off x="1821446" y="3444040"/>
              <a:ext cx="43183" cy="15402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2" name="Straight Connector 991">
              <a:extLst>
                <a:ext uri="{FF2B5EF4-FFF2-40B4-BE49-F238E27FC236}">
                  <a16:creationId xmlns:a16="http://schemas.microsoft.com/office/drawing/2014/main" id="{7E25981C-07BD-798A-BB0B-503FBAEEDA30}"/>
                </a:ext>
              </a:extLst>
            </p:cNvPr>
            <p:cNvCxnSpPr>
              <a:cxnSpLocks/>
            </p:cNvCxnSpPr>
            <p:nvPr/>
          </p:nvCxnSpPr>
          <p:spPr>
            <a:xfrm>
              <a:off x="1803643" y="3623917"/>
              <a:ext cx="376591" cy="61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5" name="Straight Connector 994">
              <a:extLst>
                <a:ext uri="{FF2B5EF4-FFF2-40B4-BE49-F238E27FC236}">
                  <a16:creationId xmlns:a16="http://schemas.microsoft.com/office/drawing/2014/main" id="{6D82E582-3F02-72BE-EEA4-D2E56434508A}"/>
                </a:ext>
              </a:extLst>
            </p:cNvPr>
            <p:cNvCxnSpPr>
              <a:cxnSpLocks/>
              <a:endCxn id="542" idx="5"/>
            </p:cNvCxnSpPr>
            <p:nvPr/>
          </p:nvCxnSpPr>
          <p:spPr>
            <a:xfrm flipH="1" flipV="1">
              <a:off x="1666887" y="3659197"/>
              <a:ext cx="54448" cy="3451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8" name="Straight Connector 997">
              <a:extLst>
                <a:ext uri="{FF2B5EF4-FFF2-40B4-BE49-F238E27FC236}">
                  <a16:creationId xmlns:a16="http://schemas.microsoft.com/office/drawing/2014/main" id="{3B47F5E2-849D-84C2-3A59-EC357B84F5BD}"/>
                </a:ext>
              </a:extLst>
            </p:cNvPr>
            <p:cNvCxnSpPr>
              <a:cxnSpLocks/>
              <a:stCxn id="997" idx="1"/>
            </p:cNvCxnSpPr>
            <p:nvPr/>
          </p:nvCxnSpPr>
          <p:spPr>
            <a:xfrm flipH="1" flipV="1">
              <a:off x="1638090" y="3776663"/>
              <a:ext cx="504802" cy="11956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7" name="Straight Connector 1006">
              <a:extLst>
                <a:ext uri="{FF2B5EF4-FFF2-40B4-BE49-F238E27FC236}">
                  <a16:creationId xmlns:a16="http://schemas.microsoft.com/office/drawing/2014/main" id="{DA212A3D-AB1D-70B7-6980-382EA281A4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8445" y="3852864"/>
              <a:ext cx="105338" cy="20282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9" name="Straight Connector 1008">
              <a:extLst>
                <a:ext uri="{FF2B5EF4-FFF2-40B4-BE49-F238E27FC236}">
                  <a16:creationId xmlns:a16="http://schemas.microsoft.com/office/drawing/2014/main" id="{F3D85938-32E6-60F7-5C9A-8A744AF1D0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2735" y="3933825"/>
              <a:ext cx="111492" cy="26277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2" name="Straight Connector 1011">
              <a:extLst>
                <a:ext uri="{FF2B5EF4-FFF2-40B4-BE49-F238E27FC236}">
                  <a16:creationId xmlns:a16="http://schemas.microsoft.com/office/drawing/2014/main" id="{C7D844B2-B4B0-97BB-00D2-61B62069EEEC}"/>
                </a:ext>
              </a:extLst>
            </p:cNvPr>
            <p:cNvCxnSpPr>
              <a:cxnSpLocks/>
              <a:stCxn id="1011" idx="3"/>
              <a:endCxn id="573" idx="2"/>
            </p:cNvCxnSpPr>
            <p:nvPr/>
          </p:nvCxnSpPr>
          <p:spPr>
            <a:xfrm>
              <a:off x="5000389" y="3360142"/>
              <a:ext cx="368098" cy="12757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7" name="Straight Connector 1016">
              <a:extLst>
                <a:ext uri="{FF2B5EF4-FFF2-40B4-BE49-F238E27FC236}">
                  <a16:creationId xmlns:a16="http://schemas.microsoft.com/office/drawing/2014/main" id="{DD61206E-2304-365E-1E45-A718F93C8A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6986" y="3617523"/>
              <a:ext cx="0" cy="19350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9" name="Straight Connector 1018">
              <a:extLst>
                <a:ext uri="{FF2B5EF4-FFF2-40B4-BE49-F238E27FC236}">
                  <a16:creationId xmlns:a16="http://schemas.microsoft.com/office/drawing/2014/main" id="{EC94842F-B547-A38B-3A69-CBC42F5249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05560" y="3590925"/>
              <a:ext cx="96492" cy="9999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Straight Connector 1023">
              <a:extLst>
                <a:ext uri="{FF2B5EF4-FFF2-40B4-BE49-F238E27FC236}">
                  <a16:creationId xmlns:a16="http://schemas.microsoft.com/office/drawing/2014/main" id="{38031492-85B4-B577-95FC-D35DD3D9CC24}"/>
                </a:ext>
              </a:extLst>
            </p:cNvPr>
            <p:cNvCxnSpPr>
              <a:cxnSpLocks/>
              <a:stCxn id="571" idx="1"/>
            </p:cNvCxnSpPr>
            <p:nvPr/>
          </p:nvCxnSpPr>
          <p:spPr>
            <a:xfrm flipH="1" flipV="1">
              <a:off x="5324603" y="3121191"/>
              <a:ext cx="154113" cy="26490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Straight Connector 1026">
              <a:extLst>
                <a:ext uri="{FF2B5EF4-FFF2-40B4-BE49-F238E27FC236}">
                  <a16:creationId xmlns:a16="http://schemas.microsoft.com/office/drawing/2014/main" id="{E06605A1-9AFB-837F-D1B4-E6A2CBFBA3CB}"/>
                </a:ext>
              </a:extLst>
            </p:cNvPr>
            <p:cNvCxnSpPr>
              <a:cxnSpLocks/>
              <a:stCxn id="568" idx="1"/>
              <a:endCxn id="1026" idx="3"/>
            </p:cNvCxnSpPr>
            <p:nvPr/>
          </p:nvCxnSpPr>
          <p:spPr>
            <a:xfrm flipH="1" flipV="1">
              <a:off x="5341772" y="2877194"/>
              <a:ext cx="89237" cy="36284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" name="Straight Connector 1029">
              <a:extLst>
                <a:ext uri="{FF2B5EF4-FFF2-40B4-BE49-F238E27FC236}">
                  <a16:creationId xmlns:a16="http://schemas.microsoft.com/office/drawing/2014/main" id="{E888B392-6379-D696-354B-5DA25F797A89}"/>
                </a:ext>
              </a:extLst>
            </p:cNvPr>
            <p:cNvCxnSpPr>
              <a:cxnSpLocks/>
              <a:stCxn id="1029" idx="2"/>
            </p:cNvCxnSpPr>
            <p:nvPr/>
          </p:nvCxnSpPr>
          <p:spPr>
            <a:xfrm>
              <a:off x="5930719" y="2848769"/>
              <a:ext cx="166658" cy="11033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1A21ECB4-D1AB-25C2-C922-43DBC663FCBA}"/>
                </a:ext>
              </a:extLst>
            </p:cNvPr>
            <p:cNvCxnSpPr>
              <a:cxnSpLocks/>
            </p:cNvCxnSpPr>
            <p:nvPr/>
          </p:nvCxnSpPr>
          <p:spPr>
            <a:xfrm>
              <a:off x="5297625" y="2768205"/>
              <a:ext cx="244127" cy="9882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AD6BCE81-688F-4FFC-F071-8852EFD80625}"/>
                </a:ext>
              </a:extLst>
            </p:cNvPr>
            <p:cNvCxnSpPr>
              <a:cxnSpLocks/>
              <a:endCxn id="1037" idx="1"/>
            </p:cNvCxnSpPr>
            <p:nvPr/>
          </p:nvCxnSpPr>
          <p:spPr>
            <a:xfrm flipV="1">
              <a:off x="6288671" y="2794420"/>
              <a:ext cx="149869" cy="15833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F5A72F63-A570-0496-57F9-421768257DB7}"/>
                </a:ext>
              </a:extLst>
            </p:cNvPr>
            <p:cNvCxnSpPr>
              <a:cxnSpLocks/>
            </p:cNvCxnSpPr>
            <p:nvPr/>
          </p:nvCxnSpPr>
          <p:spPr>
            <a:xfrm>
              <a:off x="5290671" y="2620285"/>
              <a:ext cx="202278" cy="65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id="{9C9617B4-C9A0-503E-422D-5617F8F1A1C0}"/>
                </a:ext>
              </a:extLst>
            </p:cNvPr>
            <p:cNvCxnSpPr>
              <a:cxnSpLocks/>
              <a:stCxn id="1043" idx="3"/>
            </p:cNvCxnSpPr>
            <p:nvPr/>
          </p:nvCxnSpPr>
          <p:spPr>
            <a:xfrm>
              <a:off x="5319129" y="2400345"/>
              <a:ext cx="60698" cy="13330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>
              <a:extLst>
                <a:ext uri="{FF2B5EF4-FFF2-40B4-BE49-F238E27FC236}">
                  <a16:creationId xmlns:a16="http://schemas.microsoft.com/office/drawing/2014/main" id="{97277CAD-E508-0DE6-9C51-BB411AEF16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63358" y="2944813"/>
              <a:ext cx="63500" cy="4312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794C038C-2CE4-3DC1-A3C1-1A3B5E0BD09A}"/>
                </a:ext>
              </a:extLst>
            </p:cNvPr>
            <p:cNvCxnSpPr>
              <a:cxnSpLocks/>
              <a:stCxn id="1060" idx="0"/>
              <a:endCxn id="565" idx="5"/>
            </p:cNvCxnSpPr>
            <p:nvPr/>
          </p:nvCxnSpPr>
          <p:spPr>
            <a:xfrm flipH="1" flipV="1">
              <a:off x="6488541" y="3001972"/>
              <a:ext cx="22058" cy="19536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Straight Connector 1065">
              <a:extLst>
                <a:ext uri="{FF2B5EF4-FFF2-40B4-BE49-F238E27FC236}">
                  <a16:creationId xmlns:a16="http://schemas.microsoft.com/office/drawing/2014/main" id="{78459CAB-6D01-7358-D124-B72CCF72EEC3}"/>
                </a:ext>
              </a:extLst>
            </p:cNvPr>
            <p:cNvCxnSpPr>
              <a:cxnSpLocks/>
              <a:endCxn id="1065" idx="1"/>
            </p:cNvCxnSpPr>
            <p:nvPr/>
          </p:nvCxnSpPr>
          <p:spPr>
            <a:xfrm>
              <a:off x="5897352" y="3421857"/>
              <a:ext cx="98773" cy="656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DBAD926D-4C5F-779A-D9A4-C3D243EA51BE}"/>
                </a:ext>
              </a:extLst>
            </p:cNvPr>
            <p:cNvCxnSpPr>
              <a:cxnSpLocks/>
              <a:stCxn id="1070" idx="1"/>
              <a:endCxn id="576" idx="5"/>
            </p:cNvCxnSpPr>
            <p:nvPr/>
          </p:nvCxnSpPr>
          <p:spPr>
            <a:xfrm flipH="1" flipV="1">
              <a:off x="5879472" y="3532197"/>
              <a:ext cx="449557" cy="15277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Straight Connector 1073">
              <a:extLst>
                <a:ext uri="{FF2B5EF4-FFF2-40B4-BE49-F238E27FC236}">
                  <a16:creationId xmlns:a16="http://schemas.microsoft.com/office/drawing/2014/main" id="{D3C65B86-3A48-9301-9FEC-BF33E85734C2}"/>
                </a:ext>
              </a:extLst>
            </p:cNvPr>
            <p:cNvCxnSpPr>
              <a:cxnSpLocks/>
              <a:stCxn id="1073" idx="1"/>
              <a:endCxn id="577" idx="4"/>
            </p:cNvCxnSpPr>
            <p:nvPr/>
          </p:nvCxnSpPr>
          <p:spPr>
            <a:xfrm flipH="1" flipV="1">
              <a:off x="5866744" y="3575569"/>
              <a:ext cx="180859" cy="26880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AFF068B-7D44-1DA5-911F-31D2B7931C92}"/>
                </a:ext>
              </a:extLst>
            </p:cNvPr>
            <p:cNvSpPr/>
            <p:nvPr/>
          </p:nvSpPr>
          <p:spPr>
            <a:xfrm>
              <a:off x="1131667" y="1989133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4527A5C-777A-C06B-BA8B-EF7CECC07E85}"/>
                </a:ext>
              </a:extLst>
            </p:cNvPr>
            <p:cNvSpPr/>
            <p:nvPr/>
          </p:nvSpPr>
          <p:spPr>
            <a:xfrm>
              <a:off x="1131667" y="214853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ADE7F82-27D5-7E01-CEF2-32ADF9530353}"/>
                </a:ext>
              </a:extLst>
            </p:cNvPr>
            <p:cNvSpPr/>
            <p:nvPr/>
          </p:nvSpPr>
          <p:spPr>
            <a:xfrm>
              <a:off x="1131667" y="2307935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6" name="Oval 11">
              <a:extLst>
                <a:ext uri="{FF2B5EF4-FFF2-40B4-BE49-F238E27FC236}">
                  <a16:creationId xmlns:a16="http://schemas.microsoft.com/office/drawing/2014/main" id="{99D4847A-A453-B100-4074-1C96FBE4B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326" y="33554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7" name="Oval 12">
              <a:extLst>
                <a:ext uri="{FF2B5EF4-FFF2-40B4-BE49-F238E27FC236}">
                  <a16:creationId xmlns:a16="http://schemas.microsoft.com/office/drawing/2014/main" id="{16E9824E-ACB1-8F14-BD8B-3C94A7236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543" y="37300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8" name="Oval 13">
              <a:extLst>
                <a:ext uri="{FF2B5EF4-FFF2-40B4-BE49-F238E27FC236}">
                  <a16:creationId xmlns:a16="http://schemas.microsoft.com/office/drawing/2014/main" id="{21A62C1F-D5F6-9583-A2BA-3742B87FB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7157" y="36729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9" name="Oval 14">
              <a:extLst>
                <a:ext uri="{FF2B5EF4-FFF2-40B4-BE49-F238E27FC236}">
                  <a16:creationId xmlns:a16="http://schemas.microsoft.com/office/drawing/2014/main" id="{C22AB45F-0735-A2D9-3C29-6D6BDB9F4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9019" y="37824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0" name="Oval 15">
              <a:extLst>
                <a:ext uri="{FF2B5EF4-FFF2-40B4-BE49-F238E27FC236}">
                  <a16:creationId xmlns:a16="http://schemas.microsoft.com/office/drawing/2014/main" id="{C2B579E6-E5BD-F100-378A-A35EC1B92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478" y="3701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1" name="Oval 16">
              <a:extLst>
                <a:ext uri="{FF2B5EF4-FFF2-40B4-BE49-F238E27FC236}">
                  <a16:creationId xmlns:a16="http://schemas.microsoft.com/office/drawing/2014/main" id="{82CCC021-1C47-ADA3-A71E-D6AE12927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048" y="37332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2" name="Oval 17">
              <a:extLst>
                <a:ext uri="{FF2B5EF4-FFF2-40B4-BE49-F238E27FC236}">
                  <a16:creationId xmlns:a16="http://schemas.microsoft.com/office/drawing/2014/main" id="{890586D2-0AD3-26BA-29F9-79F696F05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3604" y="37507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3" name="Oval 18">
              <a:extLst>
                <a:ext uri="{FF2B5EF4-FFF2-40B4-BE49-F238E27FC236}">
                  <a16:creationId xmlns:a16="http://schemas.microsoft.com/office/drawing/2014/main" id="{043F0F61-267C-86AE-A43E-11E81F87D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7944" y="37364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4" name="Oval 19">
              <a:extLst>
                <a:ext uri="{FF2B5EF4-FFF2-40B4-BE49-F238E27FC236}">
                  <a16:creationId xmlns:a16="http://schemas.microsoft.com/office/drawing/2014/main" id="{C32B2535-318B-BE25-BC9E-73F4E6C3A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6139" y="3760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5" name="Oval 20">
              <a:extLst>
                <a:ext uri="{FF2B5EF4-FFF2-40B4-BE49-F238E27FC236}">
                  <a16:creationId xmlns:a16="http://schemas.microsoft.com/office/drawing/2014/main" id="{5D403DB3-C97B-E9E2-2D43-9B25AB8E1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0695" y="37332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6" name="Oval 21">
              <a:extLst>
                <a:ext uri="{FF2B5EF4-FFF2-40B4-BE49-F238E27FC236}">
                  <a16:creationId xmlns:a16="http://schemas.microsoft.com/office/drawing/2014/main" id="{143CF51B-50F7-03F8-D794-9575F555A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7214" y="36760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7" name="Oval 22">
              <a:extLst>
                <a:ext uri="{FF2B5EF4-FFF2-40B4-BE49-F238E27FC236}">
                  <a16:creationId xmlns:a16="http://schemas.microsoft.com/office/drawing/2014/main" id="{FB9BF71F-5FC1-7A7E-DF6F-43FC2CC90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3117" y="36157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8" name="Oval 23">
              <a:extLst>
                <a:ext uri="{FF2B5EF4-FFF2-40B4-BE49-F238E27FC236}">
                  <a16:creationId xmlns:a16="http://schemas.microsoft.com/office/drawing/2014/main" id="{49884258-AAE6-5A5F-94B0-890625CF3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7944" y="36570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9" name="Oval 24">
              <a:extLst>
                <a:ext uri="{FF2B5EF4-FFF2-40B4-BE49-F238E27FC236}">
                  <a16:creationId xmlns:a16="http://schemas.microsoft.com/office/drawing/2014/main" id="{BE985B66-C565-464E-F1F1-F8ACE1B0E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7085" y="36348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0" name="Oval 25">
              <a:extLst>
                <a:ext uri="{FF2B5EF4-FFF2-40B4-BE49-F238E27FC236}">
                  <a16:creationId xmlns:a16="http://schemas.microsoft.com/office/drawing/2014/main" id="{BCE76513-FB9D-23B0-3533-AF0611F23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641" y="36729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1" name="Oval 26">
              <a:extLst>
                <a:ext uri="{FF2B5EF4-FFF2-40B4-BE49-F238E27FC236}">
                  <a16:creationId xmlns:a16="http://schemas.microsoft.com/office/drawing/2014/main" id="{04F8DBB2-50C4-08D3-3050-1492474DF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7544" y="37046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2" name="Oval 27">
              <a:extLst>
                <a:ext uri="{FF2B5EF4-FFF2-40B4-BE49-F238E27FC236}">
                  <a16:creationId xmlns:a16="http://schemas.microsoft.com/office/drawing/2014/main" id="{EB568623-9D9B-B71D-FFBD-020385AC6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641" y="37332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3" name="Oval 28">
              <a:extLst>
                <a:ext uri="{FF2B5EF4-FFF2-40B4-BE49-F238E27FC236}">
                  <a16:creationId xmlns:a16="http://schemas.microsoft.com/office/drawing/2014/main" id="{4B0527DC-E481-FE39-59C2-B606B586D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320" y="38173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4" name="Oval 29">
              <a:extLst>
                <a:ext uri="{FF2B5EF4-FFF2-40B4-BE49-F238E27FC236}">
                  <a16:creationId xmlns:a16="http://schemas.microsoft.com/office/drawing/2014/main" id="{C4FD6F3D-2540-FA35-9016-23439407A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349" y="3817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5" name="Oval 30">
              <a:extLst>
                <a:ext uri="{FF2B5EF4-FFF2-40B4-BE49-F238E27FC236}">
                  <a16:creationId xmlns:a16="http://schemas.microsoft.com/office/drawing/2014/main" id="{ABEC3FEE-344A-B56C-167D-160411B6D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7085" y="38205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6" name="Oval 31">
              <a:extLst>
                <a:ext uri="{FF2B5EF4-FFF2-40B4-BE49-F238E27FC236}">
                  <a16:creationId xmlns:a16="http://schemas.microsoft.com/office/drawing/2014/main" id="{8BF30AB0-CA75-0193-2FFE-776AEC156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5280" y="38110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7" name="Oval 32">
              <a:extLst>
                <a:ext uri="{FF2B5EF4-FFF2-40B4-BE49-F238E27FC236}">
                  <a16:creationId xmlns:a16="http://schemas.microsoft.com/office/drawing/2014/main" id="{70C81950-9589-C1A3-3945-28A5D5FEC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489" y="3798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8" name="Oval 33">
              <a:extLst>
                <a:ext uri="{FF2B5EF4-FFF2-40B4-BE49-F238E27FC236}">
                  <a16:creationId xmlns:a16="http://schemas.microsoft.com/office/drawing/2014/main" id="{E68AABC2-E792-EFFD-FADF-1017CD3B9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4392" y="38110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9" name="Oval 34">
              <a:extLst>
                <a:ext uri="{FF2B5EF4-FFF2-40B4-BE49-F238E27FC236}">
                  <a16:creationId xmlns:a16="http://schemas.microsoft.com/office/drawing/2014/main" id="{33D16E31-F34F-2C5B-E725-14E8E5984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0294" y="38205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0" name="Oval 35">
              <a:extLst>
                <a:ext uri="{FF2B5EF4-FFF2-40B4-BE49-F238E27FC236}">
                  <a16:creationId xmlns:a16="http://schemas.microsoft.com/office/drawing/2014/main" id="{F6BA997F-F5E5-DA76-8450-0380BECB0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3016" y="38491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1" name="Oval 36">
              <a:extLst>
                <a:ext uri="{FF2B5EF4-FFF2-40B4-BE49-F238E27FC236}">
                  <a16:creationId xmlns:a16="http://schemas.microsoft.com/office/drawing/2014/main" id="{38A8D47D-4853-6615-DA73-945F14D42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879" y="38586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2" name="Oval 37">
              <a:extLst>
                <a:ext uri="{FF2B5EF4-FFF2-40B4-BE49-F238E27FC236}">
                  <a16:creationId xmlns:a16="http://schemas.microsoft.com/office/drawing/2014/main" id="{EBB30A4E-DA36-ECC0-89A1-0D51076A9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323" y="38491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3" name="Oval 38">
              <a:extLst>
                <a:ext uri="{FF2B5EF4-FFF2-40B4-BE49-F238E27FC236}">
                  <a16:creationId xmlns:a16="http://schemas.microsoft.com/office/drawing/2014/main" id="{C83B477B-3AC4-1EF8-08B7-6BD37C5F4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5767" y="3830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4" name="Oval 39">
              <a:extLst>
                <a:ext uri="{FF2B5EF4-FFF2-40B4-BE49-F238E27FC236}">
                  <a16:creationId xmlns:a16="http://schemas.microsoft.com/office/drawing/2014/main" id="{D3974DD8-D8E4-A8AD-468C-7E70F23A5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6226" y="3817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5" name="Oval 40">
              <a:extLst>
                <a:ext uri="{FF2B5EF4-FFF2-40B4-BE49-F238E27FC236}">
                  <a16:creationId xmlns:a16="http://schemas.microsoft.com/office/drawing/2014/main" id="{0F225832-DA44-24E1-338E-6151BFDE8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7143" y="38142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6" name="Oval 41">
              <a:extLst>
                <a:ext uri="{FF2B5EF4-FFF2-40B4-BE49-F238E27FC236}">
                  <a16:creationId xmlns:a16="http://schemas.microsoft.com/office/drawing/2014/main" id="{890A6CC5-543D-3FE3-1818-20A62DBE5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879" y="3757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7" name="Oval 42">
              <a:extLst>
                <a:ext uri="{FF2B5EF4-FFF2-40B4-BE49-F238E27FC236}">
                  <a16:creationId xmlns:a16="http://schemas.microsoft.com/office/drawing/2014/main" id="{E9D833AA-4009-0324-87C4-752B8179E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782" y="3757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8" name="Oval 43">
              <a:extLst>
                <a:ext uri="{FF2B5EF4-FFF2-40B4-BE49-F238E27FC236}">
                  <a16:creationId xmlns:a16="http://schemas.microsoft.com/office/drawing/2014/main" id="{F205220F-A59B-F8C8-C00C-7F470A11F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865" y="37300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9" name="Oval 44">
              <a:extLst>
                <a:ext uri="{FF2B5EF4-FFF2-40B4-BE49-F238E27FC236}">
                  <a16:creationId xmlns:a16="http://schemas.microsoft.com/office/drawing/2014/main" id="{55C1F31A-C7CC-7225-5FA8-F564179F9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6226" y="36475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0" name="Oval 45">
              <a:extLst>
                <a:ext uri="{FF2B5EF4-FFF2-40B4-BE49-F238E27FC236}">
                  <a16:creationId xmlns:a16="http://schemas.microsoft.com/office/drawing/2014/main" id="{8256C08A-63EC-1734-A7FE-BBE9AA822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421" y="36983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1" name="Oval 46">
              <a:extLst>
                <a:ext uri="{FF2B5EF4-FFF2-40B4-BE49-F238E27FC236}">
                  <a16:creationId xmlns:a16="http://schemas.microsoft.com/office/drawing/2014/main" id="{5E3ED553-FE93-5018-3846-7AB697250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699" y="37110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2" name="Oval 47">
              <a:extLst>
                <a:ext uri="{FF2B5EF4-FFF2-40B4-BE49-F238E27FC236}">
                  <a16:creationId xmlns:a16="http://schemas.microsoft.com/office/drawing/2014/main" id="{BBB4DDF2-E36C-9DC5-4DE3-0DC90BF8B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532" y="37268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3" name="Oval 48">
              <a:extLst>
                <a:ext uri="{FF2B5EF4-FFF2-40B4-BE49-F238E27FC236}">
                  <a16:creationId xmlns:a16="http://schemas.microsoft.com/office/drawing/2014/main" id="{7F5505F8-8A46-0C94-A35A-E5CDFD540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810" y="37173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4" name="Oval 49">
              <a:extLst>
                <a:ext uri="{FF2B5EF4-FFF2-40B4-BE49-F238E27FC236}">
                  <a16:creationId xmlns:a16="http://schemas.microsoft.com/office/drawing/2014/main" id="{4C0D8722-F815-1269-EBDE-38884922E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991" y="3660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5" name="Oval 50">
              <a:extLst>
                <a:ext uri="{FF2B5EF4-FFF2-40B4-BE49-F238E27FC236}">
                  <a16:creationId xmlns:a16="http://schemas.microsoft.com/office/drawing/2014/main" id="{7686DC6D-2FD6-202F-3009-71EAFDEE6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7630" y="36411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6" name="Oval 51">
              <a:extLst>
                <a:ext uri="{FF2B5EF4-FFF2-40B4-BE49-F238E27FC236}">
                  <a16:creationId xmlns:a16="http://schemas.microsoft.com/office/drawing/2014/main" id="{815927EA-0CC4-ED37-2253-3237069F2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2644" y="36443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7" name="Oval 52">
              <a:extLst>
                <a:ext uri="{FF2B5EF4-FFF2-40B4-BE49-F238E27FC236}">
                  <a16:creationId xmlns:a16="http://schemas.microsoft.com/office/drawing/2014/main" id="{A521836E-F391-4DE3-6EF8-CFC51B0DD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659" y="36379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8" name="Oval 53">
              <a:extLst>
                <a:ext uri="{FF2B5EF4-FFF2-40B4-BE49-F238E27FC236}">
                  <a16:creationId xmlns:a16="http://schemas.microsoft.com/office/drawing/2014/main" id="{2C24DB6C-E6BA-6844-F4B7-15C796F9B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7200" y="36633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9" name="Oval 54">
              <a:extLst>
                <a:ext uri="{FF2B5EF4-FFF2-40B4-BE49-F238E27FC236}">
                  <a16:creationId xmlns:a16="http://schemas.microsoft.com/office/drawing/2014/main" id="{8CF942FE-0D6B-32D2-A1FD-9E0C556E3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4020" y="3698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0" name="Oval 55">
              <a:extLst>
                <a:ext uri="{FF2B5EF4-FFF2-40B4-BE49-F238E27FC236}">
                  <a16:creationId xmlns:a16="http://schemas.microsoft.com/office/drawing/2014/main" id="{307ADAB2-772E-B56B-F7DE-4BC36052B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5366" y="37507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1" name="Oval 56">
              <a:extLst>
                <a:ext uri="{FF2B5EF4-FFF2-40B4-BE49-F238E27FC236}">
                  <a16:creationId xmlns:a16="http://schemas.microsoft.com/office/drawing/2014/main" id="{E64832A3-6364-571C-C797-02D5C105B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7200" y="3753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2" name="Oval 57">
              <a:extLst>
                <a:ext uri="{FF2B5EF4-FFF2-40B4-BE49-F238E27FC236}">
                  <a16:creationId xmlns:a16="http://schemas.microsoft.com/office/drawing/2014/main" id="{E2B1E658-832C-F304-EA27-CE30FDB6A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034" y="3757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3" name="Oval 58">
              <a:extLst>
                <a:ext uri="{FF2B5EF4-FFF2-40B4-BE49-F238E27FC236}">
                  <a16:creationId xmlns:a16="http://schemas.microsoft.com/office/drawing/2014/main" id="{BBB4868B-B31F-2CB3-E896-FD7BEDDD9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507" y="3691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4" name="Oval 59">
              <a:extLst>
                <a:ext uri="{FF2B5EF4-FFF2-40B4-BE49-F238E27FC236}">
                  <a16:creationId xmlns:a16="http://schemas.microsoft.com/office/drawing/2014/main" id="{8E15EB66-C98C-A019-6EAA-4DAF1D491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1785" y="37205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5" name="Oval 60">
              <a:extLst>
                <a:ext uri="{FF2B5EF4-FFF2-40B4-BE49-F238E27FC236}">
                  <a16:creationId xmlns:a16="http://schemas.microsoft.com/office/drawing/2014/main" id="{993A053E-7CB6-9B49-316D-74D5FDC8B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799" y="37475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6" name="Oval 61">
              <a:extLst>
                <a:ext uri="{FF2B5EF4-FFF2-40B4-BE49-F238E27FC236}">
                  <a16:creationId xmlns:a16="http://schemas.microsoft.com/office/drawing/2014/main" id="{1BDFE480-6F0C-2CA2-7DCE-C6C478A5B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9550" y="3753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7" name="Oval 62">
              <a:extLst>
                <a:ext uri="{FF2B5EF4-FFF2-40B4-BE49-F238E27FC236}">
                  <a16:creationId xmlns:a16="http://schemas.microsoft.com/office/drawing/2014/main" id="{CF1E8209-EF15-26F4-4C8A-DDCA07884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940" y="3807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8" name="Oval 63">
              <a:extLst>
                <a:ext uri="{FF2B5EF4-FFF2-40B4-BE49-F238E27FC236}">
                  <a16:creationId xmlns:a16="http://schemas.microsoft.com/office/drawing/2014/main" id="{A6B5AC78-E889-076D-ACC9-23FBD5C4D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925" y="37983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9" name="Oval 64">
              <a:extLst>
                <a:ext uri="{FF2B5EF4-FFF2-40B4-BE49-F238E27FC236}">
                  <a16:creationId xmlns:a16="http://schemas.microsoft.com/office/drawing/2014/main" id="{E6E9D1D2-58AA-3454-DB2F-E46AAE6C2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3189" y="37951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0" name="Oval 65">
              <a:extLst>
                <a:ext uri="{FF2B5EF4-FFF2-40B4-BE49-F238E27FC236}">
                  <a16:creationId xmlns:a16="http://schemas.microsoft.com/office/drawing/2014/main" id="{BDF7ED6A-F9AB-99E1-5C89-A82100798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5453" y="3772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1" name="Oval 66">
              <a:extLst>
                <a:ext uri="{FF2B5EF4-FFF2-40B4-BE49-F238E27FC236}">
                  <a16:creationId xmlns:a16="http://schemas.microsoft.com/office/drawing/2014/main" id="{F030C587-C79B-9B62-261F-3CA8577BF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3160" y="37792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2" name="Oval 67">
              <a:extLst>
                <a:ext uri="{FF2B5EF4-FFF2-40B4-BE49-F238E27FC236}">
                  <a16:creationId xmlns:a16="http://schemas.microsoft.com/office/drawing/2014/main" id="{00281515-CF8F-A200-824C-90AC07821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0409" y="37919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3" name="Oval 68">
              <a:extLst>
                <a:ext uri="{FF2B5EF4-FFF2-40B4-BE49-F238E27FC236}">
                  <a16:creationId xmlns:a16="http://schemas.microsoft.com/office/drawing/2014/main" id="{1B87BEC2-D97C-9903-3584-0E107C0F4E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3131" y="37856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4" name="Oval 69">
              <a:extLst>
                <a:ext uri="{FF2B5EF4-FFF2-40B4-BE49-F238E27FC236}">
                  <a16:creationId xmlns:a16="http://schemas.microsoft.com/office/drawing/2014/main" id="{AC77C37F-C2BC-974F-E34C-4FDF5B63B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4937" y="38300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5" name="Oval 70">
              <a:extLst>
                <a:ext uri="{FF2B5EF4-FFF2-40B4-BE49-F238E27FC236}">
                  <a16:creationId xmlns:a16="http://schemas.microsoft.com/office/drawing/2014/main" id="{C9DC9DB8-0A64-A03C-01F2-50598607E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283" y="3830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6" name="Oval 71">
              <a:extLst>
                <a:ext uri="{FF2B5EF4-FFF2-40B4-BE49-F238E27FC236}">
                  <a16:creationId xmlns:a16="http://schemas.microsoft.com/office/drawing/2014/main" id="{B2813220-9A61-B0AF-C68F-D5586BC6A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659" y="3845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7" name="Oval 72">
              <a:extLst>
                <a:ext uri="{FF2B5EF4-FFF2-40B4-BE49-F238E27FC236}">
                  <a16:creationId xmlns:a16="http://schemas.microsoft.com/office/drawing/2014/main" id="{B87689B9-29C3-190F-97CC-058C4768F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381" y="3845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8" name="Oval 73">
              <a:extLst>
                <a:ext uri="{FF2B5EF4-FFF2-40B4-BE49-F238E27FC236}">
                  <a16:creationId xmlns:a16="http://schemas.microsoft.com/office/drawing/2014/main" id="{5688469F-BA5D-96A8-9853-AA03F1554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742" y="38650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9" name="Oval 74">
              <a:extLst>
                <a:ext uri="{FF2B5EF4-FFF2-40B4-BE49-F238E27FC236}">
                  <a16:creationId xmlns:a16="http://schemas.microsoft.com/office/drawing/2014/main" id="{61BA4C13-B46F-8A12-A522-92AE883D7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590" y="3884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0" name="Oval 75">
              <a:extLst>
                <a:ext uri="{FF2B5EF4-FFF2-40B4-BE49-F238E27FC236}">
                  <a16:creationId xmlns:a16="http://schemas.microsoft.com/office/drawing/2014/main" id="{C858484C-07D4-E11B-6CCF-665F6A90B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5395" y="38967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1" name="Oval 76">
              <a:extLst>
                <a:ext uri="{FF2B5EF4-FFF2-40B4-BE49-F238E27FC236}">
                  <a16:creationId xmlns:a16="http://schemas.microsoft.com/office/drawing/2014/main" id="{90C530FE-871D-9465-11ED-010B38F77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980" y="39221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2" name="Oval 77">
              <a:extLst>
                <a:ext uri="{FF2B5EF4-FFF2-40B4-BE49-F238E27FC236}">
                  <a16:creationId xmlns:a16="http://schemas.microsoft.com/office/drawing/2014/main" id="{24BE1232-0921-0854-2600-E7EE8538A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536" y="39094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3" name="Oval 78">
              <a:extLst>
                <a:ext uri="{FF2B5EF4-FFF2-40B4-BE49-F238E27FC236}">
                  <a16:creationId xmlns:a16="http://schemas.microsoft.com/office/drawing/2014/main" id="{A3127D62-A5E8-A80F-92C7-99D298C74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5911" y="3899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4" name="Oval 79">
              <a:extLst>
                <a:ext uri="{FF2B5EF4-FFF2-40B4-BE49-F238E27FC236}">
                  <a16:creationId xmlns:a16="http://schemas.microsoft.com/office/drawing/2014/main" id="{45310F37-ADC9-EA42-8F9A-4802EE51F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0467" y="38840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5" name="Oval 80">
              <a:extLst>
                <a:ext uri="{FF2B5EF4-FFF2-40B4-BE49-F238E27FC236}">
                  <a16:creationId xmlns:a16="http://schemas.microsoft.com/office/drawing/2014/main" id="{8EDE1165-5ACE-F119-60F3-92F8F406F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218" y="38618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6" name="Oval 81">
              <a:extLst>
                <a:ext uri="{FF2B5EF4-FFF2-40B4-BE49-F238E27FC236}">
                  <a16:creationId xmlns:a16="http://schemas.microsoft.com/office/drawing/2014/main" id="{12497F6A-B227-45DE-0312-41F6BBDF0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13" y="38142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7" name="Oval 82">
              <a:extLst>
                <a:ext uri="{FF2B5EF4-FFF2-40B4-BE49-F238E27FC236}">
                  <a16:creationId xmlns:a16="http://schemas.microsoft.com/office/drawing/2014/main" id="{6463DF38-A1A9-CDC5-DAF2-4B77706B9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1198" y="37602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8" name="Oval 83">
              <a:extLst>
                <a:ext uri="{FF2B5EF4-FFF2-40B4-BE49-F238E27FC236}">
                  <a16:creationId xmlns:a16="http://schemas.microsoft.com/office/drawing/2014/main" id="{359B8146-2D53-EC28-257A-604CE3CAD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8691" y="37411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9" name="Oval 84">
              <a:extLst>
                <a:ext uri="{FF2B5EF4-FFF2-40B4-BE49-F238E27FC236}">
                  <a16:creationId xmlns:a16="http://schemas.microsoft.com/office/drawing/2014/main" id="{C9558B09-5C63-9BB6-57A4-89BFD1C39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063" y="36475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0" name="Oval 85">
              <a:extLst>
                <a:ext uri="{FF2B5EF4-FFF2-40B4-BE49-F238E27FC236}">
                  <a16:creationId xmlns:a16="http://schemas.microsoft.com/office/drawing/2014/main" id="{5574C87C-E266-E48F-F220-75B20134E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8662" y="36538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1" name="Oval 86">
              <a:extLst>
                <a:ext uri="{FF2B5EF4-FFF2-40B4-BE49-F238E27FC236}">
                  <a16:creationId xmlns:a16="http://schemas.microsoft.com/office/drawing/2014/main" id="{05E3E600-8792-E0F8-1B0B-30EE197AB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4593" y="37078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2" name="Oval 87">
              <a:extLst>
                <a:ext uri="{FF2B5EF4-FFF2-40B4-BE49-F238E27FC236}">
                  <a16:creationId xmlns:a16="http://schemas.microsoft.com/office/drawing/2014/main" id="{99E560B1-8F3F-F2B3-4C68-2CF8FCFF7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0954" y="3698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3" name="Oval 88">
              <a:extLst>
                <a:ext uri="{FF2B5EF4-FFF2-40B4-BE49-F238E27FC236}">
                  <a16:creationId xmlns:a16="http://schemas.microsoft.com/office/drawing/2014/main" id="{378AD28B-F659-D003-2086-60331F9EA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310" y="36570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4" name="Oval 89">
              <a:extLst>
                <a:ext uri="{FF2B5EF4-FFF2-40B4-BE49-F238E27FC236}">
                  <a16:creationId xmlns:a16="http://schemas.microsoft.com/office/drawing/2014/main" id="{172F586C-6BFE-E6A5-3A70-BBAA0ABDA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8935" y="37173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5" name="Oval 90">
              <a:extLst>
                <a:ext uri="{FF2B5EF4-FFF2-40B4-BE49-F238E27FC236}">
                  <a16:creationId xmlns:a16="http://schemas.microsoft.com/office/drawing/2014/main" id="{E01C0D6F-12B7-17ED-C1F1-7277CAEA9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213" y="37237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6" name="Oval 91">
              <a:extLst>
                <a:ext uri="{FF2B5EF4-FFF2-40B4-BE49-F238E27FC236}">
                  <a16:creationId xmlns:a16="http://schemas.microsoft.com/office/drawing/2014/main" id="{6C7C26AA-5787-2365-80FF-E7902C837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574" y="3747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7" name="Oval 92">
              <a:extLst>
                <a:ext uri="{FF2B5EF4-FFF2-40B4-BE49-F238E27FC236}">
                  <a16:creationId xmlns:a16="http://schemas.microsoft.com/office/drawing/2014/main" id="{0433D987-2CE1-B233-88B5-66244506A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671" y="37856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8" name="Oval 93">
              <a:extLst>
                <a:ext uri="{FF2B5EF4-FFF2-40B4-BE49-F238E27FC236}">
                  <a16:creationId xmlns:a16="http://schemas.microsoft.com/office/drawing/2014/main" id="{6840C5AA-D3A7-8547-A982-4502551E4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115" y="38300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9" name="Oval 94">
              <a:extLst>
                <a:ext uri="{FF2B5EF4-FFF2-40B4-BE49-F238E27FC236}">
                  <a16:creationId xmlns:a16="http://schemas.microsoft.com/office/drawing/2014/main" id="{512F0F98-5B09-1D6B-4CB1-3172C0B35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8935" y="38237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0" name="Oval 95">
              <a:extLst>
                <a:ext uri="{FF2B5EF4-FFF2-40B4-BE49-F238E27FC236}">
                  <a16:creationId xmlns:a16="http://schemas.microsoft.com/office/drawing/2014/main" id="{EC62FB41-0664-9BA2-927B-E85B6F6D4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769" y="3839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1" name="Oval 96">
              <a:extLst>
                <a:ext uri="{FF2B5EF4-FFF2-40B4-BE49-F238E27FC236}">
                  <a16:creationId xmlns:a16="http://schemas.microsoft.com/office/drawing/2014/main" id="{56546E5D-31D3-E46B-C6C6-D01E4FE8E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047" y="38269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2" name="Oval 97">
              <a:extLst>
                <a:ext uri="{FF2B5EF4-FFF2-40B4-BE49-F238E27FC236}">
                  <a16:creationId xmlns:a16="http://schemas.microsoft.com/office/drawing/2014/main" id="{AFF0EAFC-4214-279C-9D68-323AD09B8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603" y="3776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3" name="Oval 98">
              <a:extLst>
                <a:ext uri="{FF2B5EF4-FFF2-40B4-BE49-F238E27FC236}">
                  <a16:creationId xmlns:a16="http://schemas.microsoft.com/office/drawing/2014/main" id="{008D1731-04CD-7A9B-E5C7-B44F609C9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783" y="3772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4" name="Oval 99">
              <a:extLst>
                <a:ext uri="{FF2B5EF4-FFF2-40B4-BE49-F238E27FC236}">
                  <a16:creationId xmlns:a16="http://schemas.microsoft.com/office/drawing/2014/main" id="{AA139F7E-2BF3-D4E9-3A0A-4D226F5E2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8505" y="3691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5" name="Oval 100">
              <a:extLst>
                <a:ext uri="{FF2B5EF4-FFF2-40B4-BE49-F238E27FC236}">
                  <a16:creationId xmlns:a16="http://schemas.microsoft.com/office/drawing/2014/main" id="{DCFE4042-4DAE-FAD1-506E-2E4BE3BB7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812" y="36792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6" name="Oval 101">
              <a:extLst>
                <a:ext uri="{FF2B5EF4-FFF2-40B4-BE49-F238E27FC236}">
                  <a16:creationId xmlns:a16="http://schemas.microsoft.com/office/drawing/2014/main" id="{5206E179-B217-0F07-E6E2-816F8C64B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1714" y="37078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7" name="Oval 102">
              <a:extLst>
                <a:ext uri="{FF2B5EF4-FFF2-40B4-BE49-F238E27FC236}">
                  <a16:creationId xmlns:a16="http://schemas.microsoft.com/office/drawing/2014/main" id="{9B989232-0C8E-935E-F0A1-291BB0D6E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1714" y="37364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8" name="Oval 103">
              <a:extLst>
                <a:ext uri="{FF2B5EF4-FFF2-40B4-BE49-F238E27FC236}">
                  <a16:creationId xmlns:a16="http://schemas.microsoft.com/office/drawing/2014/main" id="{47090CD0-00F8-8BA8-FDB8-CBA52FD0E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895" y="3776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9" name="Oval 104">
              <a:extLst>
                <a:ext uri="{FF2B5EF4-FFF2-40B4-BE49-F238E27FC236}">
                  <a16:creationId xmlns:a16="http://schemas.microsoft.com/office/drawing/2014/main" id="{6D3B9C92-B614-DEFE-270B-F9C4ED491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368" y="37951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0" name="Oval 105">
              <a:extLst>
                <a:ext uri="{FF2B5EF4-FFF2-40B4-BE49-F238E27FC236}">
                  <a16:creationId xmlns:a16="http://schemas.microsoft.com/office/drawing/2014/main" id="{9D862601-6217-CEE7-CF5E-130F730E3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6270" y="38110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1" name="Oval 106">
              <a:extLst>
                <a:ext uri="{FF2B5EF4-FFF2-40B4-BE49-F238E27FC236}">
                  <a16:creationId xmlns:a16="http://schemas.microsoft.com/office/drawing/2014/main" id="{F7DD2577-08EE-D797-3CBF-ADB1E2511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256" y="3807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2" name="Oval 107">
              <a:extLst>
                <a:ext uri="{FF2B5EF4-FFF2-40B4-BE49-F238E27FC236}">
                  <a16:creationId xmlns:a16="http://schemas.microsoft.com/office/drawing/2014/main" id="{7D5F0398-BD9A-44A8-0881-CBACBE9C11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256" y="38237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3" name="Oval 108">
              <a:extLst>
                <a:ext uri="{FF2B5EF4-FFF2-40B4-BE49-F238E27FC236}">
                  <a16:creationId xmlns:a16="http://schemas.microsoft.com/office/drawing/2014/main" id="{8BB087CF-3709-42DB-3E52-0B19EBA70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436" y="38332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4" name="Oval 109">
              <a:extLst>
                <a:ext uri="{FF2B5EF4-FFF2-40B4-BE49-F238E27FC236}">
                  <a16:creationId xmlns:a16="http://schemas.microsoft.com/office/drawing/2014/main" id="{7BF5A5A4-A53A-040D-2994-6A45047CD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895" y="38427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5" name="Oval 110">
              <a:extLst>
                <a:ext uri="{FF2B5EF4-FFF2-40B4-BE49-F238E27FC236}">
                  <a16:creationId xmlns:a16="http://schemas.microsoft.com/office/drawing/2014/main" id="{871333AD-AA47-51AA-2A88-B15A1712F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700" y="3874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6" name="Oval 111">
              <a:extLst>
                <a:ext uri="{FF2B5EF4-FFF2-40B4-BE49-F238E27FC236}">
                  <a16:creationId xmlns:a16="http://schemas.microsoft.com/office/drawing/2014/main" id="{A2CF617D-F84F-9908-F042-14B8B120A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671" y="38777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7" name="Oval 112">
              <a:extLst>
                <a:ext uri="{FF2B5EF4-FFF2-40B4-BE49-F238E27FC236}">
                  <a16:creationId xmlns:a16="http://schemas.microsoft.com/office/drawing/2014/main" id="{8BF6D35A-6DC0-EE51-8140-35CC58C12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3491" y="3884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8" name="Oval 113">
              <a:extLst>
                <a:ext uri="{FF2B5EF4-FFF2-40B4-BE49-F238E27FC236}">
                  <a16:creationId xmlns:a16="http://schemas.microsoft.com/office/drawing/2014/main" id="{F6FEDC9E-ED65-C6AD-BE91-6A4094B8E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671" y="39094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Oval 114">
              <a:extLst>
                <a:ext uri="{FF2B5EF4-FFF2-40B4-BE49-F238E27FC236}">
                  <a16:creationId xmlns:a16="http://schemas.microsoft.com/office/drawing/2014/main" id="{3003F46F-E698-EFC3-056B-00BB91419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213" y="38967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0" name="Oval 115">
              <a:extLst>
                <a:ext uri="{FF2B5EF4-FFF2-40B4-BE49-F238E27FC236}">
                  <a16:creationId xmlns:a16="http://schemas.microsoft.com/office/drawing/2014/main" id="{5EC024DE-6FE9-E0A5-83D4-6A79752BB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115" y="38967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1" name="Oval 116">
              <a:extLst>
                <a:ext uri="{FF2B5EF4-FFF2-40B4-BE49-F238E27FC236}">
                  <a16:creationId xmlns:a16="http://schemas.microsoft.com/office/drawing/2014/main" id="{AC405E44-28BE-33EE-A4DC-AB769788E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18" y="38967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2" name="Oval 117">
              <a:extLst>
                <a:ext uri="{FF2B5EF4-FFF2-40B4-BE49-F238E27FC236}">
                  <a16:creationId xmlns:a16="http://schemas.microsoft.com/office/drawing/2014/main" id="{8B39ABFD-51D4-4C82-43DA-DEFF7897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2330" y="38904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Oval 118">
              <a:extLst>
                <a:ext uri="{FF2B5EF4-FFF2-40B4-BE49-F238E27FC236}">
                  <a16:creationId xmlns:a16="http://schemas.microsoft.com/office/drawing/2014/main" id="{9F8EC307-8D78-7AED-B9D5-08FD2A90B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7315" y="39062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Oval 119">
              <a:extLst>
                <a:ext uri="{FF2B5EF4-FFF2-40B4-BE49-F238E27FC236}">
                  <a16:creationId xmlns:a16="http://schemas.microsoft.com/office/drawing/2014/main" id="{4A276A84-9E77-6DC6-5C17-3C11EBB03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2759" y="3903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Oval 120">
              <a:extLst>
                <a:ext uri="{FF2B5EF4-FFF2-40B4-BE49-F238E27FC236}">
                  <a16:creationId xmlns:a16="http://schemas.microsoft.com/office/drawing/2014/main" id="{B0CAD13D-8F5F-45CF-C5EC-944982163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1384" y="39062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Oval 121">
              <a:extLst>
                <a:ext uri="{FF2B5EF4-FFF2-40B4-BE49-F238E27FC236}">
                  <a16:creationId xmlns:a16="http://schemas.microsoft.com/office/drawing/2014/main" id="{70495829-9759-E26D-32FA-EE466D8DD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218" y="39189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Oval 122">
              <a:extLst>
                <a:ext uri="{FF2B5EF4-FFF2-40B4-BE49-F238E27FC236}">
                  <a16:creationId xmlns:a16="http://schemas.microsoft.com/office/drawing/2014/main" id="{1F73B594-950F-CBD4-886A-39460EEF8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232" y="39285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Oval 123">
              <a:extLst>
                <a:ext uri="{FF2B5EF4-FFF2-40B4-BE49-F238E27FC236}">
                  <a16:creationId xmlns:a16="http://schemas.microsoft.com/office/drawing/2014/main" id="{1972206B-54F3-61EC-74B9-E83B9AF7A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769" y="39189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Oval 124">
              <a:extLst>
                <a:ext uri="{FF2B5EF4-FFF2-40B4-BE49-F238E27FC236}">
                  <a16:creationId xmlns:a16="http://schemas.microsoft.com/office/drawing/2014/main" id="{CC0B7C62-D306-20FC-3ABB-B6FDC214D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9149" y="39507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Oval 125">
              <a:extLst>
                <a:ext uri="{FF2B5EF4-FFF2-40B4-BE49-F238E27FC236}">
                  <a16:creationId xmlns:a16="http://schemas.microsoft.com/office/drawing/2014/main" id="{123BAF8A-0FFF-F021-5A12-EBA9BD6B2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115" y="39380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Oval 126">
              <a:extLst>
                <a:ext uri="{FF2B5EF4-FFF2-40B4-BE49-F238E27FC236}">
                  <a16:creationId xmlns:a16="http://schemas.microsoft.com/office/drawing/2014/main" id="{07DE3EDC-A70A-99B5-36EE-491AE3286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671" y="39475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Oval 127">
              <a:extLst>
                <a:ext uri="{FF2B5EF4-FFF2-40B4-BE49-F238E27FC236}">
                  <a16:creationId xmlns:a16="http://schemas.microsoft.com/office/drawing/2014/main" id="{F8055214-749E-43CD-EA16-E8415FB73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1686" y="39475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Oval 128">
              <a:extLst>
                <a:ext uri="{FF2B5EF4-FFF2-40B4-BE49-F238E27FC236}">
                  <a16:creationId xmlns:a16="http://schemas.microsoft.com/office/drawing/2014/main" id="{94C6BDBD-7705-98E9-50D4-9F1C66981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1686" y="39697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Oval 129">
              <a:extLst>
                <a:ext uri="{FF2B5EF4-FFF2-40B4-BE49-F238E27FC236}">
                  <a16:creationId xmlns:a16="http://schemas.microsoft.com/office/drawing/2014/main" id="{103A3D20-C235-1E7B-62C1-4DC3F31E5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700" y="3966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Oval 130">
              <a:extLst>
                <a:ext uri="{FF2B5EF4-FFF2-40B4-BE49-F238E27FC236}">
                  <a16:creationId xmlns:a16="http://schemas.microsoft.com/office/drawing/2014/main" id="{FAF7FF83-C48B-D026-BE28-0785A2F25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8534" y="38935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Oval 131">
              <a:extLst>
                <a:ext uri="{FF2B5EF4-FFF2-40B4-BE49-F238E27FC236}">
                  <a16:creationId xmlns:a16="http://schemas.microsoft.com/office/drawing/2014/main" id="{622E633A-67B9-B927-174C-E3A5DD4B8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8992" y="38650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Oval 132">
              <a:extLst>
                <a:ext uri="{FF2B5EF4-FFF2-40B4-BE49-F238E27FC236}">
                  <a16:creationId xmlns:a16="http://schemas.microsoft.com/office/drawing/2014/main" id="{C00129B3-9C95-7887-6C9A-523C10945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0826" y="3845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Oval 133">
              <a:extLst>
                <a:ext uri="{FF2B5EF4-FFF2-40B4-BE49-F238E27FC236}">
                  <a16:creationId xmlns:a16="http://schemas.microsoft.com/office/drawing/2014/main" id="{BE8451C5-BA49-D028-CF05-40B79B65B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1743" y="38967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Oval 134">
              <a:extLst>
                <a:ext uri="{FF2B5EF4-FFF2-40B4-BE49-F238E27FC236}">
                  <a16:creationId xmlns:a16="http://schemas.microsoft.com/office/drawing/2014/main" id="{790021B6-9B22-C776-76FF-8C91FB82B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7187" y="38967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Oval 135">
              <a:extLst>
                <a:ext uri="{FF2B5EF4-FFF2-40B4-BE49-F238E27FC236}">
                  <a16:creationId xmlns:a16="http://schemas.microsoft.com/office/drawing/2014/main" id="{EB0F659F-44F0-8E2C-C455-D1AF51D5F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368" y="39221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Oval 136">
              <a:extLst>
                <a:ext uri="{FF2B5EF4-FFF2-40B4-BE49-F238E27FC236}">
                  <a16:creationId xmlns:a16="http://schemas.microsoft.com/office/drawing/2014/main" id="{E3744B6C-6D94-A0C0-5C20-E78880EF1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631" y="39221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Oval 137">
              <a:extLst>
                <a:ext uri="{FF2B5EF4-FFF2-40B4-BE49-F238E27FC236}">
                  <a16:creationId xmlns:a16="http://schemas.microsoft.com/office/drawing/2014/main" id="{2CCE93F7-90D1-42CE-390A-73A15FABB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631" y="39380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Oval 138">
              <a:extLst>
                <a:ext uri="{FF2B5EF4-FFF2-40B4-BE49-F238E27FC236}">
                  <a16:creationId xmlns:a16="http://schemas.microsoft.com/office/drawing/2014/main" id="{9C2CB0F1-4663-64D7-9B21-B56D8922D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631" y="3972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Oval 139">
              <a:extLst>
                <a:ext uri="{FF2B5EF4-FFF2-40B4-BE49-F238E27FC236}">
                  <a16:creationId xmlns:a16="http://schemas.microsoft.com/office/drawing/2014/main" id="{8C8E9038-8ACD-1536-EA0A-5CFB696C7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3548" y="39793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Oval 140">
              <a:extLst>
                <a:ext uri="{FF2B5EF4-FFF2-40B4-BE49-F238E27FC236}">
                  <a16:creationId xmlns:a16="http://schemas.microsoft.com/office/drawing/2014/main" id="{79497F9A-DEC8-4FAB-F739-8998D8283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3548" y="39951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Oval 141">
              <a:extLst>
                <a:ext uri="{FF2B5EF4-FFF2-40B4-BE49-F238E27FC236}">
                  <a16:creationId xmlns:a16="http://schemas.microsoft.com/office/drawing/2014/main" id="{97FCF67A-8D4A-CF69-190E-0C4B3C868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465" y="39920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Oval 142">
              <a:extLst>
                <a:ext uri="{FF2B5EF4-FFF2-40B4-BE49-F238E27FC236}">
                  <a16:creationId xmlns:a16="http://schemas.microsoft.com/office/drawing/2014/main" id="{484F7C6A-D717-9C1F-A86D-36192DFAB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202" y="39634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Oval 143">
              <a:extLst>
                <a:ext uri="{FF2B5EF4-FFF2-40B4-BE49-F238E27FC236}">
                  <a16:creationId xmlns:a16="http://schemas.microsoft.com/office/drawing/2014/main" id="{45E8364E-877A-0EFB-F1CD-DF1E684BC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119" y="39507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Oval 144">
              <a:extLst>
                <a:ext uri="{FF2B5EF4-FFF2-40B4-BE49-F238E27FC236}">
                  <a16:creationId xmlns:a16="http://schemas.microsoft.com/office/drawing/2014/main" id="{25225E47-C7E7-F3A9-13DA-510872582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0396" y="3957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Oval 145">
              <a:extLst>
                <a:ext uri="{FF2B5EF4-FFF2-40B4-BE49-F238E27FC236}">
                  <a16:creationId xmlns:a16="http://schemas.microsoft.com/office/drawing/2014/main" id="{02036EAE-913E-D195-E060-7505B08EA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313" y="39697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Oval 146">
              <a:extLst>
                <a:ext uri="{FF2B5EF4-FFF2-40B4-BE49-F238E27FC236}">
                  <a16:creationId xmlns:a16="http://schemas.microsoft.com/office/drawing/2014/main" id="{45FC7051-3364-1E91-FD01-426887812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9938" y="39951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Oval 147">
              <a:extLst>
                <a:ext uri="{FF2B5EF4-FFF2-40B4-BE49-F238E27FC236}">
                  <a16:creationId xmlns:a16="http://schemas.microsoft.com/office/drawing/2014/main" id="{F3CFE01C-EE1E-04DC-8C21-855905A01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952" y="39951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Oval 148">
              <a:extLst>
                <a:ext uri="{FF2B5EF4-FFF2-40B4-BE49-F238E27FC236}">
                  <a16:creationId xmlns:a16="http://schemas.microsoft.com/office/drawing/2014/main" id="{E2D0FBF8-99C4-BD74-2728-0128069B9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5411" y="39856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Oval 149">
              <a:extLst>
                <a:ext uri="{FF2B5EF4-FFF2-40B4-BE49-F238E27FC236}">
                  <a16:creationId xmlns:a16="http://schemas.microsoft.com/office/drawing/2014/main" id="{E41FED89-8AE4-93B9-BAAF-DE15C313C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230" y="3807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Oval 150">
              <a:extLst>
                <a:ext uri="{FF2B5EF4-FFF2-40B4-BE49-F238E27FC236}">
                  <a16:creationId xmlns:a16="http://schemas.microsoft.com/office/drawing/2014/main" id="{7093120D-2904-2D3D-3D55-199982703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494" y="37364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Oval 151">
              <a:extLst>
                <a:ext uri="{FF2B5EF4-FFF2-40B4-BE49-F238E27FC236}">
                  <a16:creationId xmlns:a16="http://schemas.microsoft.com/office/drawing/2014/main" id="{B0C86C19-9E37-565A-5BBA-F8FCC3CB9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3577" y="36792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Oval 152">
              <a:extLst>
                <a:ext uri="{FF2B5EF4-FFF2-40B4-BE49-F238E27FC236}">
                  <a16:creationId xmlns:a16="http://schemas.microsoft.com/office/drawing/2014/main" id="{821DAE1B-4B41-23BA-0DD9-B2A6B84A8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7674" y="3691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Oval 153">
              <a:extLst>
                <a:ext uri="{FF2B5EF4-FFF2-40B4-BE49-F238E27FC236}">
                  <a16:creationId xmlns:a16="http://schemas.microsoft.com/office/drawing/2014/main" id="{376BE5A3-813A-5149-C288-2A27BE89B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786" y="36887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Oval 154">
              <a:extLst>
                <a:ext uri="{FF2B5EF4-FFF2-40B4-BE49-F238E27FC236}">
                  <a16:creationId xmlns:a16="http://schemas.microsoft.com/office/drawing/2014/main" id="{C2416325-F471-4487-1253-8515574C3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9537" y="37792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Oval 155">
              <a:extLst>
                <a:ext uri="{FF2B5EF4-FFF2-40B4-BE49-F238E27FC236}">
                  <a16:creationId xmlns:a16="http://schemas.microsoft.com/office/drawing/2014/main" id="{90FF157A-6416-4257-1308-5EEC45EF5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440" y="3807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Oval 156">
              <a:extLst>
                <a:ext uri="{FF2B5EF4-FFF2-40B4-BE49-F238E27FC236}">
                  <a16:creationId xmlns:a16="http://schemas.microsoft.com/office/drawing/2014/main" id="{24D09E58-CDE1-5EED-1155-5230C4166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9107" y="38618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Oval 157">
              <a:extLst>
                <a:ext uri="{FF2B5EF4-FFF2-40B4-BE49-F238E27FC236}">
                  <a16:creationId xmlns:a16="http://schemas.microsoft.com/office/drawing/2014/main" id="{ABCA6C7A-C1EC-07C6-F991-A9EC64F73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8649" y="38554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Oval 158">
              <a:extLst>
                <a:ext uri="{FF2B5EF4-FFF2-40B4-BE49-F238E27FC236}">
                  <a16:creationId xmlns:a16="http://schemas.microsoft.com/office/drawing/2014/main" id="{0FD90A23-3381-4661-DEC6-5848B210E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786" y="3839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Oval 159">
              <a:extLst>
                <a:ext uri="{FF2B5EF4-FFF2-40B4-BE49-F238E27FC236}">
                  <a16:creationId xmlns:a16="http://schemas.microsoft.com/office/drawing/2014/main" id="{3A633885-1AC5-76B0-CA4E-7D5C8FC5E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3606" y="3874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Oval 160">
              <a:extLst>
                <a:ext uri="{FF2B5EF4-FFF2-40B4-BE49-F238E27FC236}">
                  <a16:creationId xmlns:a16="http://schemas.microsoft.com/office/drawing/2014/main" id="{2E908C4B-6537-F7D5-CBE6-49C916FBD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8162" y="3887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Oval 161">
              <a:extLst>
                <a:ext uri="{FF2B5EF4-FFF2-40B4-BE49-F238E27FC236}">
                  <a16:creationId xmlns:a16="http://schemas.microsoft.com/office/drawing/2014/main" id="{C21065F5-8045-02EE-F11E-4E1780579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2259" y="38967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Oval 162">
              <a:extLst>
                <a:ext uri="{FF2B5EF4-FFF2-40B4-BE49-F238E27FC236}">
                  <a16:creationId xmlns:a16="http://schemas.microsoft.com/office/drawing/2014/main" id="{99D3F976-F6C8-7747-5929-BE2015613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801" y="39094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Oval 163">
              <a:extLst>
                <a:ext uri="{FF2B5EF4-FFF2-40B4-BE49-F238E27FC236}">
                  <a16:creationId xmlns:a16="http://schemas.microsoft.com/office/drawing/2014/main" id="{D7220346-B6B1-7F42-F4AA-A857EF269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7245" y="3899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Oval 164">
              <a:extLst>
                <a:ext uri="{FF2B5EF4-FFF2-40B4-BE49-F238E27FC236}">
                  <a16:creationId xmlns:a16="http://schemas.microsoft.com/office/drawing/2014/main" id="{0989AEA7-FA77-8D25-31E8-F222701CE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5411" y="38904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Oval 165">
              <a:extLst>
                <a:ext uri="{FF2B5EF4-FFF2-40B4-BE49-F238E27FC236}">
                  <a16:creationId xmlns:a16="http://schemas.microsoft.com/office/drawing/2014/main" id="{A771613F-C7BD-5114-E4FF-6D9CE763F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494" y="38967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Oval 166">
              <a:extLst>
                <a:ext uri="{FF2B5EF4-FFF2-40B4-BE49-F238E27FC236}">
                  <a16:creationId xmlns:a16="http://schemas.microsoft.com/office/drawing/2014/main" id="{6CA25735-1874-03D9-00B9-EDD6F9359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5411" y="39062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Oval 167">
              <a:extLst>
                <a:ext uri="{FF2B5EF4-FFF2-40B4-BE49-F238E27FC236}">
                  <a16:creationId xmlns:a16="http://schemas.microsoft.com/office/drawing/2014/main" id="{8AE8EF67-9B15-DE99-F969-2CCCEF8E2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494" y="3925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Oval 168">
              <a:extLst>
                <a:ext uri="{FF2B5EF4-FFF2-40B4-BE49-F238E27FC236}">
                  <a16:creationId xmlns:a16="http://schemas.microsoft.com/office/drawing/2014/main" id="{303815B4-C871-732A-1F86-620F816A5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952" y="3925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Oval 169">
              <a:extLst>
                <a:ext uri="{FF2B5EF4-FFF2-40B4-BE49-F238E27FC236}">
                  <a16:creationId xmlns:a16="http://schemas.microsoft.com/office/drawing/2014/main" id="{8A4A42FD-7D99-2935-BF0F-243EB939A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9050" y="39189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Oval 170">
              <a:extLst>
                <a:ext uri="{FF2B5EF4-FFF2-40B4-BE49-F238E27FC236}">
                  <a16:creationId xmlns:a16="http://schemas.microsoft.com/office/drawing/2014/main" id="{8F91A418-1A6B-44F3-F969-3ABBD9C07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689" y="3925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Oval 171">
              <a:extLst>
                <a:ext uri="{FF2B5EF4-FFF2-40B4-BE49-F238E27FC236}">
                  <a16:creationId xmlns:a16="http://schemas.microsoft.com/office/drawing/2014/main" id="{C4DD9B94-EE3D-FADE-679F-693FC2CC7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3606" y="39253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Oval 172">
              <a:extLst>
                <a:ext uri="{FF2B5EF4-FFF2-40B4-BE49-F238E27FC236}">
                  <a16:creationId xmlns:a16="http://schemas.microsoft.com/office/drawing/2014/main" id="{07ADEB5A-C81A-1B0F-FD33-71DCE5544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8162" y="39189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Oval 173">
              <a:extLst>
                <a:ext uri="{FF2B5EF4-FFF2-40B4-BE49-F238E27FC236}">
                  <a16:creationId xmlns:a16="http://schemas.microsoft.com/office/drawing/2014/main" id="{7FEB053C-2663-5F8A-ABEA-77368ECC1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7703" y="3944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Oval 174">
              <a:extLst>
                <a:ext uri="{FF2B5EF4-FFF2-40B4-BE49-F238E27FC236}">
                  <a16:creationId xmlns:a16="http://schemas.microsoft.com/office/drawing/2014/main" id="{987FE15C-5AD6-EA40-C02B-C590B28B6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786" y="39348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Oval 175">
              <a:extLst>
                <a:ext uri="{FF2B5EF4-FFF2-40B4-BE49-F238E27FC236}">
                  <a16:creationId xmlns:a16="http://schemas.microsoft.com/office/drawing/2014/main" id="{D3141655-2FD6-A9C5-43A3-0931D048F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9050" y="39570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Oval 176">
              <a:extLst>
                <a:ext uri="{FF2B5EF4-FFF2-40B4-BE49-F238E27FC236}">
                  <a16:creationId xmlns:a16="http://schemas.microsoft.com/office/drawing/2014/main" id="{12773340-F99D-BE2F-2091-685C5F73AC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786" y="39666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Oval 177">
              <a:extLst>
                <a:ext uri="{FF2B5EF4-FFF2-40B4-BE49-F238E27FC236}">
                  <a16:creationId xmlns:a16="http://schemas.microsoft.com/office/drawing/2014/main" id="{488CAB75-55A1-822C-734B-CB0B1BC79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801" y="39634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Oval 178">
              <a:extLst>
                <a:ext uri="{FF2B5EF4-FFF2-40B4-BE49-F238E27FC236}">
                  <a16:creationId xmlns:a16="http://schemas.microsoft.com/office/drawing/2014/main" id="{51886CE2-02F9-6C10-48AD-A6C30866B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342" y="39983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Oval 179">
              <a:extLst>
                <a:ext uri="{FF2B5EF4-FFF2-40B4-BE49-F238E27FC236}">
                  <a16:creationId xmlns:a16="http://schemas.microsoft.com/office/drawing/2014/main" id="{00DCCA88-7ED1-7EC3-678F-DEB8D4884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079" y="39856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Oval 180">
              <a:extLst>
                <a:ext uri="{FF2B5EF4-FFF2-40B4-BE49-F238E27FC236}">
                  <a16:creationId xmlns:a16="http://schemas.microsoft.com/office/drawing/2014/main" id="{416B41D1-02B0-1FC2-8D55-CE63036F0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3635" y="39570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Oval 181">
              <a:extLst>
                <a:ext uri="{FF2B5EF4-FFF2-40B4-BE49-F238E27FC236}">
                  <a16:creationId xmlns:a16="http://schemas.microsoft.com/office/drawing/2014/main" id="{8559EBD4-F1F2-9CAF-0664-5BADEA4A6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1829" y="39634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Oval 182">
              <a:extLst>
                <a:ext uri="{FF2B5EF4-FFF2-40B4-BE49-F238E27FC236}">
                  <a16:creationId xmlns:a16="http://schemas.microsoft.com/office/drawing/2014/main" id="{3EF8CDE4-3FB7-DCAE-6AC0-7827739FD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288" y="3972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Oval 183">
              <a:extLst>
                <a:ext uri="{FF2B5EF4-FFF2-40B4-BE49-F238E27FC236}">
                  <a16:creationId xmlns:a16="http://schemas.microsoft.com/office/drawing/2014/main" id="{63F91B98-61ED-EF62-64E1-D90A38E76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1829" y="39824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Oval 184">
              <a:extLst>
                <a:ext uri="{FF2B5EF4-FFF2-40B4-BE49-F238E27FC236}">
                  <a16:creationId xmlns:a16="http://schemas.microsoft.com/office/drawing/2014/main" id="{A48953AF-DE16-9639-0AAB-415FADCE2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732" y="39983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Oval 185">
              <a:extLst>
                <a:ext uri="{FF2B5EF4-FFF2-40B4-BE49-F238E27FC236}">
                  <a16:creationId xmlns:a16="http://schemas.microsoft.com/office/drawing/2014/main" id="{95E54ECD-660A-674A-6D0F-C849CB58C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7274" y="40047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Oval 186">
              <a:extLst>
                <a:ext uri="{FF2B5EF4-FFF2-40B4-BE49-F238E27FC236}">
                  <a16:creationId xmlns:a16="http://schemas.microsoft.com/office/drawing/2014/main" id="{2949893E-12DD-7B11-4BDF-DEFAF12B3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093" y="40269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Oval 187">
              <a:extLst>
                <a:ext uri="{FF2B5EF4-FFF2-40B4-BE49-F238E27FC236}">
                  <a16:creationId xmlns:a16="http://schemas.microsoft.com/office/drawing/2014/main" id="{5860A261-941D-22B2-6AE1-4C53C110B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9566" y="4026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Oval 188">
              <a:extLst>
                <a:ext uri="{FF2B5EF4-FFF2-40B4-BE49-F238E27FC236}">
                  <a16:creationId xmlns:a16="http://schemas.microsoft.com/office/drawing/2014/main" id="{687D9DB9-58C8-B6C6-B8A0-A035636A2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039" y="4030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Oval 189">
              <a:extLst>
                <a:ext uri="{FF2B5EF4-FFF2-40B4-BE49-F238E27FC236}">
                  <a16:creationId xmlns:a16="http://schemas.microsoft.com/office/drawing/2014/main" id="{8C615B24-595F-CC5E-2C9A-63343B08D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941" y="40174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Oval 190">
              <a:extLst>
                <a:ext uri="{FF2B5EF4-FFF2-40B4-BE49-F238E27FC236}">
                  <a16:creationId xmlns:a16="http://schemas.microsoft.com/office/drawing/2014/main" id="{6B4FB45D-193C-66E8-4456-1E7964E52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8219" y="4014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Oval 191">
              <a:extLst>
                <a:ext uri="{FF2B5EF4-FFF2-40B4-BE49-F238E27FC236}">
                  <a16:creationId xmlns:a16="http://schemas.microsoft.com/office/drawing/2014/main" id="{88BB8BFC-072A-202C-7A0B-7D1798E0F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400" y="39697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Oval 192">
              <a:extLst>
                <a:ext uri="{FF2B5EF4-FFF2-40B4-BE49-F238E27FC236}">
                  <a16:creationId xmlns:a16="http://schemas.microsoft.com/office/drawing/2014/main" id="{AE5D3D09-1D80-DD77-ABD5-B65CF785F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858" y="39539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Oval 193">
              <a:extLst>
                <a:ext uri="{FF2B5EF4-FFF2-40B4-BE49-F238E27FC236}">
                  <a16:creationId xmlns:a16="http://schemas.microsoft.com/office/drawing/2014/main" id="{C2244618-7583-9E4A-96C4-5AEC45F46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5497" y="39602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Oval 194">
              <a:extLst>
                <a:ext uri="{FF2B5EF4-FFF2-40B4-BE49-F238E27FC236}">
                  <a16:creationId xmlns:a16="http://schemas.microsoft.com/office/drawing/2014/main" id="{9BE84634-6112-C51F-12D8-DE79447BC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956" y="39158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Oval 195">
              <a:extLst>
                <a:ext uri="{FF2B5EF4-FFF2-40B4-BE49-F238E27FC236}">
                  <a16:creationId xmlns:a16="http://schemas.microsoft.com/office/drawing/2014/main" id="{E040BC52-6D77-E939-2FA2-5667780D1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0512" y="3845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Oval 196">
              <a:extLst>
                <a:ext uri="{FF2B5EF4-FFF2-40B4-BE49-F238E27FC236}">
                  <a16:creationId xmlns:a16="http://schemas.microsoft.com/office/drawing/2014/main" id="{452C82ED-04D8-BFB0-0AD7-536EE23CF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400" y="38332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Oval 197">
              <a:extLst>
                <a:ext uri="{FF2B5EF4-FFF2-40B4-BE49-F238E27FC236}">
                  <a16:creationId xmlns:a16="http://schemas.microsoft.com/office/drawing/2014/main" id="{0B2F2339-8261-4445-9634-9F32C5204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6385" y="38015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Oval 198">
              <a:extLst>
                <a:ext uri="{FF2B5EF4-FFF2-40B4-BE49-F238E27FC236}">
                  <a16:creationId xmlns:a16="http://schemas.microsoft.com/office/drawing/2014/main" id="{45128BDF-D02D-356C-5192-D7F941A5A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551" y="3753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Oval 199">
              <a:extLst>
                <a:ext uri="{FF2B5EF4-FFF2-40B4-BE49-F238E27FC236}">
                  <a16:creationId xmlns:a16="http://schemas.microsoft.com/office/drawing/2014/main" id="{A1812A78-12CD-BD9E-21CB-948DE0307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302" y="37364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Oval 200">
              <a:extLst>
                <a:ext uri="{FF2B5EF4-FFF2-40B4-BE49-F238E27FC236}">
                  <a16:creationId xmlns:a16="http://schemas.microsoft.com/office/drawing/2014/main" id="{712F64E3-0595-568D-0C1B-39BFCDEC6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0425" y="3660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Oval 201">
              <a:extLst>
                <a:ext uri="{FF2B5EF4-FFF2-40B4-BE49-F238E27FC236}">
                  <a16:creationId xmlns:a16="http://schemas.microsoft.com/office/drawing/2014/main" id="{734BE198-2F47-8F10-B6E5-453146242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5481" y="35490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Oval 202">
              <a:extLst>
                <a:ext uri="{FF2B5EF4-FFF2-40B4-BE49-F238E27FC236}">
                  <a16:creationId xmlns:a16="http://schemas.microsoft.com/office/drawing/2014/main" id="{8CEDAF09-ACB3-D78B-E90A-0A726353D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476" y="3447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Oval 203">
              <a:extLst>
                <a:ext uri="{FF2B5EF4-FFF2-40B4-BE49-F238E27FC236}">
                  <a16:creationId xmlns:a16="http://schemas.microsoft.com/office/drawing/2014/main" id="{93331013-B98E-2B07-BC63-BEEE96410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812" y="33204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Oval 204">
              <a:extLst>
                <a:ext uri="{FF2B5EF4-FFF2-40B4-BE49-F238E27FC236}">
                  <a16:creationId xmlns:a16="http://schemas.microsoft.com/office/drawing/2014/main" id="{5EC7BCCA-EAFA-9BFB-1C93-7B6C27C1D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8935" y="34062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0" name="Oval 206">
              <a:extLst>
                <a:ext uri="{FF2B5EF4-FFF2-40B4-BE49-F238E27FC236}">
                  <a16:creationId xmlns:a16="http://schemas.microsoft.com/office/drawing/2014/main" id="{D07EC5E6-7A15-98FB-7E24-6CF7C8B97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135" y="34220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1" name="Oval 207">
              <a:extLst>
                <a:ext uri="{FF2B5EF4-FFF2-40B4-BE49-F238E27FC236}">
                  <a16:creationId xmlns:a16="http://schemas.microsoft.com/office/drawing/2014/main" id="{D4837328-705B-503A-AD50-8FECA39FC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323" y="35490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2" name="Oval 208">
              <a:extLst>
                <a:ext uri="{FF2B5EF4-FFF2-40B4-BE49-F238E27FC236}">
                  <a16:creationId xmlns:a16="http://schemas.microsoft.com/office/drawing/2014/main" id="{2833845B-04F9-E49A-7053-79A50BA0C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948" y="34951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3" name="Oval 209">
              <a:extLst>
                <a:ext uri="{FF2B5EF4-FFF2-40B4-BE49-F238E27FC236}">
                  <a16:creationId xmlns:a16="http://schemas.microsoft.com/office/drawing/2014/main" id="{DC15F62F-D36B-1EFC-F3BC-BE0FB7E5D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2558" y="35586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4" name="Oval 210">
              <a:extLst>
                <a:ext uri="{FF2B5EF4-FFF2-40B4-BE49-F238E27FC236}">
                  <a16:creationId xmlns:a16="http://schemas.microsoft.com/office/drawing/2014/main" id="{7F793325-9AE7-834B-9835-49B067335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778" y="35713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5" name="Oval 211">
              <a:extLst>
                <a:ext uri="{FF2B5EF4-FFF2-40B4-BE49-F238E27FC236}">
                  <a16:creationId xmlns:a16="http://schemas.microsoft.com/office/drawing/2014/main" id="{A2D0963B-C4C7-8666-431B-BE528C9D9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7701" y="35617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6" name="Oval 212">
              <a:extLst>
                <a:ext uri="{FF2B5EF4-FFF2-40B4-BE49-F238E27FC236}">
                  <a16:creationId xmlns:a16="http://schemas.microsoft.com/office/drawing/2014/main" id="{C691B787-7770-8490-790F-4B9BB857A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5752" y="3564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7" name="Oval 213">
              <a:extLst>
                <a:ext uri="{FF2B5EF4-FFF2-40B4-BE49-F238E27FC236}">
                  <a16:creationId xmlns:a16="http://schemas.microsoft.com/office/drawing/2014/main" id="{402925F3-59AF-1551-6F56-DC28B1547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626" y="35617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8" name="Oval 214">
              <a:extLst>
                <a:ext uri="{FF2B5EF4-FFF2-40B4-BE49-F238E27FC236}">
                  <a16:creationId xmlns:a16="http://schemas.microsoft.com/office/drawing/2014/main" id="{EE8E0EA9-4B60-3B44-3EB1-690B85F76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6153" y="35617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9" name="Oval 215">
              <a:extLst>
                <a:ext uri="{FF2B5EF4-FFF2-40B4-BE49-F238E27FC236}">
                  <a16:creationId xmlns:a16="http://schemas.microsoft.com/office/drawing/2014/main" id="{EDBEC6E2-5FBD-12F7-44DC-5449EE73A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013" y="35617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0" name="Oval 216">
              <a:extLst>
                <a:ext uri="{FF2B5EF4-FFF2-40B4-BE49-F238E27FC236}">
                  <a16:creationId xmlns:a16="http://schemas.microsoft.com/office/drawing/2014/main" id="{87391F78-95DC-B03D-7C79-9BAFFE0B1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3832" y="36284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1" name="Oval 217">
              <a:extLst>
                <a:ext uri="{FF2B5EF4-FFF2-40B4-BE49-F238E27FC236}">
                  <a16:creationId xmlns:a16="http://schemas.microsoft.com/office/drawing/2014/main" id="{BCC40648-5F9A-49B6-535E-B78D7B3B7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3775" y="36411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2" name="Oval 218">
              <a:extLst>
                <a:ext uri="{FF2B5EF4-FFF2-40B4-BE49-F238E27FC236}">
                  <a16:creationId xmlns:a16="http://schemas.microsoft.com/office/drawing/2014/main" id="{3D9F1810-E2C4-0839-5EF3-C5CA1765F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6038" y="35268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3" name="Oval 219">
              <a:extLst>
                <a:ext uri="{FF2B5EF4-FFF2-40B4-BE49-F238E27FC236}">
                  <a16:creationId xmlns:a16="http://schemas.microsoft.com/office/drawing/2014/main" id="{87558644-8C78-9FF1-0B58-E7919DAEF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6326" y="34697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4" name="Oval 220">
              <a:extLst>
                <a:ext uri="{FF2B5EF4-FFF2-40B4-BE49-F238E27FC236}">
                  <a16:creationId xmlns:a16="http://schemas.microsoft.com/office/drawing/2014/main" id="{290226A6-7939-5536-4582-C6B60FE90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6312" y="3447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5" name="Oval 221">
              <a:extLst>
                <a:ext uri="{FF2B5EF4-FFF2-40B4-BE49-F238E27FC236}">
                  <a16:creationId xmlns:a16="http://schemas.microsoft.com/office/drawing/2014/main" id="{00063FA1-0891-2CE2-19F2-85AAD202C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965" y="34125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6" name="Oval 222">
              <a:extLst>
                <a:ext uri="{FF2B5EF4-FFF2-40B4-BE49-F238E27FC236}">
                  <a16:creationId xmlns:a16="http://schemas.microsoft.com/office/drawing/2014/main" id="{F4F6770B-E40D-6332-1DD3-194CA3D6A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377" y="33363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7" name="Oval 223">
              <a:extLst>
                <a:ext uri="{FF2B5EF4-FFF2-40B4-BE49-F238E27FC236}">
                  <a16:creationId xmlns:a16="http://schemas.microsoft.com/office/drawing/2014/main" id="{04DE89E0-1BCF-8C14-2F00-FC3CCD544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7973" y="33268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8" name="Oval 224">
              <a:extLst>
                <a:ext uri="{FF2B5EF4-FFF2-40B4-BE49-F238E27FC236}">
                  <a16:creationId xmlns:a16="http://schemas.microsoft.com/office/drawing/2014/main" id="{EE153832-A7A9-B813-9364-91FF9DFBD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225" y="33427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9" name="Oval 225">
              <a:extLst>
                <a:ext uri="{FF2B5EF4-FFF2-40B4-BE49-F238E27FC236}">
                  <a16:creationId xmlns:a16="http://schemas.microsoft.com/office/drawing/2014/main" id="{5E832E11-3833-699A-A3D3-DA2FC4DB3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7901" y="34125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0" name="Oval 226">
              <a:extLst>
                <a:ext uri="{FF2B5EF4-FFF2-40B4-BE49-F238E27FC236}">
                  <a16:creationId xmlns:a16="http://schemas.microsoft.com/office/drawing/2014/main" id="{4B6A6A75-452E-4C0C-8796-A5C43F8D0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6497" y="34284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1" name="Oval 227">
              <a:extLst>
                <a:ext uri="{FF2B5EF4-FFF2-40B4-BE49-F238E27FC236}">
                  <a16:creationId xmlns:a16="http://schemas.microsoft.com/office/drawing/2014/main" id="{D684A379-7A3B-9C8B-3EFC-D4343244D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0136" y="33998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2" name="Oval 228">
              <a:extLst>
                <a:ext uri="{FF2B5EF4-FFF2-40B4-BE49-F238E27FC236}">
                  <a16:creationId xmlns:a16="http://schemas.microsoft.com/office/drawing/2014/main" id="{C3ABA33F-E774-22D0-F0EB-F9169C7B6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8388" y="32982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3" name="Oval 229">
              <a:extLst>
                <a:ext uri="{FF2B5EF4-FFF2-40B4-BE49-F238E27FC236}">
                  <a16:creationId xmlns:a16="http://schemas.microsoft.com/office/drawing/2014/main" id="{B9038D19-86DE-D856-1D6B-10386B019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3345" y="32728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4" name="Oval 230">
              <a:extLst>
                <a:ext uri="{FF2B5EF4-FFF2-40B4-BE49-F238E27FC236}">
                  <a16:creationId xmlns:a16="http://schemas.microsoft.com/office/drawing/2014/main" id="{FDCDA93D-7545-80D5-7F9B-AB42945C7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1998" y="32347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5" name="Oval 231">
              <a:extLst>
                <a:ext uri="{FF2B5EF4-FFF2-40B4-BE49-F238E27FC236}">
                  <a16:creationId xmlns:a16="http://schemas.microsoft.com/office/drawing/2014/main" id="{7D5F36E2-D3D0-4808-9290-AC40F6612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735" y="32093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6" name="Oval 232">
              <a:extLst>
                <a:ext uri="{FF2B5EF4-FFF2-40B4-BE49-F238E27FC236}">
                  <a16:creationId xmlns:a16="http://schemas.microsoft.com/office/drawing/2014/main" id="{31B4C36C-AACE-B4FF-FC90-B5441CA6B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7515" y="31903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7" name="Oval 233">
              <a:extLst>
                <a:ext uri="{FF2B5EF4-FFF2-40B4-BE49-F238E27FC236}">
                  <a16:creationId xmlns:a16="http://schemas.microsoft.com/office/drawing/2014/main" id="{694291BA-7BD5-0187-09D3-0E960E85D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2099" y="30855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8" name="Oval 234">
              <a:extLst>
                <a:ext uri="{FF2B5EF4-FFF2-40B4-BE49-F238E27FC236}">
                  <a16:creationId xmlns:a16="http://schemas.microsoft.com/office/drawing/2014/main" id="{A2B8CD11-E0DA-8A5B-BC5A-720EDEC78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948" y="31680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9" name="Oval 235">
              <a:extLst>
                <a:ext uri="{FF2B5EF4-FFF2-40B4-BE49-F238E27FC236}">
                  <a16:creationId xmlns:a16="http://schemas.microsoft.com/office/drawing/2014/main" id="{B55339AE-BE50-83A6-8592-35CF544C4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2186" y="31331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0" name="Oval 236">
              <a:extLst>
                <a:ext uri="{FF2B5EF4-FFF2-40B4-BE49-F238E27FC236}">
                  <a16:creationId xmlns:a16="http://schemas.microsoft.com/office/drawing/2014/main" id="{E3264787-EBF9-37C3-B054-CC9FD9FBE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6341" y="31014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1" name="Oval 237">
              <a:extLst>
                <a:ext uri="{FF2B5EF4-FFF2-40B4-BE49-F238E27FC236}">
                  <a16:creationId xmlns:a16="http://schemas.microsoft.com/office/drawing/2014/main" id="{7EC0CFA7-AB11-2DC2-D4C9-82845DB32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5338" y="32315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2" name="Oval 238">
              <a:extLst>
                <a:ext uri="{FF2B5EF4-FFF2-40B4-BE49-F238E27FC236}">
                  <a16:creationId xmlns:a16="http://schemas.microsoft.com/office/drawing/2014/main" id="{9B6A78BB-3567-1A8D-A618-81294A46C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3561" y="32442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3" name="Oval 239">
              <a:extLst>
                <a:ext uri="{FF2B5EF4-FFF2-40B4-BE49-F238E27FC236}">
                  <a16:creationId xmlns:a16="http://schemas.microsoft.com/office/drawing/2014/main" id="{8FAAD39B-456E-4F6E-5D49-426E6A6D4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604" y="32093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4" name="Oval 240">
              <a:extLst>
                <a:ext uri="{FF2B5EF4-FFF2-40B4-BE49-F238E27FC236}">
                  <a16:creationId xmlns:a16="http://schemas.microsoft.com/office/drawing/2014/main" id="{E252598D-F97A-89EA-0C46-779A6002F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925" y="3193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5" name="Oval 241">
              <a:extLst>
                <a:ext uri="{FF2B5EF4-FFF2-40B4-BE49-F238E27FC236}">
                  <a16:creationId xmlns:a16="http://schemas.microsoft.com/office/drawing/2014/main" id="{737E8813-492F-E2E3-43F8-7183863CB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301" y="3193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6" name="Oval 242">
              <a:extLst>
                <a:ext uri="{FF2B5EF4-FFF2-40B4-BE49-F238E27FC236}">
                  <a16:creationId xmlns:a16="http://schemas.microsoft.com/office/drawing/2014/main" id="{EC5D90CD-1BA7-6F7D-1093-F81B260FC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1842" y="31268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7" name="Oval 243">
              <a:extLst>
                <a:ext uri="{FF2B5EF4-FFF2-40B4-BE49-F238E27FC236}">
                  <a16:creationId xmlns:a16="http://schemas.microsoft.com/office/drawing/2014/main" id="{F42FCF08-131A-C761-BB6B-3282BF7D3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4866" y="32125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8" name="Oval 244">
              <a:extLst>
                <a:ext uri="{FF2B5EF4-FFF2-40B4-BE49-F238E27FC236}">
                  <a16:creationId xmlns:a16="http://schemas.microsoft.com/office/drawing/2014/main" id="{F282D483-6106-2919-4E0F-251300314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9422" y="31871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9" name="Oval 245">
              <a:extLst>
                <a:ext uri="{FF2B5EF4-FFF2-40B4-BE49-F238E27FC236}">
                  <a16:creationId xmlns:a16="http://schemas.microsoft.com/office/drawing/2014/main" id="{4C1112ED-41E0-85B1-4B1B-7A13323D0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2759" y="31077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0" name="Oval 246">
              <a:extLst>
                <a:ext uri="{FF2B5EF4-FFF2-40B4-BE49-F238E27FC236}">
                  <a16:creationId xmlns:a16="http://schemas.microsoft.com/office/drawing/2014/main" id="{18A39828-BE35-1B09-5A98-110599AC0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799" y="30315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1" name="Oval 247">
              <a:extLst>
                <a:ext uri="{FF2B5EF4-FFF2-40B4-BE49-F238E27FC236}">
                  <a16:creationId xmlns:a16="http://schemas.microsoft.com/office/drawing/2014/main" id="{F4E5AB56-7FCE-740D-650D-707C72B51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8203" y="30283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2" name="Oval 248">
              <a:extLst>
                <a:ext uri="{FF2B5EF4-FFF2-40B4-BE49-F238E27FC236}">
                  <a16:creationId xmlns:a16="http://schemas.microsoft.com/office/drawing/2014/main" id="{9FB8A4CE-A70A-AD1B-A0A5-3D603EE9C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604" y="29712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3" name="Oval 249">
              <a:extLst>
                <a:ext uri="{FF2B5EF4-FFF2-40B4-BE49-F238E27FC236}">
                  <a16:creationId xmlns:a16="http://schemas.microsoft.com/office/drawing/2014/main" id="{4429F4D2-70FE-FC5D-813F-9E5DBD6D8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532" y="28728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4" name="Oval 250">
              <a:extLst>
                <a:ext uri="{FF2B5EF4-FFF2-40B4-BE49-F238E27FC236}">
                  <a16:creationId xmlns:a16="http://schemas.microsoft.com/office/drawing/2014/main" id="{6BB8A677-5578-9B13-5291-7E38EFB82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0409" y="27934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5" name="Oval 251">
              <a:extLst>
                <a:ext uri="{FF2B5EF4-FFF2-40B4-BE49-F238E27FC236}">
                  <a16:creationId xmlns:a16="http://schemas.microsoft.com/office/drawing/2014/main" id="{61313011-9032-EF88-2EF4-FA6614FD6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1384" y="29236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6" name="Oval 252">
              <a:extLst>
                <a:ext uri="{FF2B5EF4-FFF2-40B4-BE49-F238E27FC236}">
                  <a16:creationId xmlns:a16="http://schemas.microsoft.com/office/drawing/2014/main" id="{A0D23609-7A11-1550-9B62-6EE724B00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871" y="29775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7" name="Oval 253">
              <a:extLst>
                <a:ext uri="{FF2B5EF4-FFF2-40B4-BE49-F238E27FC236}">
                  <a16:creationId xmlns:a16="http://schemas.microsoft.com/office/drawing/2014/main" id="{368480B1-7000-4844-B6AA-DDF1AA6F5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574" y="29553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8" name="Oval 254">
              <a:extLst>
                <a:ext uri="{FF2B5EF4-FFF2-40B4-BE49-F238E27FC236}">
                  <a16:creationId xmlns:a16="http://schemas.microsoft.com/office/drawing/2014/main" id="{B130C4D5-A6A1-1562-4E1F-FF2761E69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9451" y="30379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9" name="Oval 255">
              <a:extLst>
                <a:ext uri="{FF2B5EF4-FFF2-40B4-BE49-F238E27FC236}">
                  <a16:creationId xmlns:a16="http://schemas.microsoft.com/office/drawing/2014/main" id="{12FD7607-C16E-A50E-0285-A5CF90E35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353" y="28474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0" name="Oval 256">
              <a:extLst>
                <a:ext uri="{FF2B5EF4-FFF2-40B4-BE49-F238E27FC236}">
                  <a16:creationId xmlns:a16="http://schemas.microsoft.com/office/drawing/2014/main" id="{CB560F82-83B8-D572-F7DE-CC3E22B39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1227" y="28156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1" name="Oval 257">
              <a:extLst>
                <a:ext uri="{FF2B5EF4-FFF2-40B4-BE49-F238E27FC236}">
                  <a16:creationId xmlns:a16="http://schemas.microsoft.com/office/drawing/2014/main" id="{7105C3D0-2481-880C-3FD9-65DC1D62A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9092" y="26950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2" name="Oval 258">
              <a:extLst>
                <a:ext uri="{FF2B5EF4-FFF2-40B4-BE49-F238E27FC236}">
                  <a16:creationId xmlns:a16="http://schemas.microsoft.com/office/drawing/2014/main" id="{D62B9623-80B5-9F3A-DC96-4177F30D4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6341" y="27077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3" name="Oval 259">
              <a:extLst>
                <a:ext uri="{FF2B5EF4-FFF2-40B4-BE49-F238E27FC236}">
                  <a16:creationId xmlns:a16="http://schemas.microsoft.com/office/drawing/2014/main" id="{20873EE8-D112-13B4-24AA-481C3ED8C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4449" y="272677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4" name="Oval 260">
              <a:extLst>
                <a:ext uri="{FF2B5EF4-FFF2-40B4-BE49-F238E27FC236}">
                  <a16:creationId xmlns:a16="http://schemas.microsoft.com/office/drawing/2014/main" id="{A151464E-EB55-368A-0792-8016AF111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7143" y="26696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5" name="Oval 261">
              <a:extLst>
                <a:ext uri="{FF2B5EF4-FFF2-40B4-BE49-F238E27FC236}">
                  <a16:creationId xmlns:a16="http://schemas.microsoft.com/office/drawing/2014/main" id="{8DE720F8-3B32-D10C-036D-06A2058A0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504" y="27077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6" name="Oval 262">
              <a:extLst>
                <a:ext uri="{FF2B5EF4-FFF2-40B4-BE49-F238E27FC236}">
                  <a16:creationId xmlns:a16="http://schemas.microsoft.com/office/drawing/2014/main" id="{6FF92114-4E0D-8C09-B3B2-3DB58EE4F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9807" y="28251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7" name="Oval 263">
              <a:extLst>
                <a:ext uri="{FF2B5EF4-FFF2-40B4-BE49-F238E27FC236}">
                  <a16:creationId xmlns:a16="http://schemas.microsoft.com/office/drawing/2014/main" id="{E6151E47-5556-94A4-2BE4-052D5F97C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4951" y="27362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8" name="Oval 264">
              <a:extLst>
                <a:ext uri="{FF2B5EF4-FFF2-40B4-BE49-F238E27FC236}">
                  <a16:creationId xmlns:a16="http://schemas.microsoft.com/office/drawing/2014/main" id="{954241CA-9277-52CF-BCB1-C7D33CBD4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283" y="26918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9" name="Oval 265">
              <a:extLst>
                <a:ext uri="{FF2B5EF4-FFF2-40B4-BE49-F238E27FC236}">
                  <a16:creationId xmlns:a16="http://schemas.microsoft.com/office/drawing/2014/main" id="{9C24E94C-DB4D-14A7-91BF-247366A7E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5867" y="29775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0" name="Oval 266">
              <a:extLst>
                <a:ext uri="{FF2B5EF4-FFF2-40B4-BE49-F238E27FC236}">
                  <a16:creationId xmlns:a16="http://schemas.microsoft.com/office/drawing/2014/main" id="{A213FC8D-BCD1-5693-BFF0-3DA64A4D1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6297" y="30823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1" name="Oval 267">
              <a:extLst>
                <a:ext uri="{FF2B5EF4-FFF2-40B4-BE49-F238E27FC236}">
                  <a16:creationId xmlns:a16="http://schemas.microsoft.com/office/drawing/2014/main" id="{B591E9EB-380F-3708-572E-884A488A9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3059" y="30791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2" name="Oval 268">
              <a:extLst>
                <a:ext uri="{FF2B5EF4-FFF2-40B4-BE49-F238E27FC236}">
                  <a16:creationId xmlns:a16="http://schemas.microsoft.com/office/drawing/2014/main" id="{56E5A0F1-F477-3F64-5CEC-D6F1469AC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586" y="3190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3" name="Oval 269">
              <a:extLst>
                <a:ext uri="{FF2B5EF4-FFF2-40B4-BE49-F238E27FC236}">
                  <a16:creationId xmlns:a16="http://schemas.microsoft.com/office/drawing/2014/main" id="{56FCB195-D6A7-8A2E-6CCF-B76A63BA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099" y="31014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4" name="Oval 270">
              <a:extLst>
                <a:ext uri="{FF2B5EF4-FFF2-40B4-BE49-F238E27FC236}">
                  <a16:creationId xmlns:a16="http://schemas.microsoft.com/office/drawing/2014/main" id="{445F2231-6EC1-B29B-0F73-454F5929F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3890" y="29140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5" name="Oval 271">
              <a:extLst>
                <a:ext uri="{FF2B5EF4-FFF2-40B4-BE49-F238E27FC236}">
                  <a16:creationId xmlns:a16="http://schemas.microsoft.com/office/drawing/2014/main" id="{4AA2F8AE-46AE-A535-806C-FCB38A665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3431" y="28759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6" name="Oval 272">
              <a:extLst>
                <a:ext uri="{FF2B5EF4-FFF2-40B4-BE49-F238E27FC236}">
                  <a16:creationId xmlns:a16="http://schemas.microsoft.com/office/drawing/2014/main" id="{DA79B05A-908E-DE9C-85CD-5A7E26077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8388" y="29648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7" name="Oval 273">
              <a:extLst>
                <a:ext uri="{FF2B5EF4-FFF2-40B4-BE49-F238E27FC236}">
                  <a16:creationId xmlns:a16="http://schemas.microsoft.com/office/drawing/2014/main" id="{C3FDD240-18F9-8A3C-5285-1DA067FB1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720" y="29680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8" name="Oval 274">
              <a:extLst>
                <a:ext uri="{FF2B5EF4-FFF2-40B4-BE49-F238E27FC236}">
                  <a16:creationId xmlns:a16="http://schemas.microsoft.com/office/drawing/2014/main" id="{B6856E48-2FAE-9387-E8B4-60E563FB6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4692" y="29363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9" name="Oval 275">
              <a:extLst>
                <a:ext uri="{FF2B5EF4-FFF2-40B4-BE49-F238E27FC236}">
                  <a16:creationId xmlns:a16="http://schemas.microsoft.com/office/drawing/2014/main" id="{6FB3AD7B-94ED-3642-DEC3-3A1887F20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471" y="29109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0" name="Oval 276">
              <a:extLst>
                <a:ext uri="{FF2B5EF4-FFF2-40B4-BE49-F238E27FC236}">
                  <a16:creationId xmlns:a16="http://schemas.microsoft.com/office/drawing/2014/main" id="{71B478D9-826E-EF9B-30E0-F03D9533E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139" y="28632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1" name="Oval 277">
              <a:extLst>
                <a:ext uri="{FF2B5EF4-FFF2-40B4-BE49-F238E27FC236}">
                  <a16:creationId xmlns:a16="http://schemas.microsoft.com/office/drawing/2014/main" id="{6FF624AE-119E-7815-F8E5-5225A7052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2572" y="27267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2" name="Oval 278">
              <a:extLst>
                <a:ext uri="{FF2B5EF4-FFF2-40B4-BE49-F238E27FC236}">
                  <a16:creationId xmlns:a16="http://schemas.microsoft.com/office/drawing/2014/main" id="{8B53BA15-9568-0C53-C5EE-03F975048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2142" y="26124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3" name="Oval 279">
              <a:extLst>
                <a:ext uri="{FF2B5EF4-FFF2-40B4-BE49-F238E27FC236}">
                  <a16:creationId xmlns:a16="http://schemas.microsoft.com/office/drawing/2014/main" id="{D43F4718-CE38-3A76-D205-35FFEC946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074" y="25902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4" name="Oval 280">
              <a:extLst>
                <a:ext uri="{FF2B5EF4-FFF2-40B4-BE49-F238E27FC236}">
                  <a16:creationId xmlns:a16="http://schemas.microsoft.com/office/drawing/2014/main" id="{1FBC2FDD-66C0-3C8D-01CA-2BD05A090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048" y="2506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5" name="Oval 281">
              <a:extLst>
                <a:ext uri="{FF2B5EF4-FFF2-40B4-BE49-F238E27FC236}">
                  <a16:creationId xmlns:a16="http://schemas.microsoft.com/office/drawing/2014/main" id="{AAED10FF-494E-6FFF-EC81-040220F57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237" y="2560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6" name="Oval 282">
              <a:extLst>
                <a:ext uri="{FF2B5EF4-FFF2-40B4-BE49-F238E27FC236}">
                  <a16:creationId xmlns:a16="http://schemas.microsoft.com/office/drawing/2014/main" id="{24C8BE97-0952-56E7-A716-2E55A7383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5338" y="25537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7" name="Oval 283">
              <a:extLst>
                <a:ext uri="{FF2B5EF4-FFF2-40B4-BE49-F238E27FC236}">
                  <a16:creationId xmlns:a16="http://schemas.microsoft.com/office/drawing/2014/main" id="{C333F1F0-02B4-A5E3-04E5-66ABB508C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9149" y="25664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8" name="Oval 284">
              <a:extLst>
                <a:ext uri="{FF2B5EF4-FFF2-40B4-BE49-F238E27FC236}">
                  <a16:creationId xmlns:a16="http://schemas.microsoft.com/office/drawing/2014/main" id="{0842A1BA-0E48-2240-3AE0-E013E7128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232" y="25156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9" name="Oval 285">
              <a:extLst>
                <a:ext uri="{FF2B5EF4-FFF2-40B4-BE49-F238E27FC236}">
                  <a16:creationId xmlns:a16="http://schemas.microsoft.com/office/drawing/2014/main" id="{8E40615B-FB30-EE4A-7447-D606DD073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641" y="24457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0" name="Oval 286">
              <a:extLst>
                <a:ext uri="{FF2B5EF4-FFF2-40B4-BE49-F238E27FC236}">
                  <a16:creationId xmlns:a16="http://schemas.microsoft.com/office/drawing/2014/main" id="{DFF88BEC-5EA9-2C2E-7AAC-F3B1476D8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042" y="2433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1" name="Oval 287">
              <a:extLst>
                <a:ext uri="{FF2B5EF4-FFF2-40B4-BE49-F238E27FC236}">
                  <a16:creationId xmlns:a16="http://schemas.microsoft.com/office/drawing/2014/main" id="{15265A4C-3E1D-F12D-D0E3-990F91B3E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7701" y="24299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2" name="Oval 288">
              <a:extLst>
                <a:ext uri="{FF2B5EF4-FFF2-40B4-BE49-F238E27FC236}">
                  <a16:creationId xmlns:a16="http://schemas.microsoft.com/office/drawing/2014/main" id="{88B4B779-55A3-8B1C-3F33-8FB374EB3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380" y="22838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3" name="Oval 289">
              <a:extLst>
                <a:ext uri="{FF2B5EF4-FFF2-40B4-BE49-F238E27FC236}">
                  <a16:creationId xmlns:a16="http://schemas.microsoft.com/office/drawing/2014/main" id="{48461D98-0131-9A7B-FC6D-AA7A54393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0193" y="27362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4" name="Oval 290">
              <a:extLst>
                <a:ext uri="{FF2B5EF4-FFF2-40B4-BE49-F238E27FC236}">
                  <a16:creationId xmlns:a16="http://schemas.microsoft.com/office/drawing/2014/main" id="{5B2A08BA-6351-0EC8-DD10-83B8155CE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529" y="2547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5" name="Oval 291">
              <a:extLst>
                <a:ext uri="{FF2B5EF4-FFF2-40B4-BE49-F238E27FC236}">
                  <a16:creationId xmlns:a16="http://schemas.microsoft.com/office/drawing/2014/main" id="{E96BDB25-69B0-0D21-BC46-8C47D7E1E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150" y="25870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6" name="Oval 292">
              <a:extLst>
                <a:ext uri="{FF2B5EF4-FFF2-40B4-BE49-F238E27FC236}">
                  <a16:creationId xmlns:a16="http://schemas.microsoft.com/office/drawing/2014/main" id="{105252E4-5443-2BE7-3196-8ECE757C6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4233" y="1798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7" name="Oval 293">
              <a:extLst>
                <a:ext uri="{FF2B5EF4-FFF2-40B4-BE49-F238E27FC236}">
                  <a16:creationId xmlns:a16="http://schemas.microsoft.com/office/drawing/2014/main" id="{2D67957E-C2AA-7B3F-4681-B93274527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735" y="1798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8" name="Oval 294">
              <a:extLst>
                <a:ext uri="{FF2B5EF4-FFF2-40B4-BE49-F238E27FC236}">
                  <a16:creationId xmlns:a16="http://schemas.microsoft.com/office/drawing/2014/main" id="{BEA09EC6-1B54-4C2C-34FA-98F8916E7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2027" y="20584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9" name="Oval 295">
              <a:extLst>
                <a:ext uri="{FF2B5EF4-FFF2-40B4-BE49-F238E27FC236}">
                  <a16:creationId xmlns:a16="http://schemas.microsoft.com/office/drawing/2014/main" id="{57CB1666-F0B3-5A40-6AEA-21C92E071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182" y="21219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0" name="Oval 296">
              <a:extLst>
                <a:ext uri="{FF2B5EF4-FFF2-40B4-BE49-F238E27FC236}">
                  <a16:creationId xmlns:a16="http://schemas.microsoft.com/office/drawing/2014/main" id="{E99905CA-52F8-794B-F873-18CCE1582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3002" y="20997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1" name="Oval 297">
              <a:extLst>
                <a:ext uri="{FF2B5EF4-FFF2-40B4-BE49-F238E27FC236}">
                  <a16:creationId xmlns:a16="http://schemas.microsoft.com/office/drawing/2014/main" id="{5914C29E-BFBE-045D-5946-0AB6B50F7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4406" y="2102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2" name="Oval 298">
              <a:extLst>
                <a:ext uri="{FF2B5EF4-FFF2-40B4-BE49-F238E27FC236}">
                  <a16:creationId xmlns:a16="http://schemas.microsoft.com/office/drawing/2014/main" id="{08B664DE-BE7B-8FCE-8509-89A5FFA79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030" y="18869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3" name="Oval 299">
              <a:extLst>
                <a:ext uri="{FF2B5EF4-FFF2-40B4-BE49-F238E27FC236}">
                  <a16:creationId xmlns:a16="http://schemas.microsoft.com/office/drawing/2014/main" id="{C9B1234D-E831-35A2-96C3-EC3168E82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5409" y="18012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4" name="Oval 300">
              <a:extLst>
                <a:ext uri="{FF2B5EF4-FFF2-40B4-BE49-F238E27FC236}">
                  <a16:creationId xmlns:a16="http://schemas.microsoft.com/office/drawing/2014/main" id="{0651AC8E-F32D-12E7-D381-71610CFAF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9750" y="17726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5" name="Oval 301">
              <a:extLst>
                <a:ext uri="{FF2B5EF4-FFF2-40B4-BE49-F238E27FC236}">
                  <a16:creationId xmlns:a16="http://schemas.microsoft.com/office/drawing/2014/main" id="{CEFB5352-5F64-7E1F-EFC8-EFB43E373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769" y="23060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6" name="Oval 302">
              <a:extLst>
                <a:ext uri="{FF2B5EF4-FFF2-40B4-BE49-F238E27FC236}">
                  <a16:creationId xmlns:a16="http://schemas.microsoft.com/office/drawing/2014/main" id="{7BB8FFE8-0201-57E2-BE83-C3EC7566E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37" y="21505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7" name="Oval 303">
              <a:extLst>
                <a:ext uri="{FF2B5EF4-FFF2-40B4-BE49-F238E27FC236}">
                  <a16:creationId xmlns:a16="http://schemas.microsoft.com/office/drawing/2014/main" id="{99453D98-4072-0174-3281-86B4CA3C9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4822" y="2109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8" name="Oval 304">
              <a:extLst>
                <a:ext uri="{FF2B5EF4-FFF2-40B4-BE49-F238E27FC236}">
                  <a16:creationId xmlns:a16="http://schemas.microsoft.com/office/drawing/2014/main" id="{15D746D4-57F5-A912-DC9B-0714DF6DD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879" y="18012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9" name="Oval 305">
              <a:extLst>
                <a:ext uri="{FF2B5EF4-FFF2-40B4-BE49-F238E27FC236}">
                  <a16:creationId xmlns:a16="http://schemas.microsoft.com/office/drawing/2014/main" id="{D6BBB798-A791-719E-2330-F4129D038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146" y="18965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0" name="Oval 306">
              <a:extLst>
                <a:ext uri="{FF2B5EF4-FFF2-40B4-BE49-F238E27FC236}">
                  <a16:creationId xmlns:a16="http://schemas.microsoft.com/office/drawing/2014/main" id="{DF09011B-2E45-CA15-D3A9-C1F579E1E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3619" y="1867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1" name="Oval 307">
              <a:extLst>
                <a:ext uri="{FF2B5EF4-FFF2-40B4-BE49-F238E27FC236}">
                  <a16:creationId xmlns:a16="http://schemas.microsoft.com/office/drawing/2014/main" id="{6B941C4F-7FD3-C7A8-073E-0F11556F5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814" y="18171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2" name="Oval 308">
              <a:extLst>
                <a:ext uri="{FF2B5EF4-FFF2-40B4-BE49-F238E27FC236}">
                  <a16:creationId xmlns:a16="http://schemas.microsoft.com/office/drawing/2014/main" id="{8091408C-5961-6230-6CD1-D9E848023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079" y="18012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3" name="Oval 309">
              <a:extLst>
                <a:ext uri="{FF2B5EF4-FFF2-40B4-BE49-F238E27FC236}">
                  <a16:creationId xmlns:a16="http://schemas.microsoft.com/office/drawing/2014/main" id="{E2D8EC47-3F34-7DA5-6DD7-BA146F3DE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3663" y="17980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4" name="Oval 310">
              <a:extLst>
                <a:ext uri="{FF2B5EF4-FFF2-40B4-BE49-F238E27FC236}">
                  <a16:creationId xmlns:a16="http://schemas.microsoft.com/office/drawing/2014/main" id="{ACBD9533-224B-20DD-4E0D-A566915EB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3519" y="2109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5" name="Oval 311">
              <a:extLst>
                <a:ext uri="{FF2B5EF4-FFF2-40B4-BE49-F238E27FC236}">
                  <a16:creationId xmlns:a16="http://schemas.microsoft.com/office/drawing/2014/main" id="{E271F209-39A0-B6EB-6DA6-111F524F9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119" y="22298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6" name="Oval 312">
              <a:extLst>
                <a:ext uri="{FF2B5EF4-FFF2-40B4-BE49-F238E27FC236}">
                  <a16:creationId xmlns:a16="http://schemas.microsoft.com/office/drawing/2014/main" id="{94A877E9-8992-AAC4-64DE-B434C4EC3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5869" y="2233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7" name="Oval 313">
              <a:extLst>
                <a:ext uri="{FF2B5EF4-FFF2-40B4-BE49-F238E27FC236}">
                  <a16:creationId xmlns:a16="http://schemas.microsoft.com/office/drawing/2014/main" id="{94AE093B-329A-8557-C3E4-9840BCD18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5898" y="22298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8" name="Oval 314">
              <a:extLst>
                <a:ext uri="{FF2B5EF4-FFF2-40B4-BE49-F238E27FC236}">
                  <a16:creationId xmlns:a16="http://schemas.microsoft.com/office/drawing/2014/main" id="{7BFF0CF0-686F-1F17-3CFD-9AE0DCB4F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7274" y="2229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9" name="Oval 315">
              <a:extLst>
                <a:ext uri="{FF2B5EF4-FFF2-40B4-BE49-F238E27FC236}">
                  <a16:creationId xmlns:a16="http://schemas.microsoft.com/office/drawing/2014/main" id="{D3D2997F-370B-5914-7F14-D67AC3846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732" y="22584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0" name="Oval 316">
              <a:extLst>
                <a:ext uri="{FF2B5EF4-FFF2-40B4-BE49-F238E27FC236}">
                  <a16:creationId xmlns:a16="http://schemas.microsoft.com/office/drawing/2014/main" id="{A4729C4F-7F9B-837C-38CA-263F4D7F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230" y="24172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1" name="Oval 317">
              <a:extLst>
                <a:ext uri="{FF2B5EF4-FFF2-40B4-BE49-F238E27FC236}">
                  <a16:creationId xmlns:a16="http://schemas.microsoft.com/office/drawing/2014/main" id="{475B91AC-27C4-472D-2C8A-2EFEA30A3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9508" y="24299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2" name="Oval 318">
              <a:extLst>
                <a:ext uri="{FF2B5EF4-FFF2-40B4-BE49-F238E27FC236}">
                  <a16:creationId xmlns:a16="http://schemas.microsoft.com/office/drawing/2014/main" id="{A7583CE9-AADD-1491-8A9D-1BD5BB87E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067" y="23410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3" name="Oval 319">
              <a:extLst>
                <a:ext uri="{FF2B5EF4-FFF2-40B4-BE49-F238E27FC236}">
                  <a16:creationId xmlns:a16="http://schemas.microsoft.com/office/drawing/2014/main" id="{A4E2C9DA-6A1B-34A0-DC7C-9F2952C86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9996" y="27934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4" name="Oval 320">
              <a:extLst>
                <a:ext uri="{FF2B5EF4-FFF2-40B4-BE49-F238E27FC236}">
                  <a16:creationId xmlns:a16="http://schemas.microsoft.com/office/drawing/2014/main" id="{30D34ED4-623A-6ECC-90F0-25A2A4D98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093" y="29648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5" name="Oval 321">
              <a:extLst>
                <a:ext uri="{FF2B5EF4-FFF2-40B4-BE49-F238E27FC236}">
                  <a16:creationId xmlns:a16="http://schemas.microsoft.com/office/drawing/2014/main" id="{A2BE24F4-5BC6-969E-74C1-80DECBE37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9938" y="31617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6" name="Oval 322">
              <a:extLst>
                <a:ext uri="{FF2B5EF4-FFF2-40B4-BE49-F238E27FC236}">
                  <a16:creationId xmlns:a16="http://schemas.microsoft.com/office/drawing/2014/main" id="{DFE41519-0AAD-2ECC-0754-1D288F9B6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3234" y="314269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7" name="Oval 323">
              <a:extLst>
                <a:ext uri="{FF2B5EF4-FFF2-40B4-BE49-F238E27FC236}">
                  <a16:creationId xmlns:a16="http://schemas.microsoft.com/office/drawing/2014/main" id="{0A9EC965-64DD-0215-2545-C4668469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858" y="32284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8" name="Oval 324">
              <a:extLst>
                <a:ext uri="{FF2B5EF4-FFF2-40B4-BE49-F238E27FC236}">
                  <a16:creationId xmlns:a16="http://schemas.microsoft.com/office/drawing/2014/main" id="{A2A50F1C-A6F2-E374-0BBF-C2B5EB608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079" y="32252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9" name="Oval 325">
              <a:extLst>
                <a:ext uri="{FF2B5EF4-FFF2-40B4-BE49-F238E27FC236}">
                  <a16:creationId xmlns:a16="http://schemas.microsoft.com/office/drawing/2014/main" id="{39C78183-1FC1-AB55-39E0-C3D453CE4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3635" y="32220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0" name="Oval 326">
              <a:extLst>
                <a:ext uri="{FF2B5EF4-FFF2-40B4-BE49-F238E27FC236}">
                  <a16:creationId xmlns:a16="http://schemas.microsoft.com/office/drawing/2014/main" id="{EDCA55FD-4BBA-4E79-A2D0-01B6BA767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732" y="32728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1" name="Oval 327">
              <a:extLst>
                <a:ext uri="{FF2B5EF4-FFF2-40B4-BE49-F238E27FC236}">
                  <a16:creationId xmlns:a16="http://schemas.microsoft.com/office/drawing/2014/main" id="{98F918BB-E9F8-8002-C131-921526963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1371" y="32982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2" name="Oval 328">
              <a:extLst>
                <a:ext uri="{FF2B5EF4-FFF2-40B4-BE49-F238E27FC236}">
                  <a16:creationId xmlns:a16="http://schemas.microsoft.com/office/drawing/2014/main" id="{8B42D1FF-263B-8E9C-DE5A-F3B202E2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772" y="34316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3" name="Oval 329">
              <a:extLst>
                <a:ext uri="{FF2B5EF4-FFF2-40B4-BE49-F238E27FC236}">
                  <a16:creationId xmlns:a16="http://schemas.microsoft.com/office/drawing/2014/main" id="{EC0E102C-B671-AB5A-C6B0-B91A13F05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5869" y="34443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4" name="Oval 330">
              <a:extLst>
                <a:ext uri="{FF2B5EF4-FFF2-40B4-BE49-F238E27FC236}">
                  <a16:creationId xmlns:a16="http://schemas.microsoft.com/office/drawing/2014/main" id="{DF5F3532-0492-9059-5081-4950CFAB9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2775" y="34570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5" name="Oval 331">
              <a:extLst>
                <a:ext uri="{FF2B5EF4-FFF2-40B4-BE49-F238E27FC236}">
                  <a16:creationId xmlns:a16="http://schemas.microsoft.com/office/drawing/2014/main" id="{9D2D27E1-6A2E-3ACE-9F9E-C4ECB4660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3663" y="34474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6" name="Oval 332">
              <a:extLst>
                <a:ext uri="{FF2B5EF4-FFF2-40B4-BE49-F238E27FC236}">
                  <a16:creationId xmlns:a16="http://schemas.microsoft.com/office/drawing/2014/main" id="{EF563910-6224-DD0E-4553-55EB758E7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6385" y="34570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7" name="Oval 333">
              <a:extLst>
                <a:ext uri="{FF2B5EF4-FFF2-40B4-BE49-F238E27FC236}">
                  <a16:creationId xmlns:a16="http://schemas.microsoft.com/office/drawing/2014/main" id="{4A652D1A-2CC8-A13A-76A3-04B553822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2330" y="36062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8" name="Oval 334">
              <a:extLst>
                <a:ext uri="{FF2B5EF4-FFF2-40B4-BE49-F238E27FC236}">
                  <a16:creationId xmlns:a16="http://schemas.microsoft.com/office/drawing/2014/main" id="{5B1B3863-090C-9993-DE0F-BA88945BA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296" y="35586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9" name="Oval 335">
              <a:extLst>
                <a:ext uri="{FF2B5EF4-FFF2-40B4-BE49-F238E27FC236}">
                  <a16:creationId xmlns:a16="http://schemas.microsoft.com/office/drawing/2014/main" id="{28274012-E65D-72DE-AF44-91AECFF9A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9480" y="3564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0" name="Oval 336">
              <a:extLst>
                <a:ext uri="{FF2B5EF4-FFF2-40B4-BE49-F238E27FC236}">
                  <a16:creationId xmlns:a16="http://schemas.microsoft.com/office/drawing/2014/main" id="{88483F57-66BF-B7FF-3ECA-D2A0EEEB8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801" y="35617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1" name="Oval 337">
              <a:extLst>
                <a:ext uri="{FF2B5EF4-FFF2-40B4-BE49-F238E27FC236}">
                  <a16:creationId xmlns:a16="http://schemas.microsoft.com/office/drawing/2014/main" id="{47F43120-3558-0850-F3EB-85ED7FCB4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3635" y="35522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2" name="Oval 338">
              <a:extLst>
                <a:ext uri="{FF2B5EF4-FFF2-40B4-BE49-F238E27FC236}">
                  <a16:creationId xmlns:a16="http://schemas.microsoft.com/office/drawing/2014/main" id="{41AE2A3D-F672-ECFB-61C7-9C73EF01E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288" y="35459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3" name="Oval 339">
              <a:extLst>
                <a:ext uri="{FF2B5EF4-FFF2-40B4-BE49-F238E27FC236}">
                  <a16:creationId xmlns:a16="http://schemas.microsoft.com/office/drawing/2014/main" id="{987448DD-DED7-8171-5E82-A617A45BF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0483" y="3660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4" name="Oval 340">
              <a:extLst>
                <a:ext uri="{FF2B5EF4-FFF2-40B4-BE49-F238E27FC236}">
                  <a16:creationId xmlns:a16="http://schemas.microsoft.com/office/drawing/2014/main" id="{F19C38E6-4441-8A9F-B448-83753A11C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941" y="36919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5" name="Oval 341">
              <a:extLst>
                <a:ext uri="{FF2B5EF4-FFF2-40B4-BE49-F238E27FC236}">
                  <a16:creationId xmlns:a16="http://schemas.microsoft.com/office/drawing/2014/main" id="{9D3474CA-422A-047E-9677-C33C19F2F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9136" y="3747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" name="Oval 342">
              <a:extLst>
                <a:ext uri="{FF2B5EF4-FFF2-40B4-BE49-F238E27FC236}">
                  <a16:creationId xmlns:a16="http://schemas.microsoft.com/office/drawing/2014/main" id="{F4EA694F-743F-48A5-F69B-940BD699A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0053" y="3776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" name="Oval 343">
              <a:extLst>
                <a:ext uri="{FF2B5EF4-FFF2-40B4-BE49-F238E27FC236}">
                  <a16:creationId xmlns:a16="http://schemas.microsoft.com/office/drawing/2014/main" id="{027E273B-73BA-231E-55B8-396992FDE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4179" y="38650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" name="Oval 344">
              <a:extLst>
                <a:ext uri="{FF2B5EF4-FFF2-40B4-BE49-F238E27FC236}">
                  <a16:creationId xmlns:a16="http://schemas.microsoft.com/office/drawing/2014/main" id="{54E5C390-3A75-4F69-07EE-D12B15F7D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6443" y="3845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9" name="Oval 345">
              <a:extLst>
                <a:ext uri="{FF2B5EF4-FFF2-40B4-BE49-F238E27FC236}">
                  <a16:creationId xmlns:a16="http://schemas.microsoft.com/office/drawing/2014/main" id="{BCC8DCC3-A924-2954-45EB-6F6F98019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3262" y="38205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0" name="Oval 346">
              <a:extLst>
                <a:ext uri="{FF2B5EF4-FFF2-40B4-BE49-F238E27FC236}">
                  <a16:creationId xmlns:a16="http://schemas.microsoft.com/office/drawing/2014/main" id="{E071E9B9-8C3A-510A-C736-FB6820C4A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9165" y="37538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1" name="Oval 347">
              <a:extLst>
                <a:ext uri="{FF2B5EF4-FFF2-40B4-BE49-F238E27FC236}">
                  <a16:creationId xmlns:a16="http://schemas.microsoft.com/office/drawing/2014/main" id="{B9D3DC19-D19D-A277-AD12-1722E9F37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331" y="37205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2" name="Oval 348">
              <a:extLst>
                <a:ext uri="{FF2B5EF4-FFF2-40B4-BE49-F238E27FC236}">
                  <a16:creationId xmlns:a16="http://schemas.microsoft.com/office/drawing/2014/main" id="{D06553E9-5AF4-8A2C-D5E2-593361335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345" y="36887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3" name="Oval 349">
              <a:extLst>
                <a:ext uri="{FF2B5EF4-FFF2-40B4-BE49-F238E27FC236}">
                  <a16:creationId xmlns:a16="http://schemas.microsoft.com/office/drawing/2014/main" id="{A6AFB81E-2986-819E-3B69-117C86295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9194" y="363164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4" name="Oval 350">
              <a:extLst>
                <a:ext uri="{FF2B5EF4-FFF2-40B4-BE49-F238E27FC236}">
                  <a16:creationId xmlns:a16="http://schemas.microsoft.com/office/drawing/2014/main" id="{8F5BC524-4A51-FB06-F8C2-5EFF033FD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013" y="3839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5" name="Oval 351">
              <a:extLst>
                <a:ext uri="{FF2B5EF4-FFF2-40B4-BE49-F238E27FC236}">
                  <a16:creationId xmlns:a16="http://schemas.microsoft.com/office/drawing/2014/main" id="{475E1A92-0E4B-CCF2-08B9-3A2C275B8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9194" y="37729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6" name="Oval 352">
              <a:extLst>
                <a:ext uri="{FF2B5EF4-FFF2-40B4-BE49-F238E27FC236}">
                  <a16:creationId xmlns:a16="http://schemas.microsoft.com/office/drawing/2014/main" id="{9DDA7119-D325-A085-3BFD-2DA3130F4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555" y="37380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7" name="Oval 353">
              <a:extLst>
                <a:ext uri="{FF2B5EF4-FFF2-40B4-BE49-F238E27FC236}">
                  <a16:creationId xmlns:a16="http://schemas.microsoft.com/office/drawing/2014/main" id="{07A0DD2A-CA67-03C3-2C02-65AA5B8C7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9222" y="36856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8" name="Oval 354">
              <a:extLst>
                <a:ext uri="{FF2B5EF4-FFF2-40B4-BE49-F238E27FC236}">
                  <a16:creationId xmlns:a16="http://schemas.microsoft.com/office/drawing/2014/main" id="{DEC6D536-991D-E308-E6DD-31E517F27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5397" y="3657045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9" name="Oval 355">
              <a:extLst>
                <a:ext uri="{FF2B5EF4-FFF2-40B4-BE49-F238E27FC236}">
                  <a16:creationId xmlns:a16="http://schemas.microsoft.com/office/drawing/2014/main" id="{597B249D-B540-4E65-D8D7-1E09BEDD4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306" y="3760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0" name="Oval 356">
              <a:extLst>
                <a:ext uri="{FF2B5EF4-FFF2-40B4-BE49-F238E27FC236}">
                  <a16:creationId xmlns:a16="http://schemas.microsoft.com/office/drawing/2014/main" id="{084C6638-5CEE-A104-F98E-51A58927B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3320" y="3839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1" name="Oval 357">
              <a:extLst>
                <a:ext uri="{FF2B5EF4-FFF2-40B4-BE49-F238E27FC236}">
                  <a16:creationId xmlns:a16="http://schemas.microsoft.com/office/drawing/2014/main" id="{09897CF8-AE35-45E3-0853-3E52EB611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5125" y="38935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2" name="Oval 358">
              <a:extLst>
                <a:ext uri="{FF2B5EF4-FFF2-40B4-BE49-F238E27FC236}">
                  <a16:creationId xmlns:a16="http://schemas.microsoft.com/office/drawing/2014/main" id="{8EB1A908-7DD3-1001-F914-1AD095FE4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6443" y="39031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3" name="Oval 359">
              <a:extLst>
                <a:ext uri="{FF2B5EF4-FFF2-40B4-BE49-F238E27FC236}">
                  <a16:creationId xmlns:a16="http://schemas.microsoft.com/office/drawing/2014/main" id="{B1EEA493-6281-CCE5-1D92-2B84C2797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248" y="39412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4" name="Oval 360">
              <a:extLst>
                <a:ext uri="{FF2B5EF4-FFF2-40B4-BE49-F238E27FC236}">
                  <a16:creationId xmlns:a16="http://schemas.microsoft.com/office/drawing/2014/main" id="{08C300FF-C4CC-9309-446D-ACB31DABD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1887" y="39412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5" name="Oval 361">
              <a:extLst>
                <a:ext uri="{FF2B5EF4-FFF2-40B4-BE49-F238E27FC236}">
                  <a16:creationId xmlns:a16="http://schemas.microsoft.com/office/drawing/2014/main" id="{C8F85B4B-A4FF-E57E-01ED-E904BC21A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804" y="3966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6" name="Oval 362">
              <a:extLst>
                <a:ext uri="{FF2B5EF4-FFF2-40B4-BE49-F238E27FC236}">
                  <a16:creationId xmlns:a16="http://schemas.microsoft.com/office/drawing/2014/main" id="{D7F087D5-15ED-6E60-FC59-C94CC6BB4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9623" y="39507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7" name="Oval 363">
              <a:extLst>
                <a:ext uri="{FF2B5EF4-FFF2-40B4-BE49-F238E27FC236}">
                  <a16:creationId xmlns:a16="http://schemas.microsoft.com/office/drawing/2014/main" id="{4CE09CAF-3889-56E3-D23E-B02DB7EB8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999" y="3944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8" name="Oval 364">
              <a:extLst>
                <a:ext uri="{FF2B5EF4-FFF2-40B4-BE49-F238E27FC236}">
                  <a16:creationId xmlns:a16="http://schemas.microsoft.com/office/drawing/2014/main" id="{EB998374-2C1E-B581-7738-51A8AF8DB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999" y="39539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9" name="Oval 365">
              <a:extLst>
                <a:ext uri="{FF2B5EF4-FFF2-40B4-BE49-F238E27FC236}">
                  <a16:creationId xmlns:a16="http://schemas.microsoft.com/office/drawing/2014/main" id="{3F485E7C-3B42-B4E6-CD68-B2ACC7086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1457" y="39507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0" name="Oval 366">
              <a:extLst>
                <a:ext uri="{FF2B5EF4-FFF2-40B4-BE49-F238E27FC236}">
                  <a16:creationId xmlns:a16="http://schemas.microsoft.com/office/drawing/2014/main" id="{01FE20E5-D6C4-FAAE-590E-82F723D2E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9194" y="39380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1" name="Oval 367">
              <a:extLst>
                <a:ext uri="{FF2B5EF4-FFF2-40B4-BE49-F238E27FC236}">
                  <a16:creationId xmlns:a16="http://schemas.microsoft.com/office/drawing/2014/main" id="{7A98F8AF-333D-0CE9-D79D-9A1268574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6930" y="39062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2" name="Oval 368">
              <a:extLst>
                <a:ext uri="{FF2B5EF4-FFF2-40B4-BE49-F238E27FC236}">
                  <a16:creationId xmlns:a16="http://schemas.microsoft.com/office/drawing/2014/main" id="{46960291-AFFE-4665-430A-822D328CC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7847" y="3934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3" name="Oval 369">
              <a:extLst>
                <a:ext uri="{FF2B5EF4-FFF2-40B4-BE49-F238E27FC236}">
                  <a16:creationId xmlns:a16="http://schemas.microsoft.com/office/drawing/2014/main" id="{9CAE75EB-958D-EDE1-5A16-A556D5B78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403" y="39539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4" name="Oval 370">
              <a:extLst>
                <a:ext uri="{FF2B5EF4-FFF2-40B4-BE49-F238E27FC236}">
                  <a16:creationId xmlns:a16="http://schemas.microsoft.com/office/drawing/2014/main" id="{BF5F9713-E98B-619F-AA65-84BA37D24C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667" y="39697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5" name="Oval 371">
              <a:extLst>
                <a:ext uri="{FF2B5EF4-FFF2-40B4-BE49-F238E27FC236}">
                  <a16:creationId xmlns:a16="http://schemas.microsoft.com/office/drawing/2014/main" id="{6DCE47BF-C671-BF8E-C9CD-6B3879FEF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6930" y="3966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6" name="Oval 372">
              <a:extLst>
                <a:ext uri="{FF2B5EF4-FFF2-40B4-BE49-F238E27FC236}">
                  <a16:creationId xmlns:a16="http://schemas.microsoft.com/office/drawing/2014/main" id="{EE4701CA-0539-A076-A012-8BCEB23BE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1945" y="40142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7" name="Oval 373">
              <a:extLst>
                <a:ext uri="{FF2B5EF4-FFF2-40B4-BE49-F238E27FC236}">
                  <a16:creationId xmlns:a16="http://schemas.microsoft.com/office/drawing/2014/main" id="{F8F4D10C-2EB0-3BDC-1CD0-94EFE1414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1486" y="40047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8" name="Oval 374">
              <a:extLst>
                <a:ext uri="{FF2B5EF4-FFF2-40B4-BE49-F238E27FC236}">
                  <a16:creationId xmlns:a16="http://schemas.microsoft.com/office/drawing/2014/main" id="{0DC66ED1-9B99-241B-26F4-CAF6EE512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3750" y="4001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9" name="Oval 375">
              <a:extLst>
                <a:ext uri="{FF2B5EF4-FFF2-40B4-BE49-F238E27FC236}">
                  <a16:creationId xmlns:a16="http://schemas.microsoft.com/office/drawing/2014/main" id="{2FFF6A10-BD82-AEB1-D4E4-6362A246A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9194" y="39888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0" name="Oval 376">
              <a:extLst>
                <a:ext uri="{FF2B5EF4-FFF2-40B4-BE49-F238E27FC236}">
                  <a16:creationId xmlns:a16="http://schemas.microsoft.com/office/drawing/2014/main" id="{E9298C5C-69D8-3779-2D0B-58DE62728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916" y="40078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1" name="Oval 377">
              <a:extLst>
                <a:ext uri="{FF2B5EF4-FFF2-40B4-BE49-F238E27FC236}">
                  <a16:creationId xmlns:a16="http://schemas.microsoft.com/office/drawing/2014/main" id="{C6B6585F-35AA-3F2B-5543-C8A02AFC4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638" y="39951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2" name="Oval 378">
              <a:extLst>
                <a:ext uri="{FF2B5EF4-FFF2-40B4-BE49-F238E27FC236}">
                  <a16:creationId xmlns:a16="http://schemas.microsoft.com/office/drawing/2014/main" id="{92AADB4D-D599-2DAE-F7CE-76921ACD9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4179" y="4011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3" name="Oval 379">
              <a:extLst>
                <a:ext uri="{FF2B5EF4-FFF2-40B4-BE49-F238E27FC236}">
                  <a16:creationId xmlns:a16="http://schemas.microsoft.com/office/drawing/2014/main" id="{5FA3B0AB-9FC3-165E-F7B1-C334A302F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6443" y="4026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4" name="Oval 380">
              <a:extLst>
                <a:ext uri="{FF2B5EF4-FFF2-40B4-BE49-F238E27FC236}">
                  <a16:creationId xmlns:a16="http://schemas.microsoft.com/office/drawing/2014/main" id="{007D36DA-82A9-5488-FE23-563CAA07B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526" y="40205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5" name="Oval 381">
              <a:extLst>
                <a:ext uri="{FF2B5EF4-FFF2-40B4-BE49-F238E27FC236}">
                  <a16:creationId xmlns:a16="http://schemas.microsoft.com/office/drawing/2014/main" id="{CA455803-40D3-D100-FB25-224F706947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790" y="40110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6" name="Oval 382">
              <a:extLst>
                <a:ext uri="{FF2B5EF4-FFF2-40B4-BE49-F238E27FC236}">
                  <a16:creationId xmlns:a16="http://schemas.microsoft.com/office/drawing/2014/main" id="{512BF79A-D069-9161-CC0D-85641645D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248" y="40269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7" name="Oval 383">
              <a:extLst>
                <a:ext uri="{FF2B5EF4-FFF2-40B4-BE49-F238E27FC236}">
                  <a16:creationId xmlns:a16="http://schemas.microsoft.com/office/drawing/2014/main" id="{7406D2DE-C9EA-DC97-901E-E666BD7E3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0512" y="4030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8" name="Oval 384">
              <a:extLst>
                <a:ext uri="{FF2B5EF4-FFF2-40B4-BE49-F238E27FC236}">
                  <a16:creationId xmlns:a16="http://schemas.microsoft.com/office/drawing/2014/main" id="{DB0BC0B2-5C28-BC92-9972-D7554B73E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331" y="4052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9" name="Oval 385">
              <a:extLst>
                <a:ext uri="{FF2B5EF4-FFF2-40B4-BE49-F238E27FC236}">
                  <a16:creationId xmlns:a16="http://schemas.microsoft.com/office/drawing/2014/main" id="{774F4322-6DD8-0D20-1E80-C0B9CCF9F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9165" y="40555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0" name="Oval 386">
              <a:extLst>
                <a:ext uri="{FF2B5EF4-FFF2-40B4-BE49-F238E27FC236}">
                  <a16:creationId xmlns:a16="http://schemas.microsoft.com/office/drawing/2014/main" id="{F66579E1-C9D1-B5FF-B30B-CEDB3D04A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0540" y="40650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1" name="Oval 387">
              <a:extLst>
                <a:ext uri="{FF2B5EF4-FFF2-40B4-BE49-F238E27FC236}">
                  <a16:creationId xmlns:a16="http://schemas.microsoft.com/office/drawing/2014/main" id="{EEC7F9DE-03C6-EDD6-EB6D-D3700014F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555" y="4061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2" name="Oval 388">
              <a:extLst>
                <a:ext uri="{FF2B5EF4-FFF2-40B4-BE49-F238E27FC236}">
                  <a16:creationId xmlns:a16="http://schemas.microsoft.com/office/drawing/2014/main" id="{45264FB8-91D5-D3C7-FE16-72DE96082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3291" y="40332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3" name="Oval 389">
              <a:extLst>
                <a:ext uri="{FF2B5EF4-FFF2-40B4-BE49-F238E27FC236}">
                  <a16:creationId xmlns:a16="http://schemas.microsoft.com/office/drawing/2014/main" id="{687E1361-5183-2CD4-8C6B-9B9A80CA0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028" y="40396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4" name="Oval 390">
              <a:extLst>
                <a:ext uri="{FF2B5EF4-FFF2-40B4-BE49-F238E27FC236}">
                  <a16:creationId xmlns:a16="http://schemas.microsoft.com/office/drawing/2014/main" id="{8EB878AB-9CF9-2547-BAB8-7B069BC79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306" y="40618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5" name="Oval 391">
              <a:extLst>
                <a:ext uri="{FF2B5EF4-FFF2-40B4-BE49-F238E27FC236}">
                  <a16:creationId xmlns:a16="http://schemas.microsoft.com/office/drawing/2014/main" id="{CFBA06D2-3E63-E2FB-2E38-EC9D1287E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1945" y="40777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6" name="Oval 392">
              <a:extLst>
                <a:ext uri="{FF2B5EF4-FFF2-40B4-BE49-F238E27FC236}">
                  <a16:creationId xmlns:a16="http://schemas.microsoft.com/office/drawing/2014/main" id="{AF508371-D3FD-128E-40AF-91D0F46E8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861" y="40745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7" name="Oval 393">
              <a:extLst>
                <a:ext uri="{FF2B5EF4-FFF2-40B4-BE49-F238E27FC236}">
                  <a16:creationId xmlns:a16="http://schemas.microsoft.com/office/drawing/2014/main" id="{3C72989A-77A3-A4D7-8F52-A4CC41626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1945" y="40555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8" name="Oval 394">
              <a:extLst>
                <a:ext uri="{FF2B5EF4-FFF2-40B4-BE49-F238E27FC236}">
                  <a16:creationId xmlns:a16="http://schemas.microsoft.com/office/drawing/2014/main" id="{832EF521-B89C-67DC-2290-08D89A2E1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042" y="4052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9" name="Oval 395">
              <a:extLst>
                <a:ext uri="{FF2B5EF4-FFF2-40B4-BE49-F238E27FC236}">
                  <a16:creationId xmlns:a16="http://schemas.microsoft.com/office/drawing/2014/main" id="{3AA3F8EE-044F-A862-CD64-6A08CB44C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959" y="40523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0" name="Oval 396">
              <a:extLst>
                <a:ext uri="{FF2B5EF4-FFF2-40B4-BE49-F238E27FC236}">
                  <a16:creationId xmlns:a16="http://schemas.microsoft.com/office/drawing/2014/main" id="{1DADACC2-DDEB-B1A1-5A6F-94A36A81B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959" y="4071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1" name="Oval 397">
              <a:extLst>
                <a:ext uri="{FF2B5EF4-FFF2-40B4-BE49-F238E27FC236}">
                  <a16:creationId xmlns:a16="http://schemas.microsoft.com/office/drawing/2014/main" id="{53DA7CE1-66EB-B992-E55E-11D8AB2BB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598" y="40809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2" name="Oval 398">
              <a:extLst>
                <a:ext uri="{FF2B5EF4-FFF2-40B4-BE49-F238E27FC236}">
                  <a16:creationId xmlns:a16="http://schemas.microsoft.com/office/drawing/2014/main" id="{077F33C4-7FD0-3E58-4976-C4DD5C797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6285" y="40682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3" name="Oval 399">
              <a:extLst>
                <a:ext uri="{FF2B5EF4-FFF2-40B4-BE49-F238E27FC236}">
                  <a16:creationId xmlns:a16="http://schemas.microsoft.com/office/drawing/2014/main" id="{D93C606E-BBE5-1263-18A6-5D82B9DC0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3563" y="40047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4" name="Oval 400">
              <a:extLst>
                <a:ext uri="{FF2B5EF4-FFF2-40B4-BE49-F238E27FC236}">
                  <a16:creationId xmlns:a16="http://schemas.microsoft.com/office/drawing/2014/main" id="{8BC28906-5811-624A-C877-D02F250FC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778" y="39729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5" name="Oval 401">
              <a:extLst>
                <a:ext uri="{FF2B5EF4-FFF2-40B4-BE49-F238E27FC236}">
                  <a16:creationId xmlns:a16="http://schemas.microsoft.com/office/drawing/2014/main" id="{10CAEB5C-EDD9-0CAE-4170-316B5D250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924" y="39697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6" name="Oval 402">
              <a:extLst>
                <a:ext uri="{FF2B5EF4-FFF2-40B4-BE49-F238E27FC236}">
                  <a16:creationId xmlns:a16="http://schemas.microsoft.com/office/drawing/2014/main" id="{1708C522-C96C-724A-D98F-8F8D0B219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6285" y="3934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7" name="Oval 403">
              <a:extLst>
                <a:ext uri="{FF2B5EF4-FFF2-40B4-BE49-F238E27FC236}">
                  <a16:creationId xmlns:a16="http://schemas.microsoft.com/office/drawing/2014/main" id="{A4085AC9-2899-FCC5-BA4A-5920B5B12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841" y="39253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8" name="Oval 404">
              <a:extLst>
                <a:ext uri="{FF2B5EF4-FFF2-40B4-BE49-F238E27FC236}">
                  <a16:creationId xmlns:a16="http://schemas.microsoft.com/office/drawing/2014/main" id="{F236122A-9E74-3857-6C45-916477F81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778" y="39094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9" name="Oval 405">
              <a:extLst>
                <a:ext uri="{FF2B5EF4-FFF2-40B4-BE49-F238E27FC236}">
                  <a16:creationId xmlns:a16="http://schemas.microsoft.com/office/drawing/2014/main" id="{6D80B351-FC18-7756-85A1-46B1D15ED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9466" y="38999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Oval 407">
              <a:extLst>
                <a:ext uri="{FF2B5EF4-FFF2-40B4-BE49-F238E27FC236}">
                  <a16:creationId xmlns:a16="http://schemas.microsoft.com/office/drawing/2014/main" id="{7821E674-75C3-7B5A-E37D-C1BEFD294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841" y="38904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Oval 408">
              <a:extLst>
                <a:ext uri="{FF2B5EF4-FFF2-40B4-BE49-F238E27FC236}">
                  <a16:creationId xmlns:a16="http://schemas.microsoft.com/office/drawing/2014/main" id="{D2FDC9A5-4471-D42A-F394-FE196C45A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480" y="38777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Oval 409">
              <a:extLst>
                <a:ext uri="{FF2B5EF4-FFF2-40B4-BE49-F238E27FC236}">
                  <a16:creationId xmlns:a16="http://schemas.microsoft.com/office/drawing/2014/main" id="{59DCC3EE-6AFC-3A26-4E13-EC8FF759C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1299" y="38491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5" name="Oval 410">
              <a:extLst>
                <a:ext uri="{FF2B5EF4-FFF2-40B4-BE49-F238E27FC236}">
                  <a16:creationId xmlns:a16="http://schemas.microsoft.com/office/drawing/2014/main" id="{3361510E-1950-8312-9CF6-52C002573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9036" y="38523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Oval 411">
              <a:extLst>
                <a:ext uri="{FF2B5EF4-FFF2-40B4-BE49-F238E27FC236}">
                  <a16:creationId xmlns:a16="http://schemas.microsoft.com/office/drawing/2014/main" id="{EC0C4934-3A01-1386-9B68-01B2288BBB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6314" y="37919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Oval 412">
              <a:extLst>
                <a:ext uri="{FF2B5EF4-FFF2-40B4-BE49-F238E27FC236}">
                  <a16:creationId xmlns:a16="http://schemas.microsoft.com/office/drawing/2014/main" id="{1059A30F-DF01-72D6-CEF5-C21085D26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4509" y="37824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Oval 413">
              <a:extLst>
                <a:ext uri="{FF2B5EF4-FFF2-40B4-BE49-F238E27FC236}">
                  <a16:creationId xmlns:a16="http://schemas.microsoft.com/office/drawing/2014/main" id="{7C5B7718-B9E7-2F61-EF65-FB78B5990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231" y="3798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" name="Oval 414">
              <a:extLst>
                <a:ext uri="{FF2B5EF4-FFF2-40B4-BE49-F238E27FC236}">
                  <a16:creationId xmlns:a16="http://schemas.microsoft.com/office/drawing/2014/main" id="{2E920485-1B7E-DC75-5FA0-603D2FD9DF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6772" y="38935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Oval 415">
              <a:extLst>
                <a:ext uri="{FF2B5EF4-FFF2-40B4-BE49-F238E27FC236}">
                  <a16:creationId xmlns:a16="http://schemas.microsoft.com/office/drawing/2014/main" id="{EF32926F-6B44-5513-5090-06B8CD6AB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48" y="38586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Oval 416">
              <a:extLst>
                <a:ext uri="{FF2B5EF4-FFF2-40B4-BE49-F238E27FC236}">
                  <a16:creationId xmlns:a16="http://schemas.microsoft.com/office/drawing/2014/main" id="{450600E6-1A20-0096-F476-B8BBA6B61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801" y="38554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Oval 417">
              <a:extLst>
                <a:ext uri="{FF2B5EF4-FFF2-40B4-BE49-F238E27FC236}">
                  <a16:creationId xmlns:a16="http://schemas.microsoft.com/office/drawing/2014/main" id="{AD550099-0708-7627-131C-9935F58C8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065" y="39031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3" name="Oval 418">
              <a:extLst>
                <a:ext uri="{FF2B5EF4-FFF2-40B4-BE49-F238E27FC236}">
                  <a16:creationId xmlns:a16="http://schemas.microsoft.com/office/drawing/2014/main" id="{71EB2848-FDFE-7B1A-50EE-7F032A83F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328" y="39094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Oval 419">
              <a:extLst>
                <a:ext uri="{FF2B5EF4-FFF2-40B4-BE49-F238E27FC236}">
                  <a16:creationId xmlns:a16="http://schemas.microsoft.com/office/drawing/2014/main" id="{4D523E05-65C6-3A8A-C1A0-B73F6693A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328" y="39316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5" name="Oval 420">
              <a:extLst>
                <a:ext uri="{FF2B5EF4-FFF2-40B4-BE49-F238E27FC236}">
                  <a16:creationId xmlns:a16="http://schemas.microsoft.com/office/drawing/2014/main" id="{7AABDB12-D8A6-04F7-9AA6-A08E79A31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0411" y="3934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Oval 421">
              <a:extLst>
                <a:ext uri="{FF2B5EF4-FFF2-40B4-BE49-F238E27FC236}">
                  <a16:creationId xmlns:a16="http://schemas.microsoft.com/office/drawing/2014/main" id="{F3C53DD6-39EF-7D83-A6AF-627E405A3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675" y="3972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Oval 422">
              <a:extLst>
                <a:ext uri="{FF2B5EF4-FFF2-40B4-BE49-F238E27FC236}">
                  <a16:creationId xmlns:a16="http://schemas.microsoft.com/office/drawing/2014/main" id="{9D707D11-D573-DE25-54D1-C4FDD22A1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9953" y="39824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Oval 423">
              <a:extLst>
                <a:ext uri="{FF2B5EF4-FFF2-40B4-BE49-F238E27FC236}">
                  <a16:creationId xmlns:a16="http://schemas.microsoft.com/office/drawing/2014/main" id="{FC666531-202D-B307-0960-4E7BBD096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4050" y="39951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Oval 424">
              <a:extLst>
                <a:ext uri="{FF2B5EF4-FFF2-40B4-BE49-F238E27FC236}">
                  <a16:creationId xmlns:a16="http://schemas.microsoft.com/office/drawing/2014/main" id="{CEB9713A-4694-C865-8AE6-8148BC85C4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343" y="39666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Oval 425">
              <a:extLst>
                <a:ext uri="{FF2B5EF4-FFF2-40B4-BE49-F238E27FC236}">
                  <a16:creationId xmlns:a16="http://schemas.microsoft.com/office/drawing/2014/main" id="{F86CF258-B030-6444-4DB8-63BB2E4C3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343" y="39824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Oval 426">
              <a:extLst>
                <a:ext uri="{FF2B5EF4-FFF2-40B4-BE49-F238E27FC236}">
                  <a16:creationId xmlns:a16="http://schemas.microsoft.com/office/drawing/2014/main" id="{F4133420-DF51-6167-31F1-355B8E7CB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162" y="4014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Oval 427">
              <a:extLst>
                <a:ext uri="{FF2B5EF4-FFF2-40B4-BE49-F238E27FC236}">
                  <a16:creationId xmlns:a16="http://schemas.microsoft.com/office/drawing/2014/main" id="{887DADAF-AE03-C5F3-9C8C-C487C8ED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4938" y="40301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3" name="Oval 428">
              <a:extLst>
                <a:ext uri="{FF2B5EF4-FFF2-40B4-BE49-F238E27FC236}">
                  <a16:creationId xmlns:a16="http://schemas.microsoft.com/office/drawing/2014/main" id="{BA3790EA-15DC-E1AC-9982-C65A9ABB5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577" y="40618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4" name="Oval 429">
              <a:extLst>
                <a:ext uri="{FF2B5EF4-FFF2-40B4-BE49-F238E27FC236}">
                  <a16:creationId xmlns:a16="http://schemas.microsoft.com/office/drawing/2014/main" id="{6ED769EE-C823-DB35-783D-083E0E077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7202" y="4052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5" name="Oval 430">
              <a:extLst>
                <a:ext uri="{FF2B5EF4-FFF2-40B4-BE49-F238E27FC236}">
                  <a16:creationId xmlns:a16="http://schemas.microsoft.com/office/drawing/2014/main" id="{3B6854AE-496B-7442-2417-7BC001F68A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4938" y="40745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6" name="Oval 431">
              <a:extLst>
                <a:ext uri="{FF2B5EF4-FFF2-40B4-BE49-F238E27FC236}">
                  <a16:creationId xmlns:a16="http://schemas.microsoft.com/office/drawing/2014/main" id="{26E6329A-D533-5487-921B-9A1A3584A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4022" y="40872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7" name="Oval 432">
              <a:extLst>
                <a:ext uri="{FF2B5EF4-FFF2-40B4-BE49-F238E27FC236}">
                  <a16:creationId xmlns:a16="http://schemas.microsoft.com/office/drawing/2014/main" id="{C25AF5C0-3211-FE51-3536-8C45A82B5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675" y="40967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8" name="Oval 433">
              <a:extLst>
                <a:ext uri="{FF2B5EF4-FFF2-40B4-BE49-F238E27FC236}">
                  <a16:creationId xmlns:a16="http://schemas.microsoft.com/office/drawing/2014/main" id="{80279CA1-7586-D9DE-FC8C-F4AA76CE9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675" y="4084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9" name="Oval 434">
              <a:extLst>
                <a:ext uri="{FF2B5EF4-FFF2-40B4-BE49-F238E27FC236}">
                  <a16:creationId xmlns:a16="http://schemas.microsoft.com/office/drawing/2014/main" id="{45469AA8-F3FA-7D33-DBED-59A5E48F7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9494" y="40523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0" name="Oval 435">
              <a:extLst>
                <a:ext uri="{FF2B5EF4-FFF2-40B4-BE49-F238E27FC236}">
                  <a16:creationId xmlns:a16="http://schemas.microsoft.com/office/drawing/2014/main" id="{7F665D24-0D6D-3A96-2C83-24A3334F0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0870" y="40523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1" name="Oval 436">
              <a:extLst>
                <a:ext uri="{FF2B5EF4-FFF2-40B4-BE49-F238E27FC236}">
                  <a16:creationId xmlns:a16="http://schemas.microsoft.com/office/drawing/2014/main" id="{555EF3FD-A9FE-CAE1-A8E1-6B1B2DC8F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1787" y="40618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2" name="Oval 437">
              <a:extLst>
                <a:ext uri="{FF2B5EF4-FFF2-40B4-BE49-F238E27FC236}">
                  <a16:creationId xmlns:a16="http://schemas.microsoft.com/office/drawing/2014/main" id="{B7EDF4FE-37C7-9EEB-2619-FD4F00ABF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065" y="40745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3" name="Oval 438">
              <a:extLst>
                <a:ext uri="{FF2B5EF4-FFF2-40B4-BE49-F238E27FC236}">
                  <a16:creationId xmlns:a16="http://schemas.microsoft.com/office/drawing/2014/main" id="{8EFFAC0D-D263-99E8-96D9-7621AF913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48" y="40745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4" name="Oval 439">
              <a:extLst>
                <a:ext uri="{FF2B5EF4-FFF2-40B4-BE49-F238E27FC236}">
                  <a16:creationId xmlns:a16="http://schemas.microsoft.com/office/drawing/2014/main" id="{FE25F977-AC69-8484-AD06-326BC5698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48" y="41063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5" name="Oval 440">
              <a:extLst>
                <a:ext uri="{FF2B5EF4-FFF2-40B4-BE49-F238E27FC236}">
                  <a16:creationId xmlns:a16="http://schemas.microsoft.com/office/drawing/2014/main" id="{B8FBC090-451E-DE64-BF03-F91D8F1D1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343" y="41063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6" name="Oval 441">
              <a:extLst>
                <a:ext uri="{FF2B5EF4-FFF2-40B4-BE49-F238E27FC236}">
                  <a16:creationId xmlns:a16="http://schemas.microsoft.com/office/drawing/2014/main" id="{372F60BA-C210-D49F-8C46-9024CCAF4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343" y="4071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7" name="Oval 442">
              <a:extLst>
                <a:ext uri="{FF2B5EF4-FFF2-40B4-BE49-F238E27FC236}">
                  <a16:creationId xmlns:a16="http://schemas.microsoft.com/office/drawing/2014/main" id="{2A8CB60B-1C64-501C-3973-018753F20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162" y="40428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Oval 443">
              <a:extLst>
                <a:ext uri="{FF2B5EF4-FFF2-40B4-BE49-F238E27FC236}">
                  <a16:creationId xmlns:a16="http://schemas.microsoft.com/office/drawing/2014/main" id="{CCBF5EDF-DD68-25B8-8276-BA0FFB00C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079" y="40459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Oval 444">
              <a:extLst>
                <a:ext uri="{FF2B5EF4-FFF2-40B4-BE49-F238E27FC236}">
                  <a16:creationId xmlns:a16="http://schemas.microsoft.com/office/drawing/2014/main" id="{940A9DDB-9642-03BA-4FB2-9EC91CF85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093" y="40491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Oval 445">
              <a:extLst>
                <a:ext uri="{FF2B5EF4-FFF2-40B4-BE49-F238E27FC236}">
                  <a16:creationId xmlns:a16="http://schemas.microsoft.com/office/drawing/2014/main" id="{06E552CD-71C6-BD7E-B014-FDB84C5CC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996" y="40364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Oval 446">
              <a:extLst>
                <a:ext uri="{FF2B5EF4-FFF2-40B4-BE49-F238E27FC236}">
                  <a16:creationId xmlns:a16="http://schemas.microsoft.com/office/drawing/2014/main" id="{DD62A040-F42D-DEEF-56F5-4475C7460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176" y="39951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Oval 447">
              <a:extLst>
                <a:ext uri="{FF2B5EF4-FFF2-40B4-BE49-F238E27FC236}">
                  <a16:creationId xmlns:a16="http://schemas.microsoft.com/office/drawing/2014/main" id="{A34A1C76-6448-6E7D-F2C5-A4458C3BF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176" y="39888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Oval 448">
              <a:extLst>
                <a:ext uri="{FF2B5EF4-FFF2-40B4-BE49-F238E27FC236}">
                  <a16:creationId xmlns:a16="http://schemas.microsoft.com/office/drawing/2014/main" id="{421EC77C-77BD-7BD2-E0FC-8044170F7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5913" y="39888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4" name="Oval 449">
              <a:extLst>
                <a:ext uri="{FF2B5EF4-FFF2-40B4-BE49-F238E27FC236}">
                  <a16:creationId xmlns:a16="http://schemas.microsoft.com/office/drawing/2014/main" id="{EC8CED0A-CA6A-B23B-2C6E-8CAD942EC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176" y="39570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Oval 450">
              <a:extLst>
                <a:ext uri="{FF2B5EF4-FFF2-40B4-BE49-F238E27FC236}">
                  <a16:creationId xmlns:a16="http://schemas.microsoft.com/office/drawing/2014/main" id="{A4BACF7A-EE4E-507A-85CB-83A0F6E21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0956" y="39793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6" name="Oval 451">
              <a:extLst>
                <a:ext uri="{FF2B5EF4-FFF2-40B4-BE49-F238E27FC236}">
                  <a16:creationId xmlns:a16="http://schemas.microsoft.com/office/drawing/2014/main" id="{1802E459-EC65-10FC-42AF-52E832A1D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873" y="39983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7" name="Oval 452">
              <a:extLst>
                <a:ext uri="{FF2B5EF4-FFF2-40B4-BE49-F238E27FC236}">
                  <a16:creationId xmlns:a16="http://schemas.microsoft.com/office/drawing/2014/main" id="{6B4378D9-3717-9F07-9108-5A28FDCD8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3248" y="40809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8" name="Oval 453">
              <a:extLst>
                <a:ext uri="{FF2B5EF4-FFF2-40B4-BE49-F238E27FC236}">
                  <a16:creationId xmlns:a16="http://schemas.microsoft.com/office/drawing/2014/main" id="{7DF7C576-E006-54A5-6627-9944DBE6E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2331" y="40745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9" name="Oval 454">
              <a:extLst>
                <a:ext uri="{FF2B5EF4-FFF2-40B4-BE49-F238E27FC236}">
                  <a16:creationId xmlns:a16="http://schemas.microsoft.com/office/drawing/2014/main" id="{590D30BC-A421-B131-81F9-5B1BA8503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595" y="40586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0" name="Oval 455">
              <a:extLst>
                <a:ext uri="{FF2B5EF4-FFF2-40B4-BE49-F238E27FC236}">
                  <a16:creationId xmlns:a16="http://schemas.microsoft.com/office/drawing/2014/main" id="{5E1D7668-F7FF-45C8-7B56-B3E02AE40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2331" y="41031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1" name="Oval 456">
              <a:extLst>
                <a:ext uri="{FF2B5EF4-FFF2-40B4-BE49-F238E27FC236}">
                  <a16:creationId xmlns:a16="http://schemas.microsoft.com/office/drawing/2014/main" id="{9465D828-9F9F-CF47-066C-6CD6508D4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483" y="40555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2" name="Oval 457">
              <a:extLst>
                <a:ext uri="{FF2B5EF4-FFF2-40B4-BE49-F238E27FC236}">
                  <a16:creationId xmlns:a16="http://schemas.microsoft.com/office/drawing/2014/main" id="{44A4BF23-6F55-D68D-9F6B-1FA874456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942" y="40777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Oval 458">
              <a:extLst>
                <a:ext uri="{FF2B5EF4-FFF2-40B4-BE49-F238E27FC236}">
                  <a16:creationId xmlns:a16="http://schemas.microsoft.com/office/drawing/2014/main" id="{147B656D-FB83-1345-B048-BD044C0A5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039" y="40872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Oval 459">
              <a:extLst>
                <a:ext uri="{FF2B5EF4-FFF2-40B4-BE49-F238E27FC236}">
                  <a16:creationId xmlns:a16="http://schemas.microsoft.com/office/drawing/2014/main" id="{9931FA4E-2471-70E3-EC03-5B8B67C7D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498" y="4099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Oval 460">
              <a:extLst>
                <a:ext uri="{FF2B5EF4-FFF2-40B4-BE49-F238E27FC236}">
                  <a16:creationId xmlns:a16="http://schemas.microsoft.com/office/drawing/2014/main" id="{2FDAF2A6-450A-D196-EFB3-4F9A94813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942" y="41031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Oval 461">
              <a:extLst>
                <a:ext uri="{FF2B5EF4-FFF2-40B4-BE49-F238E27FC236}">
                  <a16:creationId xmlns:a16="http://schemas.microsoft.com/office/drawing/2014/main" id="{742102DA-8C7D-5CB1-76E2-B7FC48A51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205" y="41031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Oval 462">
              <a:extLst>
                <a:ext uri="{FF2B5EF4-FFF2-40B4-BE49-F238E27FC236}">
                  <a16:creationId xmlns:a16="http://schemas.microsoft.com/office/drawing/2014/main" id="{41468B2E-C4A0-0C05-15A9-08850612F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3649" y="4099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Oval 463">
              <a:extLst>
                <a:ext uri="{FF2B5EF4-FFF2-40B4-BE49-F238E27FC236}">
                  <a16:creationId xmlns:a16="http://schemas.microsoft.com/office/drawing/2014/main" id="{199C3650-218B-1BB4-A4AA-AB999C199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3191" y="40777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Oval 464">
              <a:extLst>
                <a:ext uri="{FF2B5EF4-FFF2-40B4-BE49-F238E27FC236}">
                  <a16:creationId xmlns:a16="http://schemas.microsoft.com/office/drawing/2014/main" id="{2768C586-8628-753B-C1DF-27D05F4D2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274" y="40809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Oval 465">
              <a:extLst>
                <a:ext uri="{FF2B5EF4-FFF2-40B4-BE49-F238E27FC236}">
                  <a16:creationId xmlns:a16="http://schemas.microsoft.com/office/drawing/2014/main" id="{94E2CC70-F99A-8577-5586-AB11E4F87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357" y="40967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Oval 466">
              <a:extLst>
                <a:ext uri="{FF2B5EF4-FFF2-40B4-BE49-F238E27FC236}">
                  <a16:creationId xmlns:a16="http://schemas.microsoft.com/office/drawing/2014/main" id="{1DABBA3D-81E8-4D0A-0993-80713C0AA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274" y="41158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Oval 467">
              <a:extLst>
                <a:ext uri="{FF2B5EF4-FFF2-40B4-BE49-F238E27FC236}">
                  <a16:creationId xmlns:a16="http://schemas.microsoft.com/office/drawing/2014/main" id="{15C74653-4384-312E-E6A5-7DDFD32A4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0927" y="41190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Oval 468">
              <a:extLst>
                <a:ext uri="{FF2B5EF4-FFF2-40B4-BE49-F238E27FC236}">
                  <a16:creationId xmlns:a16="http://schemas.microsoft.com/office/drawing/2014/main" id="{5787403D-F87D-30EF-79AA-34A8A89A0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2303" y="41221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Oval 469">
              <a:extLst>
                <a:ext uri="{FF2B5EF4-FFF2-40B4-BE49-F238E27FC236}">
                  <a16:creationId xmlns:a16="http://schemas.microsoft.com/office/drawing/2014/main" id="{E9DAD586-762B-2B1F-BB8F-D70696ACE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498" y="41221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Oval 470">
              <a:extLst>
                <a:ext uri="{FF2B5EF4-FFF2-40B4-BE49-F238E27FC236}">
                  <a16:creationId xmlns:a16="http://schemas.microsoft.com/office/drawing/2014/main" id="{872057CB-1CA4-8886-B2BE-512836F4E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234" y="41221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Oval 471">
              <a:extLst>
                <a:ext uri="{FF2B5EF4-FFF2-40B4-BE49-F238E27FC236}">
                  <a16:creationId xmlns:a16="http://schemas.microsoft.com/office/drawing/2014/main" id="{32D0D3F3-FD98-285D-C9EF-6065D78BB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151" y="41126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Oval 472">
              <a:extLst>
                <a:ext uri="{FF2B5EF4-FFF2-40B4-BE49-F238E27FC236}">
                  <a16:creationId xmlns:a16="http://schemas.microsoft.com/office/drawing/2014/main" id="{71E4B450-3FAE-DA32-02F2-D5E093321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429" y="4128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Oval 473">
              <a:extLst>
                <a:ext uri="{FF2B5EF4-FFF2-40B4-BE49-F238E27FC236}">
                  <a16:creationId xmlns:a16="http://schemas.microsoft.com/office/drawing/2014/main" id="{B670E0B4-7818-8263-9163-BE2DBA947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7346" y="41285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Oval 474">
              <a:extLst>
                <a:ext uri="{FF2B5EF4-FFF2-40B4-BE49-F238E27FC236}">
                  <a16:creationId xmlns:a16="http://schemas.microsoft.com/office/drawing/2014/main" id="{E479A6C6-8017-7F39-9B00-2FEF28108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5082" y="41253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Oval 475">
              <a:extLst>
                <a:ext uri="{FF2B5EF4-FFF2-40B4-BE49-F238E27FC236}">
                  <a16:creationId xmlns:a16="http://schemas.microsoft.com/office/drawing/2014/main" id="{15DAEF93-3A7F-6A80-3FCE-317E37E97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180" y="4134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Oval 476">
              <a:extLst>
                <a:ext uri="{FF2B5EF4-FFF2-40B4-BE49-F238E27FC236}">
                  <a16:creationId xmlns:a16="http://schemas.microsoft.com/office/drawing/2014/main" id="{2633CD39-8DC4-110E-D954-51EF56B26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819" y="41285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Oval 477">
              <a:extLst>
                <a:ext uri="{FF2B5EF4-FFF2-40B4-BE49-F238E27FC236}">
                  <a16:creationId xmlns:a16="http://schemas.microsoft.com/office/drawing/2014/main" id="{FAF182CC-7B6C-B235-F44C-36EC1D2A6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819" y="4099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Oval 478">
              <a:extLst>
                <a:ext uri="{FF2B5EF4-FFF2-40B4-BE49-F238E27FC236}">
                  <a16:creationId xmlns:a16="http://schemas.microsoft.com/office/drawing/2014/main" id="{CBDC3212-80F7-C893-237D-6B7EFDF29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277" y="40523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Oval 479">
              <a:extLst>
                <a:ext uri="{FF2B5EF4-FFF2-40B4-BE49-F238E27FC236}">
                  <a16:creationId xmlns:a16="http://schemas.microsoft.com/office/drawing/2014/main" id="{92F9AEAE-2912-57F7-3980-7C40EA190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360" y="40491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Oval 480">
              <a:extLst>
                <a:ext uri="{FF2B5EF4-FFF2-40B4-BE49-F238E27FC236}">
                  <a16:creationId xmlns:a16="http://schemas.microsoft.com/office/drawing/2014/main" id="{54F5EEAD-D92B-428C-B083-99B6EA40A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8693" y="37634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Oval 481">
              <a:extLst>
                <a:ext uri="{FF2B5EF4-FFF2-40B4-BE49-F238E27FC236}">
                  <a16:creationId xmlns:a16="http://schemas.microsoft.com/office/drawing/2014/main" id="{332C89EE-B796-B34A-E292-CAFE7E7F5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5583" y="3498294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Oval 482">
              <a:extLst>
                <a:ext uri="{FF2B5EF4-FFF2-40B4-BE49-F238E27FC236}">
                  <a16:creationId xmlns:a16="http://schemas.microsoft.com/office/drawing/2014/main" id="{89021E5F-3F16-A081-AF8F-796D92F57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6314" y="289821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Oval 483">
              <a:extLst>
                <a:ext uri="{FF2B5EF4-FFF2-40B4-BE49-F238E27FC236}">
                  <a16:creationId xmlns:a16="http://schemas.microsoft.com/office/drawing/2014/main" id="{C6F8E557-4C43-E929-1651-E9107FD4D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874" y="3603069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Oval 484">
              <a:extLst>
                <a:ext uri="{FF2B5EF4-FFF2-40B4-BE49-F238E27FC236}">
                  <a16:creationId xmlns:a16="http://schemas.microsoft.com/office/drawing/2014/main" id="{A85AB230-EC88-CDAE-E2CF-193801527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806" y="3672920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Oval 485">
              <a:extLst>
                <a:ext uri="{FF2B5EF4-FFF2-40B4-BE49-F238E27FC236}">
                  <a16:creationId xmlns:a16="http://schemas.microsoft.com/office/drawing/2014/main" id="{7E6665D4-A7A9-030D-A2C6-FF6176656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625" y="3753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Oval 486">
              <a:extLst>
                <a:ext uri="{FF2B5EF4-FFF2-40B4-BE49-F238E27FC236}">
                  <a16:creationId xmlns:a16="http://schemas.microsoft.com/office/drawing/2014/main" id="{0B7D2941-CAD9-4DAE-0093-0F3E6ADC2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766" y="37951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Oval 487">
              <a:extLst>
                <a:ext uri="{FF2B5EF4-FFF2-40B4-BE49-F238E27FC236}">
                  <a16:creationId xmlns:a16="http://schemas.microsoft.com/office/drawing/2014/main" id="{BF02B09A-D257-D89D-BFF8-E7AB4245C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044" y="3972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Oval 488">
              <a:extLst>
                <a:ext uri="{FF2B5EF4-FFF2-40B4-BE49-F238E27FC236}">
                  <a16:creationId xmlns:a16="http://schemas.microsoft.com/office/drawing/2014/main" id="{8DDDF46C-5346-8562-22A0-7ED595359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766" y="39158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Oval 489">
              <a:extLst>
                <a:ext uri="{FF2B5EF4-FFF2-40B4-BE49-F238E27FC236}">
                  <a16:creationId xmlns:a16="http://schemas.microsoft.com/office/drawing/2014/main" id="{0AE2A823-A1CA-046C-8E1F-43A2CF668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654" y="39412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5" name="Oval 490">
              <a:extLst>
                <a:ext uri="{FF2B5EF4-FFF2-40B4-BE49-F238E27FC236}">
                  <a16:creationId xmlns:a16="http://schemas.microsoft.com/office/drawing/2014/main" id="{5A2BBDA0-EA6B-6A04-5D85-7F1FFAE8F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7362" y="39443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6" name="Oval 491">
              <a:extLst>
                <a:ext uri="{FF2B5EF4-FFF2-40B4-BE49-F238E27FC236}">
                  <a16:creationId xmlns:a16="http://schemas.microsoft.com/office/drawing/2014/main" id="{4AF6B976-A807-F424-B11A-9CB870F49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109" y="38872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7" name="Oval 492">
              <a:extLst>
                <a:ext uri="{FF2B5EF4-FFF2-40B4-BE49-F238E27FC236}">
                  <a16:creationId xmlns:a16="http://schemas.microsoft.com/office/drawing/2014/main" id="{B4289081-3D90-B569-0519-774486F02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2748" y="39316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Oval 493">
              <a:extLst>
                <a:ext uri="{FF2B5EF4-FFF2-40B4-BE49-F238E27FC236}">
                  <a16:creationId xmlns:a16="http://schemas.microsoft.com/office/drawing/2014/main" id="{4ABFD0CB-261E-5278-643B-7574519C5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8407" y="39412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9" name="Oval 494">
              <a:extLst>
                <a:ext uri="{FF2B5EF4-FFF2-40B4-BE49-F238E27FC236}">
                  <a16:creationId xmlns:a16="http://schemas.microsoft.com/office/drawing/2014/main" id="{0DF62BA7-E178-E8FF-580E-6234D2B1D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470" y="39888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0" name="Oval 495">
              <a:extLst>
                <a:ext uri="{FF2B5EF4-FFF2-40B4-BE49-F238E27FC236}">
                  <a16:creationId xmlns:a16="http://schemas.microsoft.com/office/drawing/2014/main" id="{66093A03-3DCE-678F-486E-82A31F1BD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988" y="40586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Oval 496">
              <a:extLst>
                <a:ext uri="{FF2B5EF4-FFF2-40B4-BE49-F238E27FC236}">
                  <a16:creationId xmlns:a16="http://schemas.microsoft.com/office/drawing/2014/main" id="{7E8D4D4B-E690-F5B2-5C39-0CB906F51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1530" y="40459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2" name="Oval 497">
              <a:extLst>
                <a:ext uri="{FF2B5EF4-FFF2-40B4-BE49-F238E27FC236}">
                  <a16:creationId xmlns:a16="http://schemas.microsoft.com/office/drawing/2014/main" id="{3B315232-E64A-2C7A-B5C0-9433FF709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140" y="40523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3" name="Oval 498">
              <a:extLst>
                <a:ext uri="{FF2B5EF4-FFF2-40B4-BE49-F238E27FC236}">
                  <a16:creationId xmlns:a16="http://schemas.microsoft.com/office/drawing/2014/main" id="{46470AF2-50B3-8562-05D6-89FD43B18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945" y="41444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4" name="Oval 499">
              <a:extLst>
                <a:ext uri="{FF2B5EF4-FFF2-40B4-BE49-F238E27FC236}">
                  <a16:creationId xmlns:a16="http://schemas.microsoft.com/office/drawing/2014/main" id="{058AFE63-2E13-1DDE-DAD2-FD5EC1697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042" y="41380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5" name="Oval 500">
              <a:extLst>
                <a:ext uri="{FF2B5EF4-FFF2-40B4-BE49-F238E27FC236}">
                  <a16:creationId xmlns:a16="http://schemas.microsoft.com/office/drawing/2014/main" id="{784730BA-7D1D-3850-8F05-45F65DA3D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598" y="4128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6" name="Oval 501">
              <a:extLst>
                <a:ext uri="{FF2B5EF4-FFF2-40B4-BE49-F238E27FC236}">
                  <a16:creationId xmlns:a16="http://schemas.microsoft.com/office/drawing/2014/main" id="{91F6D32E-D5C8-4825-FE3E-C8B3CA9AF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598" y="4141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7" name="Oval 502">
              <a:extLst>
                <a:ext uri="{FF2B5EF4-FFF2-40B4-BE49-F238E27FC236}">
                  <a16:creationId xmlns:a16="http://schemas.microsoft.com/office/drawing/2014/main" id="{C275EB83-9AF3-BD75-8F1B-32026C6BC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1530" y="4141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8" name="Oval 503">
              <a:extLst>
                <a:ext uri="{FF2B5EF4-FFF2-40B4-BE49-F238E27FC236}">
                  <a16:creationId xmlns:a16="http://schemas.microsoft.com/office/drawing/2014/main" id="{17DC5BD7-3C02-1957-A68D-551BBA91A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988" y="412218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9" name="Oval 504">
              <a:extLst>
                <a:ext uri="{FF2B5EF4-FFF2-40B4-BE49-F238E27FC236}">
                  <a16:creationId xmlns:a16="http://schemas.microsoft.com/office/drawing/2014/main" id="{A19E84AE-F217-654E-491A-BA7B09698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2447" y="40936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0" name="Oval 505">
              <a:extLst>
                <a:ext uri="{FF2B5EF4-FFF2-40B4-BE49-F238E27FC236}">
                  <a16:creationId xmlns:a16="http://schemas.microsoft.com/office/drawing/2014/main" id="{BAA35AB4-BB8B-6817-A0BB-69D70C93D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905" y="41063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1" name="Oval 506">
              <a:extLst>
                <a:ext uri="{FF2B5EF4-FFF2-40B4-BE49-F238E27FC236}">
                  <a16:creationId xmlns:a16="http://schemas.microsoft.com/office/drawing/2014/main" id="{9CB1145B-35A2-915F-7055-F6E5EE38B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4280" y="41126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2" name="Oval 507">
              <a:extLst>
                <a:ext uri="{FF2B5EF4-FFF2-40B4-BE49-F238E27FC236}">
                  <a16:creationId xmlns:a16="http://schemas.microsoft.com/office/drawing/2014/main" id="{6110461D-DAD0-6D89-E2B1-5D2BB3CDE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2475" y="41063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3" name="Oval 508">
              <a:extLst>
                <a:ext uri="{FF2B5EF4-FFF2-40B4-BE49-F238E27FC236}">
                  <a16:creationId xmlns:a16="http://schemas.microsoft.com/office/drawing/2014/main" id="{78630C13-4060-424E-3CB4-4E07337C4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5197" y="41285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4" name="Oval 509">
              <a:extLst>
                <a:ext uri="{FF2B5EF4-FFF2-40B4-BE49-F238E27FC236}">
                  <a16:creationId xmlns:a16="http://schemas.microsoft.com/office/drawing/2014/main" id="{66819859-DF83-2CA8-73E4-D8F7BE843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851" y="41221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5" name="Oval 510">
              <a:extLst>
                <a:ext uri="{FF2B5EF4-FFF2-40B4-BE49-F238E27FC236}">
                  <a16:creationId xmlns:a16="http://schemas.microsoft.com/office/drawing/2014/main" id="{20C6D0F2-1376-5A74-AC9D-67890A678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670" y="40332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6" name="Oval 511">
              <a:extLst>
                <a:ext uri="{FF2B5EF4-FFF2-40B4-BE49-F238E27FC236}">
                  <a16:creationId xmlns:a16="http://schemas.microsoft.com/office/drawing/2014/main" id="{F9B0B55B-C3B3-AAEC-23A6-EAF10B640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934" y="40396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7" name="Oval 512">
              <a:extLst>
                <a:ext uri="{FF2B5EF4-FFF2-40B4-BE49-F238E27FC236}">
                  <a16:creationId xmlns:a16="http://schemas.microsoft.com/office/drawing/2014/main" id="{E3B76EA4-F2C8-8A97-8A9F-6694D4C98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934" y="40745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8" name="Oval 513">
              <a:extLst>
                <a:ext uri="{FF2B5EF4-FFF2-40B4-BE49-F238E27FC236}">
                  <a16:creationId xmlns:a16="http://schemas.microsoft.com/office/drawing/2014/main" id="{DC0348BF-5166-A675-F8CA-B32664AE1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670" y="40682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9" name="Oval 514">
              <a:extLst>
                <a:ext uri="{FF2B5EF4-FFF2-40B4-BE49-F238E27FC236}">
                  <a16:creationId xmlns:a16="http://schemas.microsoft.com/office/drawing/2014/main" id="{18900715-0AD0-0031-252A-6E56DC4A9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8407" y="40999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0" name="Oval 515">
              <a:extLst>
                <a:ext uri="{FF2B5EF4-FFF2-40B4-BE49-F238E27FC236}">
                  <a16:creationId xmlns:a16="http://schemas.microsoft.com/office/drawing/2014/main" id="{8A656576-A506-D84A-CA48-B9A7004E9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290" y="41031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1" name="Oval 516">
              <a:extLst>
                <a:ext uri="{FF2B5EF4-FFF2-40B4-BE49-F238E27FC236}">
                  <a16:creationId xmlns:a16="http://schemas.microsoft.com/office/drawing/2014/main" id="{D45C0358-C400-DCF0-341F-72696041F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290" y="40809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2" name="Oval 517">
              <a:extLst>
                <a:ext uri="{FF2B5EF4-FFF2-40B4-BE49-F238E27FC236}">
                  <a16:creationId xmlns:a16="http://schemas.microsoft.com/office/drawing/2014/main" id="{7709BFF9-75D8-A888-0363-3C04B36F0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402" y="40840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3" name="Oval 518">
              <a:extLst>
                <a:ext uri="{FF2B5EF4-FFF2-40B4-BE49-F238E27FC236}">
                  <a16:creationId xmlns:a16="http://schemas.microsoft.com/office/drawing/2014/main" id="{B713F8B2-4ADB-67A3-432F-E91406891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9138" y="4026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4" name="Oval 519">
              <a:extLst>
                <a:ext uri="{FF2B5EF4-FFF2-40B4-BE49-F238E27FC236}">
                  <a16:creationId xmlns:a16="http://schemas.microsoft.com/office/drawing/2014/main" id="{DE1ABB7B-5DCD-D2E2-DBE9-907DA2C7D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7791" y="40904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5" name="Oval 520">
              <a:extLst>
                <a:ext uri="{FF2B5EF4-FFF2-40B4-BE49-F238E27FC236}">
                  <a16:creationId xmlns:a16="http://schemas.microsoft.com/office/drawing/2014/main" id="{A5AC561C-C6A5-7CAD-AEAC-E70A1B0D6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264" y="403645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6" name="Oval 521">
              <a:extLst>
                <a:ext uri="{FF2B5EF4-FFF2-40B4-BE49-F238E27FC236}">
                  <a16:creationId xmlns:a16="http://schemas.microsoft.com/office/drawing/2014/main" id="{2383031E-5236-8825-1DE6-2F6C41BAE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889" y="39920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7" name="Oval 522">
              <a:extLst>
                <a:ext uri="{FF2B5EF4-FFF2-40B4-BE49-F238E27FC236}">
                  <a16:creationId xmlns:a16="http://schemas.microsoft.com/office/drawing/2014/main" id="{F21227AC-04A4-82E3-B98C-3D274712F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903" y="40047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8" name="Oval 523">
              <a:extLst>
                <a:ext uri="{FF2B5EF4-FFF2-40B4-BE49-F238E27FC236}">
                  <a16:creationId xmlns:a16="http://schemas.microsoft.com/office/drawing/2014/main" id="{81EC6ADA-9621-7E18-4894-4B45DFDB7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723" y="399200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9" name="Oval 524">
              <a:extLst>
                <a:ext uri="{FF2B5EF4-FFF2-40B4-BE49-F238E27FC236}">
                  <a16:creationId xmlns:a16="http://schemas.microsoft.com/office/drawing/2014/main" id="{A47BB4B4-ECDC-D6E3-B715-6879B4666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196" y="4001532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0" name="Oval 525">
              <a:extLst>
                <a:ext uri="{FF2B5EF4-FFF2-40B4-BE49-F238E27FC236}">
                  <a16:creationId xmlns:a16="http://schemas.microsoft.com/office/drawing/2014/main" id="{4B41F6AD-EC30-991A-625A-FD7AFDF04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044" y="40078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1" name="Oval 526">
              <a:extLst>
                <a:ext uri="{FF2B5EF4-FFF2-40B4-BE49-F238E27FC236}">
                  <a16:creationId xmlns:a16="http://schemas.microsoft.com/office/drawing/2014/main" id="{980A54C6-108E-827B-EA2E-E0972D22B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683" y="40269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2" name="Oval 527">
              <a:extLst>
                <a:ext uri="{FF2B5EF4-FFF2-40B4-BE49-F238E27FC236}">
                  <a16:creationId xmlns:a16="http://schemas.microsoft.com/office/drawing/2014/main" id="{066BA0CC-4F09-CA70-9C78-685DAA93F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184" y="40332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3" name="Oval 528">
              <a:extLst>
                <a:ext uri="{FF2B5EF4-FFF2-40B4-BE49-F238E27FC236}">
                  <a16:creationId xmlns:a16="http://schemas.microsoft.com/office/drawing/2014/main" id="{C8315167-0E0A-DDC8-23EE-042B6D49E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906" y="398248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4" name="Oval 529">
              <a:extLst>
                <a:ext uri="{FF2B5EF4-FFF2-40B4-BE49-F238E27FC236}">
                  <a16:creationId xmlns:a16="http://schemas.microsoft.com/office/drawing/2014/main" id="{CFE4307B-2D3E-DEB2-7696-172986FC6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921" y="4004706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5" name="Oval 530">
              <a:extLst>
                <a:ext uri="{FF2B5EF4-FFF2-40B4-BE49-F238E27FC236}">
                  <a16:creationId xmlns:a16="http://schemas.microsoft.com/office/drawing/2014/main" id="{B2FC5F0E-1402-CBC8-0A3B-532E65560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145" y="4014231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6" name="Oval 531">
              <a:extLst>
                <a:ext uri="{FF2B5EF4-FFF2-40B4-BE49-F238E27FC236}">
                  <a16:creationId xmlns:a16="http://schemas.microsoft.com/office/drawing/2014/main" id="{50CF2B4A-5C80-E02F-9FA8-B27B041F4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202" y="3947557"/>
              <a:ext cx="36000" cy="3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7" name="Oval 532">
              <a:extLst>
                <a:ext uri="{FF2B5EF4-FFF2-40B4-BE49-F238E27FC236}">
                  <a16:creationId xmlns:a16="http://schemas.microsoft.com/office/drawing/2014/main" id="{4B9DD7DD-898B-12ED-3155-135B23A58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196" y="3072844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9" name="Oval 534">
              <a:extLst>
                <a:ext uri="{FF2B5EF4-FFF2-40B4-BE49-F238E27FC236}">
                  <a16:creationId xmlns:a16="http://schemas.microsoft.com/office/drawing/2014/main" id="{2A37F6D6-354D-C713-472E-9E7739DFC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7477" y="3476069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0" name="Oval 535">
              <a:extLst>
                <a:ext uri="{FF2B5EF4-FFF2-40B4-BE49-F238E27FC236}">
                  <a16:creationId xmlns:a16="http://schemas.microsoft.com/office/drawing/2014/main" id="{769952EC-4FFE-C438-7339-BCE0B1070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726" y="3580844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1" name="Oval 536">
              <a:extLst>
                <a:ext uri="{FF2B5EF4-FFF2-40B4-BE49-F238E27FC236}">
                  <a16:creationId xmlns:a16="http://schemas.microsoft.com/office/drawing/2014/main" id="{3B66B2F8-1804-A1F8-EC89-C3D5CCFAA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5643" y="3593545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2" name="Oval 537">
              <a:extLst>
                <a:ext uri="{FF2B5EF4-FFF2-40B4-BE49-F238E27FC236}">
                  <a16:creationId xmlns:a16="http://schemas.microsoft.com/office/drawing/2014/main" id="{81EBA2F3-C5A2-6E9F-5380-E0B382ECF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159" y="3628469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3" name="Oval 538">
              <a:extLst>
                <a:ext uri="{FF2B5EF4-FFF2-40B4-BE49-F238E27FC236}">
                  <a16:creationId xmlns:a16="http://schemas.microsoft.com/office/drawing/2014/main" id="{8E8E59B4-409C-CDC9-1061-2FA823A37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3437" y="3757056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4" name="Oval 539">
              <a:extLst>
                <a:ext uri="{FF2B5EF4-FFF2-40B4-BE49-F238E27FC236}">
                  <a16:creationId xmlns:a16="http://schemas.microsoft.com/office/drawing/2014/main" id="{794EC55E-32FA-3367-9C41-A623FE798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855" y="3830082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5" name="Oval 540">
              <a:extLst>
                <a:ext uri="{FF2B5EF4-FFF2-40B4-BE49-F238E27FC236}">
                  <a16:creationId xmlns:a16="http://schemas.microsoft.com/office/drawing/2014/main" id="{356C2AB9-FC23-93E0-74D6-D9DC6F045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460" y="3842782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7" name="Oval 542">
              <a:extLst>
                <a:ext uri="{FF2B5EF4-FFF2-40B4-BE49-F238E27FC236}">
                  <a16:creationId xmlns:a16="http://schemas.microsoft.com/office/drawing/2014/main" id="{B0FB77B7-19B8-302E-631E-ED3FBDBF2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8838" y="3915807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9" name="Oval 544">
              <a:extLst>
                <a:ext uri="{FF2B5EF4-FFF2-40B4-BE49-F238E27FC236}">
                  <a16:creationId xmlns:a16="http://schemas.microsoft.com/office/drawing/2014/main" id="{FF20EEF7-3043-C439-3E23-208DBFEE2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9660" y="29299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2" name="Oval 547">
              <a:extLst>
                <a:ext uri="{FF2B5EF4-FFF2-40B4-BE49-F238E27FC236}">
                  <a16:creationId xmlns:a16="http://schemas.microsoft.com/office/drawing/2014/main" id="{C71724AD-F2C6-1FBB-7A81-75D8AE138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2712" y="1801257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4" name="Oval 549">
              <a:extLst>
                <a:ext uri="{FF2B5EF4-FFF2-40B4-BE49-F238E27FC236}">
                  <a16:creationId xmlns:a16="http://schemas.microsoft.com/office/drawing/2014/main" id="{1D5D687D-E8C2-733F-1B43-380FE616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8000" y="1801256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5" name="Oval 550">
              <a:extLst>
                <a:ext uri="{FF2B5EF4-FFF2-40B4-BE49-F238E27FC236}">
                  <a16:creationId xmlns:a16="http://schemas.microsoft.com/office/drawing/2014/main" id="{41564C3D-EB68-1C7A-9CD2-11F2B658E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3759" y="2001282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6" name="Oval 551">
              <a:extLst>
                <a:ext uri="{FF2B5EF4-FFF2-40B4-BE49-F238E27FC236}">
                  <a16:creationId xmlns:a16="http://schemas.microsoft.com/office/drawing/2014/main" id="{7D46F6FE-4FD1-6385-6421-E669AFE6CB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7427" y="2160032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7" name="Oval 552">
              <a:extLst>
                <a:ext uri="{FF2B5EF4-FFF2-40B4-BE49-F238E27FC236}">
                  <a16:creationId xmlns:a16="http://schemas.microsoft.com/office/drawing/2014/main" id="{1E78BB35-57FB-31CE-9EC6-4A35DD15F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3816" y="2426732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8" name="Oval 553">
              <a:extLst>
                <a:ext uri="{FF2B5EF4-FFF2-40B4-BE49-F238E27FC236}">
                  <a16:creationId xmlns:a16="http://schemas.microsoft.com/office/drawing/2014/main" id="{C7ADDE8B-D687-F03D-4E58-5AB256840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1409" y="2550557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9" name="Oval 554">
              <a:extLst>
                <a:ext uri="{FF2B5EF4-FFF2-40B4-BE49-F238E27FC236}">
                  <a16:creationId xmlns:a16="http://schemas.microsoft.com/office/drawing/2014/main" id="{B0518A12-D218-A12D-1B55-F5C29DB83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8487" y="2521981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0" name="Oval 555">
              <a:extLst>
                <a:ext uri="{FF2B5EF4-FFF2-40B4-BE49-F238E27FC236}">
                  <a16:creationId xmlns:a16="http://schemas.microsoft.com/office/drawing/2014/main" id="{E56CFBE7-BE68-F2A5-96B1-7A4F395EF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3903" y="260294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1" name="Oval 556">
              <a:extLst>
                <a:ext uri="{FF2B5EF4-FFF2-40B4-BE49-F238E27FC236}">
                  <a16:creationId xmlns:a16="http://schemas.microsoft.com/office/drawing/2014/main" id="{30F92A5B-3B04-F2BB-48BC-0EB25F250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3874" y="28410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2" name="Oval 557">
              <a:extLst>
                <a:ext uri="{FF2B5EF4-FFF2-40B4-BE49-F238E27FC236}">
                  <a16:creationId xmlns:a16="http://schemas.microsoft.com/office/drawing/2014/main" id="{EA781370-2EA4-724B-AA0F-358A94028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9246" y="2793445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3" name="Oval 558">
              <a:extLst>
                <a:ext uri="{FF2B5EF4-FFF2-40B4-BE49-F238E27FC236}">
                  <a16:creationId xmlns:a16="http://schemas.microsoft.com/office/drawing/2014/main" id="{2C19AF4A-3BA4-9D38-B36D-262D7444F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5235" y="294584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4" name="Oval 559">
              <a:extLst>
                <a:ext uri="{FF2B5EF4-FFF2-40B4-BE49-F238E27FC236}">
                  <a16:creationId xmlns:a16="http://schemas.microsoft.com/office/drawing/2014/main" id="{142356E8-0449-48B0-F87A-647F97BA5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9704" y="293631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5" name="Oval 560">
              <a:extLst>
                <a:ext uri="{FF2B5EF4-FFF2-40B4-BE49-F238E27FC236}">
                  <a16:creationId xmlns:a16="http://schemas.microsoft.com/office/drawing/2014/main" id="{60338400-69F4-4226-4DED-E16006CE6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7813" y="297124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8" name="Oval 563">
              <a:extLst>
                <a:ext uri="{FF2B5EF4-FFF2-40B4-BE49-F238E27FC236}">
                  <a16:creationId xmlns:a16="http://schemas.microsoft.com/office/drawing/2014/main" id="{B07D36AE-959C-8A26-FC57-2837FC40D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5737" y="3234770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9" name="Oval 564">
              <a:extLst>
                <a:ext uri="{FF2B5EF4-FFF2-40B4-BE49-F238E27FC236}">
                  <a16:creationId xmlns:a16="http://schemas.microsoft.com/office/drawing/2014/main" id="{CB97300E-A5B1-FA09-2727-FB6D997D13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5679" y="3237945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0" name="Oval 565">
              <a:extLst>
                <a:ext uri="{FF2B5EF4-FFF2-40B4-BE49-F238E27FC236}">
                  <a16:creationId xmlns:a16="http://schemas.microsoft.com/office/drawing/2014/main" id="{D7A3AF4E-9A71-C292-3125-D0AC0F0F1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0550" y="3409395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1" name="Oval 566">
              <a:extLst>
                <a:ext uri="{FF2B5EF4-FFF2-40B4-BE49-F238E27FC236}">
                  <a16:creationId xmlns:a16="http://schemas.microsoft.com/office/drawing/2014/main" id="{8CE2E02B-6434-1CA0-2E01-0A258EB5F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444" y="3380820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2" name="Oval 567">
              <a:extLst>
                <a:ext uri="{FF2B5EF4-FFF2-40B4-BE49-F238E27FC236}">
                  <a16:creationId xmlns:a16="http://schemas.microsoft.com/office/drawing/2014/main" id="{55EF9974-8E7C-3C07-1E0D-4BB0302AA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2986" y="341891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3" name="Oval 568">
              <a:extLst>
                <a:ext uri="{FF2B5EF4-FFF2-40B4-BE49-F238E27FC236}">
                  <a16:creationId xmlns:a16="http://schemas.microsoft.com/office/drawing/2014/main" id="{EE9CE829-F68D-D1CC-6AAB-35FA93CD7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8487" y="3469720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4" name="Oval 569">
              <a:extLst>
                <a:ext uri="{FF2B5EF4-FFF2-40B4-BE49-F238E27FC236}">
                  <a16:creationId xmlns:a16="http://schemas.microsoft.com/office/drawing/2014/main" id="{92200E95-1C7A-802F-158B-40C7F0B6C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209" y="346654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5" name="Oval 570">
              <a:extLst>
                <a:ext uri="{FF2B5EF4-FFF2-40B4-BE49-F238E27FC236}">
                  <a16:creationId xmlns:a16="http://schemas.microsoft.com/office/drawing/2014/main" id="{1968AE0A-1BFE-23D2-8C8E-8A71E34FA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968" y="3472895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6" name="Oval 571">
              <a:extLst>
                <a:ext uri="{FF2B5EF4-FFF2-40B4-BE49-F238E27FC236}">
                  <a16:creationId xmlns:a16="http://schemas.microsoft.com/office/drawing/2014/main" id="{DC9DEB54-F9A6-2339-5818-A29B89DF2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8744" y="35014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7" name="Oval 572">
              <a:extLst>
                <a:ext uri="{FF2B5EF4-FFF2-40B4-BE49-F238E27FC236}">
                  <a16:creationId xmlns:a16="http://schemas.microsoft.com/office/drawing/2014/main" id="{E432EEF4-8382-03B2-EF8D-327E81581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8744" y="35395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8" name="Oval 573">
              <a:extLst>
                <a:ext uri="{FF2B5EF4-FFF2-40B4-BE49-F238E27FC236}">
                  <a16:creationId xmlns:a16="http://schemas.microsoft.com/office/drawing/2014/main" id="{F4E0127D-4D1E-AEFC-FEDA-90338EC34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2363" y="3593228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9" name="Oval 574">
              <a:extLst>
                <a:ext uri="{FF2B5EF4-FFF2-40B4-BE49-F238E27FC236}">
                  <a16:creationId xmlns:a16="http://schemas.microsoft.com/office/drawing/2014/main" id="{887566D2-26B8-67E4-5529-9430E640A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390" y="3577669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76EAE5B6-ECC2-209D-9202-9C0FB6181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367" y="4663316"/>
              <a:ext cx="6453948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Arial" pitchFamily="34" charset="0"/>
                  <a:cs typeface="Arial" pitchFamily="34" charset="0"/>
                </a:rPr>
                <a:t>Log</a:t>
              </a:r>
              <a:r>
                <a:rPr lang="en-US" sz="1050" b="1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050" b="1" dirty="0">
                  <a:latin typeface="Arial" pitchFamily="34" charset="0"/>
                  <a:cs typeface="Arial" pitchFamily="34" charset="0"/>
                </a:rPr>
                <a:t> (HR)</a:t>
              </a: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9C76E60F-A55B-25DF-9C1C-3D603BD612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892489" y="2893023"/>
              <a:ext cx="263953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Arial" pitchFamily="34" charset="0"/>
                  <a:cs typeface="Arial" pitchFamily="34" charset="0"/>
                </a:rPr>
                <a:t>−Log</a:t>
              </a:r>
              <a:r>
                <a:rPr lang="en-US" sz="1050" b="1" baseline="-25000" dirty="0">
                  <a:latin typeface="Arial" pitchFamily="34" charset="0"/>
                  <a:cs typeface="Arial" pitchFamily="34" charset="0"/>
                </a:rPr>
                <a:t>10</a:t>
              </a:r>
              <a:r>
                <a:rPr lang="en-US" sz="1050" b="1" dirty="0">
                  <a:latin typeface="Arial" pitchFamily="34" charset="0"/>
                  <a:cs typeface="Arial" pitchFamily="34" charset="0"/>
                </a:rPr>
                <a:t> (p value)</a:t>
              </a: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AEFB4E86-5CF4-7F2D-74E4-CD04D6693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161" y="1766811"/>
              <a:ext cx="33507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108000" bIns="0" anchor="ctr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id="{BA800077-B89A-E0E0-5656-83DD57A58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161" y="2204105"/>
              <a:ext cx="33507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108000" bIns="0" anchor="ctr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4CF12B40-F877-A89A-AC8F-40B1EBEBF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161" y="2772373"/>
              <a:ext cx="335079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108000" bIns="0" anchor="ctr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ECDC83E-4325-6342-D8D1-133CA5806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9746" y="4339352"/>
              <a:ext cx="187552" cy="27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0800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0.0</a:t>
              </a:r>
            </a:p>
          </p:txBody>
        </p:sp>
        <p:sp>
          <p:nvSpPr>
            <p:cNvPr id="22" name="Rectangle 10">
              <a:extLst>
                <a:ext uri="{FF2B5EF4-FFF2-40B4-BE49-F238E27FC236}">
                  <a16:creationId xmlns:a16="http://schemas.microsoft.com/office/drawing/2014/main" id="{0E31A6D1-75F7-C34D-97FC-ECBD53583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090" y="4339352"/>
              <a:ext cx="187552" cy="27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0800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2.5</a:t>
              </a:r>
            </a:p>
          </p:txBody>
        </p:sp>
        <p:sp>
          <p:nvSpPr>
            <p:cNvPr id="23" name="Rectangle 10">
              <a:extLst>
                <a:ext uri="{FF2B5EF4-FFF2-40B4-BE49-F238E27FC236}">
                  <a16:creationId xmlns:a16="http://schemas.microsoft.com/office/drawing/2014/main" id="{E93B21B6-00EE-7F81-7E82-FE3572E09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3318" y="4339352"/>
              <a:ext cx="187552" cy="27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0800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5.0</a:t>
              </a:r>
            </a:p>
          </p:txBody>
        </p:sp>
        <p:sp>
          <p:nvSpPr>
            <p:cNvPr id="32" name="Rectangle 10">
              <a:extLst>
                <a:ext uri="{FF2B5EF4-FFF2-40B4-BE49-F238E27FC236}">
                  <a16:creationId xmlns:a16="http://schemas.microsoft.com/office/drawing/2014/main" id="{0EF74F3B-6CAB-DE67-D437-280F74991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822" y="1733474"/>
              <a:ext cx="1110932" cy="719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4000" tIns="36000" rIns="54000" bIns="36000" anchor="t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latin typeface="Arial" pitchFamily="34" charset="0"/>
                  <a:cs typeface="Arial" pitchFamily="34" charset="0"/>
                </a:rPr>
                <a:t>Significance</a:t>
              </a:r>
            </a:p>
            <a:p>
              <a:pPr marL="1428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Controls</a:t>
              </a:r>
            </a:p>
            <a:p>
              <a:pPr marL="1428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Not significant</a:t>
              </a:r>
            </a:p>
            <a:p>
              <a:pPr marL="14287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Schizophrenia</a:t>
              </a:r>
            </a:p>
          </p:txBody>
        </p:sp>
        <p:sp>
          <p:nvSpPr>
            <p:cNvPr id="983" name="TextBox 982">
              <a:extLst>
                <a:ext uri="{FF2B5EF4-FFF2-40B4-BE49-F238E27FC236}">
                  <a16:creationId xmlns:a16="http://schemas.microsoft.com/office/drawing/2014/main" id="{20E39502-A583-7570-BE16-FF57CF38BF64}"/>
                </a:ext>
              </a:extLst>
            </p:cNvPr>
            <p:cNvSpPr txBox="1"/>
            <p:nvPr/>
          </p:nvSpPr>
          <p:spPr>
            <a:xfrm>
              <a:off x="938856" y="2781829"/>
              <a:ext cx="975711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Seborrheic keratosis</a:t>
              </a:r>
            </a:p>
          </p:txBody>
        </p:sp>
        <p:sp>
          <p:nvSpPr>
            <p:cNvPr id="984" name="TextBox 983">
              <a:extLst>
                <a:ext uri="{FF2B5EF4-FFF2-40B4-BE49-F238E27FC236}">
                  <a16:creationId xmlns:a16="http://schemas.microsoft.com/office/drawing/2014/main" id="{4F931958-7B70-E174-FFCB-09209BA52B53}"/>
                </a:ext>
              </a:extLst>
            </p:cNvPr>
            <p:cNvSpPr txBox="1"/>
            <p:nvPr/>
          </p:nvSpPr>
          <p:spPr>
            <a:xfrm>
              <a:off x="1895720" y="2989154"/>
              <a:ext cx="78014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Actinic keratosis</a:t>
              </a:r>
            </a:p>
          </p:txBody>
        </p:sp>
        <p:sp>
          <p:nvSpPr>
            <p:cNvPr id="985" name="TextBox 984">
              <a:extLst>
                <a:ext uri="{FF2B5EF4-FFF2-40B4-BE49-F238E27FC236}">
                  <a16:creationId xmlns:a16="http://schemas.microsoft.com/office/drawing/2014/main" id="{93992255-EF61-D40C-4B2D-9D79E68EFBBE}"/>
                </a:ext>
              </a:extLst>
            </p:cNvPr>
            <p:cNvSpPr txBox="1"/>
            <p:nvPr/>
          </p:nvSpPr>
          <p:spPr>
            <a:xfrm>
              <a:off x="921367" y="3226983"/>
              <a:ext cx="1161660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Benign neoplasm of skin</a:t>
              </a:r>
            </a:p>
          </p:txBody>
        </p:sp>
        <p:sp>
          <p:nvSpPr>
            <p:cNvPr id="988" name="TextBox 987">
              <a:extLst>
                <a:ext uri="{FF2B5EF4-FFF2-40B4-BE49-F238E27FC236}">
                  <a16:creationId xmlns:a16="http://schemas.microsoft.com/office/drawing/2014/main" id="{F612D6E1-A0F1-F01A-C4BC-D3118E2CA147}"/>
                </a:ext>
              </a:extLst>
            </p:cNvPr>
            <p:cNvSpPr txBox="1"/>
            <p:nvPr/>
          </p:nvSpPr>
          <p:spPr>
            <a:xfrm>
              <a:off x="1864629" y="3380667"/>
              <a:ext cx="123379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Disorders of vitreous body</a:t>
              </a:r>
            </a:p>
          </p:txBody>
        </p:sp>
        <p:sp>
          <p:nvSpPr>
            <p:cNvPr id="991" name="TextBox 990">
              <a:extLst>
                <a:ext uri="{FF2B5EF4-FFF2-40B4-BE49-F238E27FC236}">
                  <a16:creationId xmlns:a16="http://schemas.microsoft.com/office/drawing/2014/main" id="{4A8E1807-3B82-C6D0-45F3-62C8C24A2BED}"/>
                </a:ext>
              </a:extLst>
            </p:cNvPr>
            <p:cNvSpPr txBox="1"/>
            <p:nvPr/>
          </p:nvSpPr>
          <p:spPr>
            <a:xfrm>
              <a:off x="2180299" y="3558223"/>
              <a:ext cx="176438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Skin neoplasm of uncertain behaviour</a:t>
              </a:r>
            </a:p>
          </p:txBody>
        </p:sp>
        <p:sp>
          <p:nvSpPr>
            <p:cNvPr id="994" name="TextBox 993">
              <a:extLst>
                <a:ext uri="{FF2B5EF4-FFF2-40B4-BE49-F238E27FC236}">
                  <a16:creationId xmlns:a16="http://schemas.microsoft.com/office/drawing/2014/main" id="{BE5566D9-B261-B456-00B7-F098B6647087}"/>
                </a:ext>
              </a:extLst>
            </p:cNvPr>
            <p:cNvSpPr txBox="1"/>
            <p:nvPr/>
          </p:nvSpPr>
          <p:spPr>
            <a:xfrm>
              <a:off x="1716771" y="3694332"/>
              <a:ext cx="158164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Elevated prostate-specific antigen</a:t>
              </a:r>
            </a:p>
          </p:txBody>
        </p:sp>
        <p:sp>
          <p:nvSpPr>
            <p:cNvPr id="997" name="TextBox 996">
              <a:extLst>
                <a:ext uri="{FF2B5EF4-FFF2-40B4-BE49-F238E27FC236}">
                  <a16:creationId xmlns:a16="http://schemas.microsoft.com/office/drawing/2014/main" id="{4F8AEEE1-6222-6E9E-4D8D-1CA482BC204C}"/>
                </a:ext>
              </a:extLst>
            </p:cNvPr>
            <p:cNvSpPr txBox="1"/>
            <p:nvPr/>
          </p:nvSpPr>
          <p:spPr>
            <a:xfrm>
              <a:off x="2142892" y="3832859"/>
              <a:ext cx="84907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Other dyschromia</a:t>
              </a:r>
            </a:p>
          </p:txBody>
        </p:sp>
        <p:sp>
          <p:nvSpPr>
            <p:cNvPr id="1001" name="TextBox 1000">
              <a:extLst>
                <a:ext uri="{FF2B5EF4-FFF2-40B4-BE49-F238E27FC236}">
                  <a16:creationId xmlns:a16="http://schemas.microsoft.com/office/drawing/2014/main" id="{B2D28583-450D-2A3F-B3EA-A1A670B850BB}"/>
                </a:ext>
              </a:extLst>
            </p:cNvPr>
            <p:cNvSpPr txBox="1"/>
            <p:nvPr/>
          </p:nvSpPr>
          <p:spPr>
            <a:xfrm>
              <a:off x="2108798" y="4001838"/>
              <a:ext cx="81220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Fuchs’ dystrophy</a:t>
              </a:r>
            </a:p>
          </p:txBody>
        </p:sp>
        <p:sp>
          <p:nvSpPr>
            <p:cNvPr id="1004" name="TextBox 1003">
              <a:extLst>
                <a:ext uri="{FF2B5EF4-FFF2-40B4-BE49-F238E27FC236}">
                  <a16:creationId xmlns:a16="http://schemas.microsoft.com/office/drawing/2014/main" id="{ABCE0CD2-BBA2-215D-19E0-013D6ABBC0BC}"/>
                </a:ext>
              </a:extLst>
            </p:cNvPr>
            <p:cNvSpPr txBox="1"/>
            <p:nvPr/>
          </p:nvSpPr>
          <p:spPr>
            <a:xfrm>
              <a:off x="918380" y="3438972"/>
              <a:ext cx="70159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Retinal drusen</a:t>
              </a:r>
            </a:p>
          </p:txBody>
        </p:sp>
        <p:sp>
          <p:nvSpPr>
            <p:cNvPr id="1005" name="TextBox 1004">
              <a:extLst>
                <a:ext uri="{FF2B5EF4-FFF2-40B4-BE49-F238E27FC236}">
                  <a16:creationId xmlns:a16="http://schemas.microsoft.com/office/drawing/2014/main" id="{C31CFF05-3E1A-B028-074F-D403C2D79EB2}"/>
                </a:ext>
              </a:extLst>
            </p:cNvPr>
            <p:cNvSpPr txBox="1"/>
            <p:nvPr/>
          </p:nvSpPr>
          <p:spPr>
            <a:xfrm>
              <a:off x="1183116" y="4055849"/>
              <a:ext cx="87792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Cystic mastopathy</a:t>
              </a:r>
            </a:p>
          </p:txBody>
        </p:sp>
        <p:sp>
          <p:nvSpPr>
            <p:cNvPr id="1006" name="TextBox 1005">
              <a:extLst>
                <a:ext uri="{FF2B5EF4-FFF2-40B4-BE49-F238E27FC236}">
                  <a16:creationId xmlns:a16="http://schemas.microsoft.com/office/drawing/2014/main" id="{89C35B5D-143F-F7EF-CDA4-ADD12E6E4B5B}"/>
                </a:ext>
              </a:extLst>
            </p:cNvPr>
            <p:cNvSpPr txBox="1"/>
            <p:nvPr/>
          </p:nvSpPr>
          <p:spPr>
            <a:xfrm>
              <a:off x="947587" y="4196365"/>
              <a:ext cx="1499894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Peripheral retinal degenerations</a:t>
              </a:r>
            </a:p>
          </p:txBody>
        </p:sp>
        <p:sp>
          <p:nvSpPr>
            <p:cNvPr id="1011" name="TextBox 1010">
              <a:extLst>
                <a:ext uri="{FF2B5EF4-FFF2-40B4-BE49-F238E27FC236}">
                  <a16:creationId xmlns:a16="http://schemas.microsoft.com/office/drawing/2014/main" id="{FE7C5B6F-7224-DCC8-59E5-4F490A579F1B}"/>
                </a:ext>
              </a:extLst>
            </p:cNvPr>
            <p:cNvSpPr txBox="1"/>
            <p:nvPr/>
          </p:nvSpPr>
          <p:spPr>
            <a:xfrm>
              <a:off x="3882010" y="3296769"/>
              <a:ext cx="111837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Ascites (non-malignant)</a:t>
              </a:r>
            </a:p>
          </p:txBody>
        </p:sp>
        <p:sp>
          <p:nvSpPr>
            <p:cNvPr id="1015" name="TextBox 1014">
              <a:extLst>
                <a:ext uri="{FF2B5EF4-FFF2-40B4-BE49-F238E27FC236}">
                  <a16:creationId xmlns:a16="http://schemas.microsoft.com/office/drawing/2014/main" id="{E2B01F61-158B-48C2-D4DB-856D2C74AC9A}"/>
                </a:ext>
              </a:extLst>
            </p:cNvPr>
            <p:cNvSpPr txBox="1"/>
            <p:nvPr/>
          </p:nvSpPr>
          <p:spPr>
            <a:xfrm>
              <a:off x="3610174" y="3688222"/>
              <a:ext cx="181087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Respiratory failure, insufficiency, arrest</a:t>
              </a:r>
            </a:p>
          </p:txBody>
        </p:sp>
        <p:sp>
          <p:nvSpPr>
            <p:cNvPr id="1016" name="TextBox 1015">
              <a:extLst>
                <a:ext uri="{FF2B5EF4-FFF2-40B4-BE49-F238E27FC236}">
                  <a16:creationId xmlns:a16="http://schemas.microsoft.com/office/drawing/2014/main" id="{CC74303F-94CD-0F84-572A-5397AC385421}"/>
                </a:ext>
              </a:extLst>
            </p:cNvPr>
            <p:cNvSpPr txBox="1"/>
            <p:nvPr/>
          </p:nvSpPr>
          <p:spPr>
            <a:xfrm>
              <a:off x="5127727" y="3819659"/>
              <a:ext cx="68396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Fluid overload</a:t>
              </a:r>
            </a:p>
          </p:txBody>
        </p:sp>
        <p:sp>
          <p:nvSpPr>
            <p:cNvPr id="1021" name="TextBox 1020">
              <a:extLst>
                <a:ext uri="{FF2B5EF4-FFF2-40B4-BE49-F238E27FC236}">
                  <a16:creationId xmlns:a16="http://schemas.microsoft.com/office/drawing/2014/main" id="{5E97FDC9-9C6B-55B1-F040-CF65D2469599}"/>
                </a:ext>
              </a:extLst>
            </p:cNvPr>
            <p:cNvSpPr txBox="1"/>
            <p:nvPr/>
          </p:nvSpPr>
          <p:spPr>
            <a:xfrm>
              <a:off x="3365108" y="3434711"/>
              <a:ext cx="183331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Adverse drug events and drug allergies</a:t>
              </a:r>
            </a:p>
          </p:txBody>
        </p:sp>
        <p:sp>
          <p:nvSpPr>
            <p:cNvPr id="1022" name="TextBox 1021">
              <a:extLst>
                <a:ext uri="{FF2B5EF4-FFF2-40B4-BE49-F238E27FC236}">
                  <a16:creationId xmlns:a16="http://schemas.microsoft.com/office/drawing/2014/main" id="{29F5045A-2C44-1A59-C172-5FFA99085E95}"/>
                </a:ext>
              </a:extLst>
            </p:cNvPr>
            <p:cNvSpPr txBox="1"/>
            <p:nvPr/>
          </p:nvSpPr>
          <p:spPr>
            <a:xfrm>
              <a:off x="3530791" y="3147846"/>
              <a:ext cx="178522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Other disorders of the nervous system</a:t>
              </a:r>
            </a:p>
          </p:txBody>
        </p:sp>
        <p:sp>
          <p:nvSpPr>
            <p:cNvPr id="1023" name="TextBox 1022">
              <a:extLst>
                <a:ext uri="{FF2B5EF4-FFF2-40B4-BE49-F238E27FC236}">
                  <a16:creationId xmlns:a16="http://schemas.microsoft.com/office/drawing/2014/main" id="{F15B9AD7-FCBB-5B57-2435-10E31A29ACE5}"/>
                </a:ext>
              </a:extLst>
            </p:cNvPr>
            <p:cNvSpPr txBox="1"/>
            <p:nvPr/>
          </p:nvSpPr>
          <p:spPr>
            <a:xfrm>
              <a:off x="3085459" y="2994425"/>
              <a:ext cx="2242084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Pneumonitis due to inhalation of food or vomitus</a:t>
              </a:r>
            </a:p>
          </p:txBody>
        </p:sp>
        <p:sp>
          <p:nvSpPr>
            <p:cNvPr id="1026" name="TextBox 1025">
              <a:extLst>
                <a:ext uri="{FF2B5EF4-FFF2-40B4-BE49-F238E27FC236}">
                  <a16:creationId xmlns:a16="http://schemas.microsoft.com/office/drawing/2014/main" id="{33EE7C4B-7441-AF3F-1B9D-728873C8C72F}"/>
                </a:ext>
              </a:extLst>
            </p:cNvPr>
            <p:cNvSpPr txBox="1"/>
            <p:nvPr/>
          </p:nvSpPr>
          <p:spPr>
            <a:xfrm>
              <a:off x="4006988" y="2813821"/>
              <a:ext cx="1334784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Aphasia/speech disturbance</a:t>
              </a: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762CC510-7C8C-3716-FC19-44D48FFB56EC}"/>
                </a:ext>
              </a:extLst>
            </p:cNvPr>
            <p:cNvSpPr txBox="1"/>
            <p:nvPr/>
          </p:nvSpPr>
          <p:spPr>
            <a:xfrm>
              <a:off x="5775486" y="2722023"/>
              <a:ext cx="31046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PTSD</a:t>
              </a:r>
            </a:p>
          </p:txBody>
        </p:sp>
        <p:sp>
          <p:nvSpPr>
            <p:cNvPr id="1032" name="TextBox 1031">
              <a:extLst>
                <a:ext uri="{FF2B5EF4-FFF2-40B4-BE49-F238E27FC236}">
                  <a16:creationId xmlns:a16="http://schemas.microsoft.com/office/drawing/2014/main" id="{B2EB357F-2A4B-D0D6-6297-295CF0FB04C0}"/>
                </a:ext>
              </a:extLst>
            </p:cNvPr>
            <p:cNvSpPr txBox="1"/>
            <p:nvPr/>
          </p:nvSpPr>
          <p:spPr>
            <a:xfrm>
              <a:off x="4153783" y="2642731"/>
              <a:ext cx="1144027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Fever of unknown origin</a:t>
              </a:r>
            </a:p>
          </p:txBody>
        </p:sp>
        <p:sp>
          <p:nvSpPr>
            <p:cNvPr id="1037" name="TextBox 1036">
              <a:extLst>
                <a:ext uri="{FF2B5EF4-FFF2-40B4-BE49-F238E27FC236}">
                  <a16:creationId xmlns:a16="http://schemas.microsoft.com/office/drawing/2014/main" id="{249785DC-74D7-793A-173A-0E46030D26AB}"/>
                </a:ext>
              </a:extLst>
            </p:cNvPr>
            <p:cNvSpPr txBox="1"/>
            <p:nvPr/>
          </p:nvSpPr>
          <p:spPr>
            <a:xfrm>
              <a:off x="6438540" y="2731047"/>
              <a:ext cx="1176087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Alcohol-related disorders</a:t>
              </a:r>
            </a:p>
          </p:txBody>
        </p:sp>
        <p:sp>
          <p:nvSpPr>
            <p:cNvPr id="1040" name="TextBox 1039">
              <a:extLst>
                <a:ext uri="{FF2B5EF4-FFF2-40B4-BE49-F238E27FC236}">
                  <a16:creationId xmlns:a16="http://schemas.microsoft.com/office/drawing/2014/main" id="{2DA5D2A0-3B14-68A4-28B3-E80EC48394C1}"/>
                </a:ext>
              </a:extLst>
            </p:cNvPr>
            <p:cNvSpPr txBox="1"/>
            <p:nvPr/>
          </p:nvSpPr>
          <p:spPr>
            <a:xfrm>
              <a:off x="4675054" y="2496259"/>
              <a:ext cx="63106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Hypovolemia</a:t>
              </a:r>
            </a:p>
          </p:txBody>
        </p:sp>
        <p:sp>
          <p:nvSpPr>
            <p:cNvPr id="1043" name="TextBox 1042">
              <a:extLst>
                <a:ext uri="{FF2B5EF4-FFF2-40B4-BE49-F238E27FC236}">
                  <a16:creationId xmlns:a16="http://schemas.microsoft.com/office/drawing/2014/main" id="{B685FA94-709F-46A4-9B3F-25DB5A4B99A7}"/>
                </a:ext>
              </a:extLst>
            </p:cNvPr>
            <p:cNvSpPr txBox="1"/>
            <p:nvPr/>
          </p:nvSpPr>
          <p:spPr>
            <a:xfrm>
              <a:off x="4721726" y="2336972"/>
              <a:ext cx="597403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Convulsions</a:t>
              </a:r>
            </a:p>
          </p:txBody>
        </p:sp>
        <p:sp>
          <p:nvSpPr>
            <p:cNvPr id="1046" name="TextBox 1045">
              <a:extLst>
                <a:ext uri="{FF2B5EF4-FFF2-40B4-BE49-F238E27FC236}">
                  <a16:creationId xmlns:a16="http://schemas.microsoft.com/office/drawing/2014/main" id="{3A6E00A6-1B85-7089-F4EB-1D4D146D5A07}"/>
                </a:ext>
              </a:extLst>
            </p:cNvPr>
            <p:cNvSpPr txBox="1"/>
            <p:nvPr/>
          </p:nvSpPr>
          <p:spPr>
            <a:xfrm>
              <a:off x="3304967" y="1950910"/>
              <a:ext cx="236070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Persistent mental disorders due to other conditions</a:t>
              </a:r>
            </a:p>
          </p:txBody>
        </p:sp>
        <p:sp>
          <p:nvSpPr>
            <p:cNvPr id="1048" name="TextBox 1047">
              <a:extLst>
                <a:ext uri="{FF2B5EF4-FFF2-40B4-BE49-F238E27FC236}">
                  <a16:creationId xmlns:a16="http://schemas.microsoft.com/office/drawing/2014/main" id="{8F731236-7F17-74B9-6B71-8E6BD64C427B}"/>
                </a:ext>
              </a:extLst>
            </p:cNvPr>
            <p:cNvSpPr txBox="1"/>
            <p:nvPr/>
          </p:nvSpPr>
          <p:spPr>
            <a:xfrm>
              <a:off x="5807673" y="1778744"/>
              <a:ext cx="528474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Dementias</a:t>
              </a:r>
            </a:p>
          </p:txBody>
        </p:sp>
        <p:sp>
          <p:nvSpPr>
            <p:cNvPr id="1049" name="TextBox 1048">
              <a:extLst>
                <a:ext uri="{FF2B5EF4-FFF2-40B4-BE49-F238E27FC236}">
                  <a16:creationId xmlns:a16="http://schemas.microsoft.com/office/drawing/2014/main" id="{35F27029-42B9-D740-C0B5-5A7BB9998224}"/>
                </a:ext>
              </a:extLst>
            </p:cNvPr>
            <p:cNvSpPr txBox="1"/>
            <p:nvPr/>
          </p:nvSpPr>
          <p:spPr>
            <a:xfrm>
              <a:off x="4764900" y="1594494"/>
              <a:ext cx="55732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Depression</a:t>
              </a:r>
            </a:p>
          </p:txBody>
        </p:sp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51C17AA0-D15E-2C5D-7CB6-BB0E02D977F2}"/>
                </a:ext>
              </a:extLst>
            </p:cNvPr>
            <p:cNvSpPr txBox="1"/>
            <p:nvPr/>
          </p:nvSpPr>
          <p:spPr>
            <a:xfrm>
              <a:off x="5571181" y="1564644"/>
              <a:ext cx="268787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MDD</a:t>
              </a:r>
            </a:p>
          </p:txBody>
        </p:sp>
        <p:sp>
          <p:nvSpPr>
            <p:cNvPr id="1051" name="TextBox 1050">
              <a:extLst>
                <a:ext uri="{FF2B5EF4-FFF2-40B4-BE49-F238E27FC236}">
                  <a16:creationId xmlns:a16="http://schemas.microsoft.com/office/drawing/2014/main" id="{442D4E39-959B-DDFF-9CCE-D4F27B00722A}"/>
                </a:ext>
              </a:extLst>
            </p:cNvPr>
            <p:cNvSpPr txBox="1"/>
            <p:nvPr/>
          </p:nvSpPr>
          <p:spPr>
            <a:xfrm>
              <a:off x="6791424" y="1577876"/>
              <a:ext cx="757703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Bipolar disorder</a:t>
              </a:r>
            </a:p>
          </p:txBody>
        </p:sp>
        <p:sp>
          <p:nvSpPr>
            <p:cNvPr id="1052" name="TextBox 1051">
              <a:extLst>
                <a:ext uri="{FF2B5EF4-FFF2-40B4-BE49-F238E27FC236}">
                  <a16:creationId xmlns:a16="http://schemas.microsoft.com/office/drawing/2014/main" id="{C015BA65-0B13-5078-9E48-E4C37ADD2309}"/>
                </a:ext>
              </a:extLst>
            </p:cNvPr>
            <p:cNvSpPr txBox="1"/>
            <p:nvPr/>
          </p:nvSpPr>
          <p:spPr>
            <a:xfrm>
              <a:off x="6478575" y="1861934"/>
              <a:ext cx="100616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Altered mental status</a:t>
              </a:r>
            </a:p>
          </p:txBody>
        </p:sp>
        <p:sp>
          <p:nvSpPr>
            <p:cNvPr id="1053" name="TextBox 1052">
              <a:extLst>
                <a:ext uri="{FF2B5EF4-FFF2-40B4-BE49-F238E27FC236}">
                  <a16:creationId xmlns:a16="http://schemas.microsoft.com/office/drawing/2014/main" id="{DD1C295B-DCB8-537C-D825-BB16EE626BA1}"/>
                </a:ext>
              </a:extLst>
            </p:cNvPr>
            <p:cNvSpPr txBox="1"/>
            <p:nvPr/>
          </p:nvSpPr>
          <p:spPr>
            <a:xfrm>
              <a:off x="5963315" y="2180917"/>
              <a:ext cx="162172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Substance addiction and disorders</a:t>
              </a:r>
            </a:p>
          </p:txBody>
        </p:sp>
        <p:sp>
          <p:nvSpPr>
            <p:cNvPr id="1054" name="TextBox 1053">
              <a:extLst>
                <a:ext uri="{FF2B5EF4-FFF2-40B4-BE49-F238E27FC236}">
                  <a16:creationId xmlns:a16="http://schemas.microsoft.com/office/drawing/2014/main" id="{10439464-34E5-367D-50A6-B6F0B69A5A95}"/>
                </a:ext>
              </a:extLst>
            </p:cNvPr>
            <p:cNvSpPr txBox="1"/>
            <p:nvPr/>
          </p:nvSpPr>
          <p:spPr>
            <a:xfrm>
              <a:off x="4803854" y="2177627"/>
              <a:ext cx="776939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Senile dementia</a:t>
              </a:r>
            </a:p>
          </p:txBody>
        </p:sp>
        <p:sp>
          <p:nvSpPr>
            <p:cNvPr id="1055" name="TextBox 1054">
              <a:extLst>
                <a:ext uri="{FF2B5EF4-FFF2-40B4-BE49-F238E27FC236}">
                  <a16:creationId xmlns:a16="http://schemas.microsoft.com/office/drawing/2014/main" id="{7AA78B7A-E805-B14B-CC5A-CA9BDEFB2D71}"/>
                </a:ext>
              </a:extLst>
            </p:cNvPr>
            <p:cNvSpPr txBox="1"/>
            <p:nvPr/>
          </p:nvSpPr>
          <p:spPr>
            <a:xfrm>
              <a:off x="5785433" y="2379027"/>
              <a:ext cx="195995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Delirium dementia and amnestic disorders</a:t>
              </a:r>
            </a:p>
          </p:txBody>
        </p:sp>
        <p:sp>
          <p:nvSpPr>
            <p:cNvPr id="1056" name="TextBox 1055">
              <a:extLst>
                <a:ext uri="{FF2B5EF4-FFF2-40B4-BE49-F238E27FC236}">
                  <a16:creationId xmlns:a16="http://schemas.microsoft.com/office/drawing/2014/main" id="{2D3956D3-A7ED-9034-4AE1-0CD6A9D5A595}"/>
                </a:ext>
              </a:extLst>
            </p:cNvPr>
            <p:cNvSpPr txBox="1"/>
            <p:nvPr/>
          </p:nvSpPr>
          <p:spPr>
            <a:xfrm>
              <a:off x="6121713" y="2552380"/>
              <a:ext cx="74648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Mood disorders</a:t>
              </a:r>
            </a:p>
          </p:txBody>
        </p:sp>
        <p:sp>
          <p:nvSpPr>
            <p:cNvPr id="1057" name="TextBox 1056">
              <a:extLst>
                <a:ext uri="{FF2B5EF4-FFF2-40B4-BE49-F238E27FC236}">
                  <a16:creationId xmlns:a16="http://schemas.microsoft.com/office/drawing/2014/main" id="{5C414221-155A-002C-1A19-BE24E1EE7D78}"/>
                </a:ext>
              </a:extLst>
            </p:cNvPr>
            <p:cNvSpPr txBox="1"/>
            <p:nvPr/>
          </p:nvSpPr>
          <p:spPr>
            <a:xfrm>
              <a:off x="6801227" y="2987934"/>
              <a:ext cx="1161660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Other conditions of brain</a:t>
              </a:r>
            </a:p>
          </p:txBody>
        </p:sp>
        <p:sp>
          <p:nvSpPr>
            <p:cNvPr id="1060" name="TextBox 1059">
              <a:extLst>
                <a:ext uri="{FF2B5EF4-FFF2-40B4-BE49-F238E27FC236}">
                  <a16:creationId xmlns:a16="http://schemas.microsoft.com/office/drawing/2014/main" id="{B3315465-4854-E211-E405-51A4EB630299}"/>
                </a:ext>
              </a:extLst>
            </p:cNvPr>
            <p:cNvSpPr txBox="1"/>
            <p:nvPr/>
          </p:nvSpPr>
          <p:spPr>
            <a:xfrm>
              <a:off x="6243958" y="3021508"/>
              <a:ext cx="53328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Alcoholism</a:t>
              </a:r>
            </a:p>
          </p:txBody>
        </p:sp>
        <p:sp>
          <p:nvSpPr>
            <p:cNvPr id="1063" name="TextBox 1062">
              <a:extLst>
                <a:ext uri="{FF2B5EF4-FFF2-40B4-BE49-F238E27FC236}">
                  <a16:creationId xmlns:a16="http://schemas.microsoft.com/office/drawing/2014/main" id="{17C91AAC-5224-CFAA-1F88-821F979B85FE}"/>
                </a:ext>
              </a:extLst>
            </p:cNvPr>
            <p:cNvSpPr txBox="1"/>
            <p:nvPr/>
          </p:nvSpPr>
          <p:spPr>
            <a:xfrm>
              <a:off x="6064915" y="3156436"/>
              <a:ext cx="603815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Septicaemia</a:t>
              </a:r>
            </a:p>
          </p:txBody>
        </p:sp>
        <p:sp>
          <p:nvSpPr>
            <p:cNvPr id="1064" name="TextBox 1063">
              <a:extLst>
                <a:ext uri="{FF2B5EF4-FFF2-40B4-BE49-F238E27FC236}">
                  <a16:creationId xmlns:a16="http://schemas.microsoft.com/office/drawing/2014/main" id="{0FC89258-F677-DEBF-7EE7-771E060FB5C3}"/>
                </a:ext>
              </a:extLst>
            </p:cNvPr>
            <p:cNvSpPr txBox="1"/>
            <p:nvPr/>
          </p:nvSpPr>
          <p:spPr>
            <a:xfrm>
              <a:off x="5672748" y="3194309"/>
              <a:ext cx="24794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ASD</a:t>
              </a:r>
            </a:p>
          </p:txBody>
        </p:sp>
        <p:sp>
          <p:nvSpPr>
            <p:cNvPr id="1065" name="TextBox 1064">
              <a:extLst>
                <a:ext uri="{FF2B5EF4-FFF2-40B4-BE49-F238E27FC236}">
                  <a16:creationId xmlns:a16="http://schemas.microsoft.com/office/drawing/2014/main" id="{A8BE8478-780E-2C40-9ED4-AD4BFFACAC46}"/>
                </a:ext>
              </a:extLst>
            </p:cNvPr>
            <p:cNvSpPr txBox="1"/>
            <p:nvPr/>
          </p:nvSpPr>
          <p:spPr>
            <a:xfrm>
              <a:off x="5996125" y="3424172"/>
              <a:ext cx="1379668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Other cerebral degenerations</a:t>
              </a:r>
            </a:p>
          </p:txBody>
        </p:sp>
        <p:sp>
          <p:nvSpPr>
            <p:cNvPr id="1068" name="TextBox 1067">
              <a:extLst>
                <a:ext uri="{FF2B5EF4-FFF2-40B4-BE49-F238E27FC236}">
                  <a16:creationId xmlns:a16="http://schemas.microsoft.com/office/drawing/2014/main" id="{F093C5EA-45D8-7AC2-E1E0-69F6D887C446}"/>
                </a:ext>
              </a:extLst>
            </p:cNvPr>
            <p:cNvSpPr txBox="1"/>
            <p:nvPr/>
          </p:nvSpPr>
          <p:spPr>
            <a:xfrm>
              <a:off x="6253668" y="3292046"/>
              <a:ext cx="1546380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Coma; stupor; and brain damage</a:t>
              </a:r>
            </a:p>
          </p:txBody>
        </p:sp>
        <p:sp>
          <p:nvSpPr>
            <p:cNvPr id="1069" name="TextBox 1068">
              <a:extLst>
                <a:ext uri="{FF2B5EF4-FFF2-40B4-BE49-F238E27FC236}">
                  <a16:creationId xmlns:a16="http://schemas.microsoft.com/office/drawing/2014/main" id="{1BA7F9E6-E229-91F3-CA6F-B33D9A95EEB4}"/>
                </a:ext>
              </a:extLst>
            </p:cNvPr>
            <p:cNvSpPr txBox="1"/>
            <p:nvPr/>
          </p:nvSpPr>
          <p:spPr>
            <a:xfrm>
              <a:off x="5633555" y="3966997"/>
              <a:ext cx="1774007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Dementia with cerebral degenerations</a:t>
              </a:r>
            </a:p>
          </p:txBody>
        </p:sp>
        <p:sp>
          <p:nvSpPr>
            <p:cNvPr id="1070" name="TextBox 1069">
              <a:extLst>
                <a:ext uri="{FF2B5EF4-FFF2-40B4-BE49-F238E27FC236}">
                  <a16:creationId xmlns:a16="http://schemas.microsoft.com/office/drawing/2014/main" id="{5D973082-51BA-6107-3BF3-4465AE6500A3}"/>
                </a:ext>
              </a:extLst>
            </p:cNvPr>
            <p:cNvSpPr txBox="1"/>
            <p:nvPr/>
          </p:nvSpPr>
          <p:spPr>
            <a:xfrm>
              <a:off x="6329029" y="3621596"/>
              <a:ext cx="820221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Intercranial injury</a:t>
              </a:r>
            </a:p>
          </p:txBody>
        </p: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5F61EB38-A9E1-4BE4-9D90-FA7788B2DB5C}"/>
                </a:ext>
              </a:extLst>
            </p:cNvPr>
            <p:cNvSpPr txBox="1"/>
            <p:nvPr/>
          </p:nvSpPr>
          <p:spPr>
            <a:xfrm>
              <a:off x="6047603" y="3781001"/>
              <a:ext cx="615036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Bacteraemia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55F2967-E8F3-86E6-94B3-03B5A831FA61}"/>
                </a:ext>
              </a:extLst>
            </p:cNvPr>
            <p:cNvCxnSpPr>
              <a:cxnSpLocks/>
              <a:endCxn id="553" idx="7"/>
            </p:cNvCxnSpPr>
            <p:nvPr/>
          </p:nvCxnSpPr>
          <p:spPr>
            <a:xfrm flipH="1">
              <a:off x="5612310" y="1691390"/>
              <a:ext cx="78689" cy="11513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Oval 548">
              <a:extLst>
                <a:ext uri="{FF2B5EF4-FFF2-40B4-BE49-F238E27FC236}">
                  <a16:creationId xmlns:a16="http://schemas.microsoft.com/office/drawing/2014/main" id="{E3B1417E-3D78-CE5A-7B4A-68592640F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1582" y="1801256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AA5069-9578-9F93-089E-76706A176EC7}"/>
                </a:ext>
              </a:extLst>
            </p:cNvPr>
            <p:cNvCxnSpPr>
              <a:cxnSpLocks/>
              <a:stCxn id="554" idx="1"/>
              <a:endCxn id="1049" idx="3"/>
            </p:cNvCxnSpPr>
            <p:nvPr/>
          </p:nvCxnSpPr>
          <p:spPr>
            <a:xfrm flipH="1" flipV="1">
              <a:off x="5322228" y="1657867"/>
              <a:ext cx="131044" cy="14866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C07C489-383A-D395-F1D3-0CF8AFC1357C}"/>
                </a:ext>
              </a:extLst>
            </p:cNvPr>
            <p:cNvCxnSpPr>
              <a:cxnSpLocks/>
              <a:stCxn id="1051" idx="1"/>
              <a:endCxn id="552" idx="0"/>
            </p:cNvCxnSpPr>
            <p:nvPr/>
          </p:nvCxnSpPr>
          <p:spPr>
            <a:xfrm flipH="1">
              <a:off x="6720712" y="1641249"/>
              <a:ext cx="70712" cy="16000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190A178-3072-56AC-8C5E-31AEC571E0E4}"/>
                </a:ext>
              </a:extLst>
            </p:cNvPr>
            <p:cNvCxnSpPr>
              <a:cxnSpLocks/>
              <a:endCxn id="555" idx="7"/>
            </p:cNvCxnSpPr>
            <p:nvPr/>
          </p:nvCxnSpPr>
          <p:spPr>
            <a:xfrm flipH="1">
              <a:off x="5844487" y="1905170"/>
              <a:ext cx="86548" cy="10138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F12F897-33C3-B877-9813-FA33615E98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7162" y="1989133"/>
              <a:ext cx="45644" cy="12129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DC10549-5A56-5CBE-BC32-B275C979BC3E}"/>
                </a:ext>
              </a:extLst>
            </p:cNvPr>
            <p:cNvCxnSpPr>
              <a:cxnSpLocks/>
              <a:stCxn id="556" idx="1"/>
            </p:cNvCxnSpPr>
            <p:nvPr/>
          </p:nvCxnSpPr>
          <p:spPr>
            <a:xfrm flipH="1" flipV="1">
              <a:off x="5662023" y="2078181"/>
              <a:ext cx="80676" cy="8712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0" name="Oval 545">
              <a:extLst>
                <a:ext uri="{FF2B5EF4-FFF2-40B4-BE49-F238E27FC236}">
                  <a16:creationId xmlns:a16="http://schemas.microsoft.com/office/drawing/2014/main" id="{26C7F028-DF35-1877-2F3A-F641D1B1F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6880" y="2099706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5E9AE1B-1BB3-C2D6-68D0-3EECDEE1AA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24457" y="2139370"/>
              <a:ext cx="70497" cy="4278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1" name="Oval 546">
              <a:extLst>
                <a:ext uri="{FF2B5EF4-FFF2-40B4-BE49-F238E27FC236}">
                  <a16:creationId xmlns:a16="http://schemas.microsoft.com/office/drawing/2014/main" id="{D29307B8-2263-CF7D-5D77-16F806881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6925" y="2125106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2D10D66-BBB4-C730-11AB-520CDE86EC99}"/>
                </a:ext>
              </a:extLst>
            </p:cNvPr>
            <p:cNvCxnSpPr>
              <a:cxnSpLocks/>
              <a:stCxn id="557" idx="1"/>
            </p:cNvCxnSpPr>
            <p:nvPr/>
          </p:nvCxnSpPr>
          <p:spPr>
            <a:xfrm flipH="1" flipV="1">
              <a:off x="5580793" y="2242760"/>
              <a:ext cx="98295" cy="18924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905C971-E135-F38C-3627-E1E64E6B74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07773" y="2505170"/>
              <a:ext cx="7757" cy="5219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Straight Connector 986">
              <a:extLst>
                <a:ext uri="{FF2B5EF4-FFF2-40B4-BE49-F238E27FC236}">
                  <a16:creationId xmlns:a16="http://schemas.microsoft.com/office/drawing/2014/main" id="{BACF74C6-505B-C7AF-96A8-B99E85A7144B}"/>
                </a:ext>
              </a:extLst>
            </p:cNvPr>
            <p:cNvCxnSpPr>
              <a:cxnSpLocks/>
              <a:endCxn id="562" idx="0"/>
            </p:cNvCxnSpPr>
            <p:nvPr/>
          </p:nvCxnSpPr>
          <p:spPr>
            <a:xfrm flipH="1">
              <a:off x="6307246" y="2678860"/>
              <a:ext cx="24381" cy="11458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8" name="TextBox 1007">
              <a:extLst>
                <a:ext uri="{FF2B5EF4-FFF2-40B4-BE49-F238E27FC236}">
                  <a16:creationId xmlns:a16="http://schemas.microsoft.com/office/drawing/2014/main" id="{95C22B45-4FED-1B49-27A0-2CCA623BDE55}"/>
                </a:ext>
              </a:extLst>
            </p:cNvPr>
            <p:cNvSpPr txBox="1"/>
            <p:nvPr/>
          </p:nvSpPr>
          <p:spPr>
            <a:xfrm>
              <a:off x="5513422" y="2903474"/>
              <a:ext cx="345732" cy="12674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none" lIns="18000" tIns="0" rIns="18000" bIns="3600" rtlCol="0">
              <a:spAutoFit/>
            </a:bodyPr>
            <a:lstStyle/>
            <a:p>
              <a:r>
                <a:rPr lang="en-GB" sz="800" dirty="0"/>
                <a:t>Sepsis</a:t>
              </a:r>
            </a:p>
          </p:txBody>
        </p:sp>
        <p:cxnSp>
          <p:nvCxnSpPr>
            <p:cNvPr id="1010" name="Straight Connector 1009">
              <a:extLst>
                <a:ext uri="{FF2B5EF4-FFF2-40B4-BE49-F238E27FC236}">
                  <a16:creationId xmlns:a16="http://schemas.microsoft.com/office/drawing/2014/main" id="{6A465C9C-6328-3E36-75CB-E37BB4A566ED}"/>
                </a:ext>
              </a:extLst>
            </p:cNvPr>
            <p:cNvCxnSpPr>
              <a:cxnSpLocks/>
            </p:cNvCxnSpPr>
            <p:nvPr/>
          </p:nvCxnSpPr>
          <p:spPr>
            <a:xfrm>
              <a:off x="5853579" y="3033365"/>
              <a:ext cx="42615" cy="4876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4" name="Straight Connector 1013">
              <a:extLst>
                <a:ext uri="{FF2B5EF4-FFF2-40B4-BE49-F238E27FC236}">
                  <a16:creationId xmlns:a16="http://schemas.microsoft.com/office/drawing/2014/main" id="{B0425636-350D-C683-F6EA-24894E38AC3E}"/>
                </a:ext>
              </a:extLst>
            </p:cNvPr>
            <p:cNvCxnSpPr>
              <a:cxnSpLocks/>
              <a:endCxn id="1063" idx="1"/>
            </p:cNvCxnSpPr>
            <p:nvPr/>
          </p:nvCxnSpPr>
          <p:spPr>
            <a:xfrm>
              <a:off x="6034522" y="3134328"/>
              <a:ext cx="30393" cy="8548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Oval 562">
              <a:extLst>
                <a:ext uri="{FF2B5EF4-FFF2-40B4-BE49-F238E27FC236}">
                  <a16:creationId xmlns:a16="http://schemas.microsoft.com/office/drawing/2014/main" id="{4C0776FC-E9C8-C134-5992-3AE2187D3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4590" y="3117295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6" name="Oval 561">
              <a:extLst>
                <a:ext uri="{FF2B5EF4-FFF2-40B4-BE49-F238E27FC236}">
                  <a16:creationId xmlns:a16="http://schemas.microsoft.com/office/drawing/2014/main" id="{3FD499BC-1247-9105-1DA3-3EBCC1C5F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6911" y="307284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2FDCA3E4-9798-CF0F-E54C-769B5BFBFDCE}"/>
                </a:ext>
              </a:extLst>
            </p:cNvPr>
            <p:cNvCxnSpPr>
              <a:cxnSpLocks/>
              <a:stCxn id="1068" idx="0"/>
            </p:cNvCxnSpPr>
            <p:nvPr/>
          </p:nvCxnSpPr>
          <p:spPr>
            <a:xfrm flipV="1">
              <a:off x="7026858" y="3218687"/>
              <a:ext cx="70680" cy="7335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8" name="Oval 543">
              <a:extLst>
                <a:ext uri="{FF2B5EF4-FFF2-40B4-BE49-F238E27FC236}">
                  <a16:creationId xmlns:a16="http://schemas.microsoft.com/office/drawing/2014/main" id="{F0A4BD68-06AE-D495-02A7-9C9969169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2783" y="3206194"/>
              <a:ext cx="36000" cy="36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1075" name="Straight Connector 1074">
              <a:extLst>
                <a:ext uri="{FF2B5EF4-FFF2-40B4-BE49-F238E27FC236}">
                  <a16:creationId xmlns:a16="http://schemas.microsoft.com/office/drawing/2014/main" id="{E4C5724A-AA14-323B-8368-C6D1C19DE32C}"/>
                </a:ext>
              </a:extLst>
            </p:cNvPr>
            <p:cNvCxnSpPr>
              <a:cxnSpLocks/>
              <a:stCxn id="569" idx="6"/>
              <a:endCxn id="1064" idx="1"/>
            </p:cNvCxnSpPr>
            <p:nvPr/>
          </p:nvCxnSpPr>
          <p:spPr>
            <a:xfrm>
              <a:off x="5601679" y="3255945"/>
              <a:ext cx="71069" cy="17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Straight Connector 1079">
              <a:extLst>
                <a:ext uri="{FF2B5EF4-FFF2-40B4-BE49-F238E27FC236}">
                  <a16:creationId xmlns:a16="http://schemas.microsoft.com/office/drawing/2014/main" id="{5D6BE431-31B2-CEE6-F7AE-A309BD9C1A5D}"/>
                </a:ext>
              </a:extLst>
            </p:cNvPr>
            <p:cNvCxnSpPr>
              <a:cxnSpLocks/>
              <a:endCxn id="575" idx="4"/>
            </p:cNvCxnSpPr>
            <p:nvPr/>
          </p:nvCxnSpPr>
          <p:spPr>
            <a:xfrm flipH="1" flipV="1">
              <a:off x="5764968" y="3508895"/>
              <a:ext cx="214396" cy="46049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0DCA7D85-A709-78D9-1E2C-A44E67560C7D}"/>
                </a:ext>
              </a:extLst>
            </p:cNvPr>
            <p:cNvCxnSpPr>
              <a:cxnSpLocks/>
              <a:stCxn id="1022" idx="3"/>
              <a:endCxn id="572" idx="2"/>
            </p:cNvCxnSpPr>
            <p:nvPr/>
          </p:nvCxnSpPr>
          <p:spPr>
            <a:xfrm>
              <a:off x="5316019" y="3211219"/>
              <a:ext cx="166967" cy="22570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1D6E9296-0CD2-51E5-141B-87E131A8B685}"/>
                </a:ext>
              </a:extLst>
            </p:cNvPr>
            <p:cNvCxnSpPr>
              <a:cxnSpLocks/>
              <a:stCxn id="1021" idx="3"/>
            </p:cNvCxnSpPr>
            <p:nvPr/>
          </p:nvCxnSpPr>
          <p:spPr>
            <a:xfrm flipV="1">
              <a:off x="5198426" y="3487114"/>
              <a:ext cx="211709" cy="1097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D1285E71-C947-C610-59B5-62C1362AED4C}"/>
                </a:ext>
              </a:extLst>
            </p:cNvPr>
            <p:cNvCxnSpPr>
              <a:cxnSpLocks/>
              <a:endCxn id="984" idx="1"/>
            </p:cNvCxnSpPr>
            <p:nvPr/>
          </p:nvCxnSpPr>
          <p:spPr>
            <a:xfrm flipV="1">
              <a:off x="1787739" y="3052527"/>
              <a:ext cx="107981" cy="10012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Oval 533">
              <a:extLst>
                <a:ext uri="{FF2B5EF4-FFF2-40B4-BE49-F238E27FC236}">
                  <a16:creationId xmlns:a16="http://schemas.microsoft.com/office/drawing/2014/main" id="{87DC7776-362B-C18E-4C2F-74A4A5AA8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921" y="3129994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cxnSp>
          <p:nvCxnSpPr>
            <p:cNvPr id="1091" name="Straight Connector 1090">
              <a:extLst>
                <a:ext uri="{FF2B5EF4-FFF2-40B4-BE49-F238E27FC236}">
                  <a16:creationId xmlns:a16="http://schemas.microsoft.com/office/drawing/2014/main" id="{8AB0CB5E-E4FD-D791-5932-2FCAE7B2D5C9}"/>
                </a:ext>
              </a:extLst>
            </p:cNvPr>
            <p:cNvCxnSpPr>
              <a:cxnSpLocks/>
              <a:stCxn id="544" idx="1"/>
            </p:cNvCxnSpPr>
            <p:nvPr/>
          </p:nvCxnSpPr>
          <p:spPr>
            <a:xfrm flipH="1" flipV="1">
              <a:off x="1291794" y="3566000"/>
              <a:ext cx="203333" cy="26935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5" name="Straight Connector 1094">
              <a:extLst>
                <a:ext uri="{FF2B5EF4-FFF2-40B4-BE49-F238E27FC236}">
                  <a16:creationId xmlns:a16="http://schemas.microsoft.com/office/drawing/2014/main" id="{6A00F499-6C66-F53F-2ECF-8D0157D7220D}"/>
                </a:ext>
              </a:extLst>
            </p:cNvPr>
            <p:cNvCxnSpPr>
              <a:cxnSpLocks/>
              <a:stCxn id="1001" idx="1"/>
            </p:cNvCxnSpPr>
            <p:nvPr/>
          </p:nvCxnSpPr>
          <p:spPr>
            <a:xfrm flipH="1" flipV="1">
              <a:off x="1515904" y="3894490"/>
              <a:ext cx="592894" cy="17072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6" name="Oval 541">
              <a:extLst>
                <a:ext uri="{FF2B5EF4-FFF2-40B4-BE49-F238E27FC236}">
                  <a16:creationId xmlns:a16="http://schemas.microsoft.com/office/drawing/2014/main" id="{9FCAAE18-E306-0542-4F55-9960310B5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675" y="3871356"/>
              <a:ext cx="36000" cy="36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838038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408</Words>
  <Application>Microsoft Office PowerPoint</Application>
  <PresentationFormat>Widescreen</PresentationFormat>
  <Paragraphs>77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Enriched phenotypes succeeding a diagnosis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82</cp:revision>
  <dcterms:created xsi:type="dcterms:W3CDTF">2026-02-02T13:01:55Z</dcterms:created>
  <dcterms:modified xsi:type="dcterms:W3CDTF">2026-06-04T07:12:18Z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