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
  </p:notesMasterIdLst>
  <p:sldIdLst>
    <p:sldId id="1078"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28" userDrawn="1">
          <p15:clr>
            <a:srgbClr val="A4A3A4"/>
          </p15:clr>
        </p15:guide>
        <p15:guide id="2" pos="7061"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5123D0B-7B15-8241-114F-0F509F9C0883}" name="Jerry Huang" initials="JH" userId="S::jerry.huang@primeglobalpeople.com::47175e71-6f0f-4bf1-922a-f2da50266449" providerId="AD"/>
  <p188:author id="{C07A505D-5E7E-6BEB-4195-801D42364FA7}" name="Ceren Akdeniz Vogt" initials="CA" userId="S::cak@lundbeckfonden.com::6291f9b8-8487-4396-8769-615d243e0f4b" providerId="AD"/>
  <p188:author id="{0CAF265E-3507-DDFB-096F-5F160D94C031}" name="Kiyanah Coghiel-Fox" initials="" userId="S::Kiyanah.Coghiel-Fox@primeglobalpeople.com::98e38abd-df58-4111-a4e7-d3b356d99ddb" providerId="AD"/>
  <p188:author id="{46555C6D-31EC-DA99-61B5-C6F6A324EF99}" name="Fact Check" initials="FC" userId="Fact Check" providerId="None"/>
  <p188:author id="{C8911B80-9C65-8D61-72BF-E1ED915E10FA}" name="Mel Ward" initials="MW" userId="Mel Ward" providerId="None"/>
  <p188:author id="{33F2F481-7F84-1190-CBE4-732A72D1E981}" name="Jane Snowball" initials="JS" userId="Jane Snowball" providerId="None"/>
  <p188:author id="{2428F584-1FE4-8162-173F-87BFBD4D6849}" name="Ana Catalan Alcantara" initials="AC" userId="S::k1808030@kcl.ac.uk::b52135e5-b684-4b1f-9dd7-77eebd48a82b" providerId="AD"/>
  <p188:author id="{A00A1298-AB63-4804-7CAD-1CF35FB5980A}" name="Jane Snowball " initials="JS" userId="Jane Snowball " providerId="None"/>
  <p188:author id="{8EBDF5A9-C4BC-A8A8-CDF6-CD616BF5A6CC}" name="Lucy Helas" initials="LH" userId="Lucy Helas" providerId="None"/>
  <p188:author id="{AB25F1AB-1588-8335-5B1E-F4F14CAF435E}" name="Kiyanah Coghiel-Fox" initials="KC" userId="S::kiyanah.coghiel-fox@primeglobalpeople.com::98e38abd-df58-4111-a4e7-d3b356d99ddb" providerId="AD"/>
  <p188:author id="{8D1EF3B3-7F19-2B30-416A-A782C61DA141}" name="Kiyanah Coghiel-Fox" initials="SR" userId="Kiyanah Coghiel-Fox" providerId="None"/>
  <p188:author id="{F33448D5-5D31-AF39-23D4-F2806F1DAECB}" name="Hazel Ramwi" initials="HR" userId="Hazel Ramwi" providerId="None"/>
  <p188:author id="{418AA2D6-496A-47C3-5018-89298CC9AEF7}" name="Elliot Piper-Brown" initials="EP" userId="S::elliot.piper-brown@primeglobalpeople.com::f9f5c069-9888-4662-9765-c25bc9bb0b78" providerId="AD"/>
  <p188:author id="{B832B1DC-702B-2076-34F6-ABE5906ECE9E}" name="Sarah Ramsden" initials="SR" userId="Sarah Ramsden" providerId="None"/>
  <p188:author id="{FFE47EE6-A2F0-13A5-8EE8-3661DB1849A6}" name="Medical Writer" initials="MW" userId="Medical Writer" providerId="None"/>
  <p188:author id="{C536F4EF-557A-800A-363B-FC62070B3F72}" name="Jane Snowball  " initials="JS" userId="Jane Snowball  "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1A01"/>
    <a:srgbClr val="EBE23A"/>
    <a:srgbClr val="F2F2F2"/>
    <a:srgbClr val="D9D1CC"/>
    <a:srgbClr val="E0DBD6"/>
    <a:srgbClr val="26322D"/>
    <a:srgbClr val="717171"/>
    <a:srgbClr val="99B3A8"/>
    <a:srgbClr val="FC7B23"/>
    <a:srgbClr val="E5EBF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E7311D-85FF-4859-9004-0E74F74BABE3}" v="1" dt="2026-06-02T13:55:34.75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29" autoAdjust="0"/>
    <p:restoredTop sz="80270" autoAdjust="0"/>
  </p:normalViewPr>
  <p:slideViewPr>
    <p:cSldViewPr snapToGrid="0">
      <p:cViewPr varScale="1">
        <p:scale>
          <a:sx n="85" d="100"/>
          <a:sy n="85" d="100"/>
        </p:scale>
        <p:origin x="786" y="96"/>
      </p:cViewPr>
      <p:guideLst>
        <p:guide orient="horz" pos="2228"/>
        <p:guide pos="7061"/>
      </p:guideLst>
    </p:cSldViewPr>
  </p:slideViewPr>
  <p:notesTextViewPr>
    <p:cViewPr>
      <p:scale>
        <a:sx n="3" d="2"/>
        <a:sy n="3" d="2"/>
      </p:scale>
      <p:origin x="0" y="0"/>
    </p:cViewPr>
  </p:notesTextViewPr>
  <p:notesViewPr>
    <p:cSldViewPr snapToGrid="0">
      <p:cViewPr varScale="1">
        <p:scale>
          <a:sx n="121" d="100"/>
          <a:sy n="121" d="100"/>
        </p:scale>
        <p:origin x="4782"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8/10/relationships/authors" Target="author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EAA615-5510-4769-A084-647B102C2045}" type="datetimeFigureOut">
              <a:rPr lang="en-GB" smtClean="0"/>
              <a:t>04/06/2026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4441FC-7B67-43FA-BD36-9EFD361338B9}" type="slidenum">
              <a:rPr lang="en-GB" smtClean="0"/>
              <a:t>‹#›</a:t>
            </a:fld>
            <a:endParaRPr lang="en-GB"/>
          </a:p>
        </p:txBody>
      </p:sp>
    </p:spTree>
    <p:extLst>
      <p:ext uri="{BB962C8B-B14F-4D97-AF65-F5344CB8AC3E}">
        <p14:creationId xmlns:p14="http://schemas.microsoft.com/office/powerpoint/2010/main" val="35489103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defRPr/>
            </a:pPr>
            <a:r>
              <a:rPr lang="en-US" sz="1000" dirty="0">
                <a:latin typeface="Calibri" panose="020F0502020204030204" pitchFamily="34" charset="0"/>
                <a:ea typeface="Calibri" panose="020F0502020204030204" pitchFamily="34" charset="0"/>
                <a:cs typeface="Calibri" panose="020F0502020204030204" pitchFamily="34" charset="0"/>
              </a:rPr>
              <a:t>Negative symptoms can be primary symptoms, which are intrinsic to the underlying pathophysiology of schizophrenia, or secondary symptoms that are related to psychiatric or medical comorbidities, adverse effects of treatment, or environmental factors.</a:t>
            </a:r>
            <a:r>
              <a:rPr lang="en-US" sz="1000" baseline="30000" dirty="0">
                <a:latin typeface="Calibri" panose="020F0502020204030204" pitchFamily="34" charset="0"/>
                <a:ea typeface="Calibri" panose="020F0502020204030204" pitchFamily="34" charset="0"/>
                <a:cs typeface="Calibri" panose="020F0502020204030204" pitchFamily="34" charset="0"/>
              </a:rPr>
              <a:t>3</a:t>
            </a:r>
            <a:endParaRPr lang="en-US" sz="1000" dirty="0">
              <a:latin typeface="Calibri" panose="020F0502020204030204" pitchFamily="34" charset="0"/>
              <a:ea typeface="Calibri" panose="020F0502020204030204" pitchFamily="34" charset="0"/>
              <a:cs typeface="Calibri" panose="020F0502020204030204" pitchFamily="34" charset="0"/>
            </a:endParaRPr>
          </a:p>
          <a:p>
            <a:pPr lvl="0">
              <a:defRPr/>
            </a:pPr>
            <a:endParaRPr lang="en-US" sz="1000" dirty="0">
              <a:latin typeface="Calibri" panose="020F0502020204030204" pitchFamily="34" charset="0"/>
              <a:ea typeface="Calibri" panose="020F0502020204030204" pitchFamily="34" charset="0"/>
              <a:cs typeface="Calibri" panose="020F0502020204030204" pitchFamily="34" charset="0"/>
            </a:endParaRPr>
          </a:p>
          <a:p>
            <a:pPr lvl="0">
              <a:defRPr/>
            </a:pPr>
            <a:r>
              <a:rPr lang="en-US" sz="1000" dirty="0">
                <a:latin typeface="Calibri" panose="020F0502020204030204" pitchFamily="34" charset="0"/>
                <a:ea typeface="Calibri" panose="020F0502020204030204" pitchFamily="34" charset="0"/>
                <a:cs typeface="Calibri" panose="020F0502020204030204" pitchFamily="34" charset="0"/>
              </a:rPr>
              <a:t>While secondary negative symptoms can improve with treatment to improve symptoms in other domains (i.e., positive symptoms, depressive symptoms) primary negative symptoms generally do not respond well to currently available antipsychotic treatment. Since some patients may lack insight about the presence of negative symptoms, these are generally not the reason that patients seek clinical care. Further symptoms may be underrecognized.</a:t>
            </a:r>
            <a:r>
              <a:rPr lang="en-US" sz="1000" baseline="30000" dirty="0">
                <a:latin typeface="Calibri" panose="020F0502020204030204" pitchFamily="34" charset="0"/>
                <a:ea typeface="Calibri" panose="020F0502020204030204" pitchFamily="34" charset="0"/>
                <a:cs typeface="Calibri" panose="020F0502020204030204" pitchFamily="34" charset="0"/>
              </a:rPr>
              <a:t>3</a:t>
            </a:r>
            <a:r>
              <a:rPr lang="en-US" sz="1000" dirty="0">
                <a:latin typeface="Calibri" panose="020F0502020204030204" pitchFamily="34" charset="0"/>
                <a:ea typeface="Calibri" panose="020F0502020204030204" pitchFamily="34" charset="0"/>
                <a:cs typeface="Calibri" panose="020F0502020204030204" pitchFamily="34" charset="0"/>
              </a:rPr>
              <a:t> These two factors combined with the limited number of effective treatment options contribute to overall disease burden, and poor functional outcomes.</a:t>
            </a:r>
            <a:r>
              <a:rPr lang="en-US" sz="1000" baseline="30000" dirty="0">
                <a:latin typeface="Calibri" panose="020F0502020204030204" pitchFamily="34" charset="0"/>
                <a:ea typeface="Calibri" panose="020F0502020204030204" pitchFamily="34" charset="0"/>
                <a:cs typeface="Calibri" panose="020F0502020204030204" pitchFamily="34" charset="0"/>
              </a:rPr>
              <a:t>3</a:t>
            </a:r>
          </a:p>
          <a:p>
            <a:pPr lvl="0">
              <a:defRPr/>
            </a:pPr>
            <a:endParaRPr lang="en-US"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lvl="0">
              <a:defRPr/>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References:</a:t>
            </a:r>
          </a:p>
          <a:p>
            <a:pPr marL="228600" lvl="0" indent="-228600">
              <a:buFont typeface="+mj-lt"/>
              <a:buAutoNum type="arabicPeriod"/>
            </a:pP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Galderisi</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S, </a:t>
            </a: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Mucca</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 </a:t>
            </a: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Dollfus</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S, et al. EPA guidance on assessment of negative symptoms in schizophrenia. </a:t>
            </a: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Eur</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Psychiatry 2021; 64: e23.</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000" baseline="0" dirty="0" err="1">
                <a:latin typeface="Calibri" panose="020F0502020204030204" pitchFamily="34" charset="0"/>
                <a:ea typeface="Calibri" panose="020F0502020204030204" pitchFamily="34" charset="0"/>
                <a:cs typeface="Calibri" panose="020F0502020204030204" pitchFamily="34" charset="0"/>
              </a:rPr>
              <a:t>Fervaha</a:t>
            </a:r>
            <a:r>
              <a:rPr lang="en-GB" sz="1000" baseline="0" dirty="0">
                <a:latin typeface="Calibri" panose="020F0502020204030204" pitchFamily="34" charset="0"/>
                <a:ea typeface="Calibri" panose="020F0502020204030204" pitchFamily="34" charset="0"/>
                <a:cs typeface="Calibri" panose="020F0502020204030204" pitchFamily="34" charset="0"/>
              </a:rPr>
              <a:t> G, </a:t>
            </a:r>
            <a:r>
              <a:rPr lang="en-GB" sz="1000" baseline="0" dirty="0" err="1">
                <a:latin typeface="Calibri" panose="020F0502020204030204" pitchFamily="34" charset="0"/>
                <a:ea typeface="Calibri" panose="020F0502020204030204" pitchFamily="34" charset="0"/>
                <a:cs typeface="Calibri" panose="020F0502020204030204" pitchFamily="34" charset="0"/>
              </a:rPr>
              <a:t>Foussias</a:t>
            </a:r>
            <a:r>
              <a:rPr lang="en-GB" sz="1000" baseline="0" dirty="0">
                <a:latin typeface="Calibri" panose="020F0502020204030204" pitchFamily="34" charset="0"/>
                <a:ea typeface="Calibri" panose="020F0502020204030204" pitchFamily="34" charset="0"/>
                <a:cs typeface="Calibri" panose="020F0502020204030204" pitchFamily="34" charset="0"/>
              </a:rPr>
              <a:t> G, Agid O, Remington A. </a:t>
            </a:r>
            <a:r>
              <a:rPr lang="en-US"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Impact of primary negative symptoms on functional outcomes in schizophrenia. </a:t>
            </a:r>
            <a:r>
              <a:rPr lang="pl-PL" sz="1000" baseline="0" dirty="0">
                <a:latin typeface="Calibri" panose="020F0502020204030204" pitchFamily="34" charset="0"/>
                <a:ea typeface="Calibri" panose="020F0502020204030204" pitchFamily="34" charset="0"/>
                <a:cs typeface="Calibri" panose="020F0502020204030204" pitchFamily="34" charset="0"/>
              </a:rPr>
              <a:t>Eu</a:t>
            </a:r>
            <a:r>
              <a:rPr lang="en-GB" sz="1000" baseline="0" dirty="0">
                <a:latin typeface="Calibri" panose="020F0502020204030204" pitchFamily="34" charset="0"/>
                <a:ea typeface="Calibri" panose="020F0502020204030204" pitchFamily="34" charset="0"/>
                <a:cs typeface="Calibri" panose="020F0502020204030204" pitchFamily="34" charset="0"/>
              </a:rPr>
              <a:t>r</a:t>
            </a:r>
            <a:r>
              <a:rPr lang="pl-PL" sz="1000" baseline="0" dirty="0">
                <a:latin typeface="Calibri" panose="020F0502020204030204" pitchFamily="34" charset="0"/>
                <a:ea typeface="Calibri" panose="020F0502020204030204" pitchFamily="34" charset="0"/>
                <a:cs typeface="Calibri" panose="020F0502020204030204" pitchFamily="34" charset="0"/>
              </a:rPr>
              <a:t> Psych</a:t>
            </a:r>
            <a:r>
              <a:rPr lang="en-GB" sz="1000" baseline="0" dirty="0">
                <a:latin typeface="Calibri" panose="020F0502020204030204" pitchFamily="34" charset="0"/>
                <a:ea typeface="Calibri" panose="020F0502020204030204" pitchFamily="34" charset="0"/>
                <a:cs typeface="Calibri" panose="020F0502020204030204" pitchFamily="34" charset="0"/>
              </a:rPr>
              <a:t> 2014; 29: </a:t>
            </a:r>
            <a:r>
              <a:rPr lang="pl-PL" sz="1000" baseline="0" dirty="0">
                <a:latin typeface="Calibri" panose="020F0502020204030204" pitchFamily="34" charset="0"/>
                <a:ea typeface="Calibri" panose="020F0502020204030204" pitchFamily="34" charset="0"/>
                <a:cs typeface="Calibri" panose="020F0502020204030204" pitchFamily="34" charset="0"/>
              </a:rPr>
              <a:t>449–455</a:t>
            </a:r>
            <a:r>
              <a:rPr lang="en-GB" sz="1000" baseline="0" dirty="0">
                <a:latin typeface="Calibri" panose="020F0502020204030204" pitchFamily="34" charset="0"/>
                <a:ea typeface="Calibri" panose="020F0502020204030204" pitchFamily="34" charset="0"/>
                <a:cs typeface="Calibri" panose="020F0502020204030204" pitchFamily="34" charset="0"/>
              </a:rPr>
              <a: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000" baseline="0" dirty="0">
                <a:latin typeface="Calibri" panose="020F0502020204030204" pitchFamily="34" charset="0"/>
                <a:ea typeface="Calibri" panose="020F0502020204030204" pitchFamily="34" charset="0"/>
                <a:cs typeface="Calibri" panose="020F0502020204030204" pitchFamily="34" charset="0"/>
              </a:rPr>
              <a:t>Correll CU, Schooler NR &amp; Kane JM, et al. Clinical implications of negative symptoms in schizophrenia. </a:t>
            </a:r>
            <a:r>
              <a:rPr lang="en-GB" sz="1000" baseline="0" dirty="0" err="1">
                <a:latin typeface="Calibri" panose="020F0502020204030204" pitchFamily="34" charset="0"/>
                <a:ea typeface="Calibri" panose="020F0502020204030204" pitchFamily="34" charset="0"/>
                <a:cs typeface="Calibri" panose="020F0502020204030204" pitchFamily="34" charset="0"/>
              </a:rPr>
              <a:t>Neuropsychiatr</a:t>
            </a:r>
            <a:r>
              <a:rPr lang="en-GB" sz="1000" baseline="0" dirty="0">
                <a:latin typeface="Calibri" panose="020F0502020204030204" pitchFamily="34" charset="0"/>
                <a:ea typeface="Calibri" panose="020F0502020204030204" pitchFamily="34" charset="0"/>
                <a:cs typeface="Calibri" panose="020F0502020204030204" pitchFamily="34" charset="0"/>
              </a:rPr>
              <a:t> Dis Treat 2020; 16: 519–534.</a:t>
            </a:r>
          </a:p>
          <a:p>
            <a:pPr marL="228600" lvl="0" indent="-228600">
              <a:buFont typeface="+mj-lt"/>
              <a:buAutoNum type="arabicPeriod"/>
            </a:pPr>
            <a:endPar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228600" lvl="0" indent="-228600">
              <a:buFont typeface="+mj-lt"/>
              <a:buAutoNum type="arabicPeriod"/>
            </a:pPr>
            <a:endPar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lvl="0"/>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9E4441FC-7B67-43FA-BD36-9EFD361338B9}" type="slidenum">
              <a:rPr lang="en-GB" smtClean="0"/>
              <a:t>1</a:t>
            </a:fld>
            <a:endParaRPr lang="en-GB"/>
          </a:p>
        </p:txBody>
      </p:sp>
    </p:spTree>
    <p:extLst>
      <p:ext uri="{BB962C8B-B14F-4D97-AF65-F5344CB8AC3E}">
        <p14:creationId xmlns:p14="http://schemas.microsoft.com/office/powerpoint/2010/main" val="2256246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83CB9554-DBBF-45EE-B195-27A13C15D076}"/>
              </a:ext>
            </a:extLst>
          </p:cNvPr>
          <p:cNvSpPr>
            <a:spLocks noGrp="1"/>
          </p:cNvSpPr>
          <p:nvPr>
            <p:ph type="sldNum" sz="quarter" idx="4"/>
          </p:nvPr>
        </p:nvSpPr>
        <p:spPr>
          <a:xfrm>
            <a:off x="11650662" y="6434112"/>
            <a:ext cx="271337"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
        <p:nvSpPr>
          <p:cNvPr id="28" name="Rectangle 27">
            <a:extLst>
              <a:ext uri="{FF2B5EF4-FFF2-40B4-BE49-F238E27FC236}">
                <a16:creationId xmlns:a16="http://schemas.microsoft.com/office/drawing/2014/main" id="{95ADC762-8706-49BF-B0C9-DB8B18411C25}"/>
              </a:ext>
            </a:extLst>
          </p:cNvPr>
          <p:cNvSpPr/>
          <p:nvPr/>
        </p:nvSpPr>
        <p:spPr>
          <a:xfrm>
            <a:off x="0" y="-1"/>
            <a:ext cx="12192000" cy="6858001"/>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 name="Graphic 8">
            <a:extLst>
              <a:ext uri="{FF2B5EF4-FFF2-40B4-BE49-F238E27FC236}">
                <a16:creationId xmlns:a16="http://schemas.microsoft.com/office/drawing/2014/main" id="{7FABB232-20E7-4120-82D3-0BF832B134D8}"/>
              </a:ext>
            </a:extLst>
          </p:cNvPr>
          <p:cNvSpPr/>
          <p:nvPr/>
        </p:nvSpPr>
        <p:spPr>
          <a:xfrm>
            <a:off x="8152873" y="5937114"/>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23" name="Picture Placeholder 22">
            <a:extLst>
              <a:ext uri="{FF2B5EF4-FFF2-40B4-BE49-F238E27FC236}">
                <a16:creationId xmlns:a16="http://schemas.microsoft.com/office/drawing/2014/main" id="{5A8DB64F-28AD-40CA-9421-A2D1C7684BB0}"/>
              </a:ext>
            </a:extLst>
          </p:cNvPr>
          <p:cNvSpPr>
            <a:spLocks noGrp="1"/>
          </p:cNvSpPr>
          <p:nvPr>
            <p:ph type="pic" sz="quarter" idx="16"/>
          </p:nvPr>
        </p:nvSpPr>
        <p:spPr>
          <a:xfrm>
            <a:off x="1" y="-1"/>
            <a:ext cx="7649633" cy="6858001"/>
          </a:xfrm>
          <a:custGeom>
            <a:avLst/>
            <a:gdLst>
              <a:gd name="connsiteX0" fmla="*/ 4723566 w 5737225"/>
              <a:gd name="connsiteY0" fmla="*/ 4092221 h 5143501"/>
              <a:gd name="connsiteX1" fmla="*/ 5737225 w 5737225"/>
              <a:gd name="connsiteY1" fmla="*/ 4092221 h 5143501"/>
              <a:gd name="connsiteX2" fmla="*/ 5737225 w 5737225"/>
              <a:gd name="connsiteY2" fmla="*/ 5143501 h 5143501"/>
              <a:gd name="connsiteX3" fmla="*/ 4723566 w 5737225"/>
              <a:gd name="connsiteY3" fmla="*/ 5143501 h 5143501"/>
              <a:gd name="connsiteX4" fmla="*/ 2852079 w 5737225"/>
              <a:gd name="connsiteY4" fmla="*/ 1876859 h 5143501"/>
              <a:gd name="connsiteX5" fmla="*/ 2785700 w 5737225"/>
              <a:gd name="connsiteY5" fmla="*/ 1943387 h 5143501"/>
              <a:gd name="connsiteX6" fmla="*/ 2785700 w 5737225"/>
              <a:gd name="connsiteY6" fmla="*/ 4630359 h 5143501"/>
              <a:gd name="connsiteX7" fmla="*/ 2852015 w 5737225"/>
              <a:gd name="connsiteY7" fmla="*/ 4696957 h 5143501"/>
              <a:gd name="connsiteX8" fmla="*/ 4071744 w 5737225"/>
              <a:gd name="connsiteY8" fmla="*/ 4696957 h 5143501"/>
              <a:gd name="connsiteX9" fmla="*/ 4138341 w 5737225"/>
              <a:gd name="connsiteY9" fmla="*/ 4630550 h 5143501"/>
              <a:gd name="connsiteX10" fmla="*/ 4138341 w 5737225"/>
              <a:gd name="connsiteY10" fmla="*/ 4630549 h 5143501"/>
              <a:gd name="connsiteX11" fmla="*/ 4138341 w 5737225"/>
              <a:gd name="connsiteY11" fmla="*/ 4630359 h 5143501"/>
              <a:gd name="connsiteX12" fmla="*/ 4071744 w 5737225"/>
              <a:gd name="connsiteY12" fmla="*/ 4563977 h 5143501"/>
              <a:gd name="connsiteX13" fmla="*/ 4071755 w 5737225"/>
              <a:gd name="connsiteY13" fmla="*/ 4563976 h 5143501"/>
              <a:gd name="connsiteX14" fmla="*/ 2918679 w 5737225"/>
              <a:gd name="connsiteY14" fmla="*/ 4563976 h 5143501"/>
              <a:gd name="connsiteX15" fmla="*/ 2918679 w 5737225"/>
              <a:gd name="connsiteY15" fmla="*/ 1943457 h 5143501"/>
              <a:gd name="connsiteX16" fmla="*/ 2852079 w 5737225"/>
              <a:gd name="connsiteY16" fmla="*/ 1876859 h 5143501"/>
              <a:gd name="connsiteX17" fmla="*/ 0 w 5737225"/>
              <a:gd name="connsiteY17" fmla="*/ 0 h 5143501"/>
              <a:gd name="connsiteX18" fmla="*/ 3202169 w 5737225"/>
              <a:gd name="connsiteY18" fmla="*/ 0 h 5143501"/>
              <a:gd name="connsiteX19" fmla="*/ 3202169 w 5737225"/>
              <a:gd name="connsiteY19" fmla="*/ 1237041 h 5143501"/>
              <a:gd name="connsiteX20" fmla="*/ 3268496 w 5737225"/>
              <a:gd name="connsiteY20" fmla="*/ 1303647 h 5143501"/>
              <a:gd name="connsiteX21" fmla="*/ 4071999 w 5737225"/>
              <a:gd name="connsiteY21" fmla="*/ 1303647 h 5143501"/>
              <a:gd name="connsiteX22" fmla="*/ 4138491 w 5737225"/>
              <a:gd name="connsiteY22" fmla="*/ 1237155 h 5143501"/>
              <a:gd name="connsiteX23" fmla="*/ 4071999 w 5737225"/>
              <a:gd name="connsiteY23" fmla="*/ 1170662 h 5143501"/>
              <a:gd name="connsiteX24" fmla="*/ 3335164 w 5737225"/>
              <a:gd name="connsiteY24" fmla="*/ 1170662 h 5143501"/>
              <a:gd name="connsiteX25" fmla="*/ 3335164 w 5737225"/>
              <a:gd name="connsiteY25" fmla="*/ 0 h 5143501"/>
              <a:gd name="connsiteX26" fmla="*/ 5737225 w 5737225"/>
              <a:gd name="connsiteY26" fmla="*/ 0 h 5143501"/>
              <a:gd name="connsiteX27" fmla="*/ 5737225 w 5737225"/>
              <a:gd name="connsiteY27" fmla="*/ 456923 h 5143501"/>
              <a:gd name="connsiteX28" fmla="*/ 5061452 w 5737225"/>
              <a:gd name="connsiteY28" fmla="*/ 456923 h 5143501"/>
              <a:gd name="connsiteX29" fmla="*/ 4994854 w 5737225"/>
              <a:gd name="connsiteY29" fmla="*/ 523527 h 5143501"/>
              <a:gd name="connsiteX30" fmla="*/ 5061402 w 5737225"/>
              <a:gd name="connsiteY30" fmla="*/ 589901 h 5143501"/>
              <a:gd name="connsiteX31" fmla="*/ 5737225 w 5737225"/>
              <a:gd name="connsiteY31" fmla="*/ 589901 h 5143501"/>
              <a:gd name="connsiteX32" fmla="*/ 5737225 w 5737225"/>
              <a:gd name="connsiteY32" fmla="*/ 2089756 h 5143501"/>
              <a:gd name="connsiteX33" fmla="*/ 4629893 w 5737225"/>
              <a:gd name="connsiteY33" fmla="*/ 2089756 h 5143501"/>
              <a:gd name="connsiteX34" fmla="*/ 4629893 w 5737225"/>
              <a:gd name="connsiteY34" fmla="*/ 1510997 h 5143501"/>
              <a:gd name="connsiteX35" fmla="*/ 4563439 w 5737225"/>
              <a:gd name="connsiteY35" fmla="*/ 1444400 h 5143501"/>
              <a:gd name="connsiteX36" fmla="*/ 4563282 w 5737225"/>
              <a:gd name="connsiteY36" fmla="*/ 1444400 h 5143501"/>
              <a:gd name="connsiteX37" fmla="*/ 4496684 w 5737225"/>
              <a:gd name="connsiteY37" fmla="*/ 1510997 h 5143501"/>
              <a:gd name="connsiteX38" fmla="*/ 4496684 w 5737225"/>
              <a:gd name="connsiteY38" fmla="*/ 2156580 h 5143501"/>
              <a:gd name="connsiteX39" fmla="*/ 4563233 w 5737225"/>
              <a:gd name="connsiteY39" fmla="*/ 2222962 h 5143501"/>
              <a:gd name="connsiteX40" fmla="*/ 4563235 w 5737225"/>
              <a:gd name="connsiteY40" fmla="*/ 2222962 h 5143501"/>
              <a:gd name="connsiteX41" fmla="*/ 5737225 w 5737225"/>
              <a:gd name="connsiteY41" fmla="*/ 2222962 h 5143501"/>
              <a:gd name="connsiteX42" fmla="*/ 5737225 w 5737225"/>
              <a:gd name="connsiteY42" fmla="*/ 3959244 h 5143501"/>
              <a:gd name="connsiteX43" fmla="*/ 4723569 w 5737225"/>
              <a:gd name="connsiteY43" fmla="*/ 3959244 h 5143501"/>
              <a:gd name="connsiteX44" fmla="*/ 4723569 w 5737225"/>
              <a:gd name="connsiteY44" fmla="*/ 3172909 h 5143501"/>
              <a:gd name="connsiteX45" fmla="*/ 4656893 w 5737225"/>
              <a:gd name="connsiteY45" fmla="*/ 3106534 h 5143501"/>
              <a:gd name="connsiteX46" fmla="*/ 4656742 w 5737225"/>
              <a:gd name="connsiteY46" fmla="*/ 3106534 h 5143501"/>
              <a:gd name="connsiteX47" fmla="*/ 3781167 w 5737225"/>
              <a:gd name="connsiteY47" fmla="*/ 3106534 h 5143501"/>
              <a:gd name="connsiteX48" fmla="*/ 3781167 w 5737225"/>
              <a:gd name="connsiteY48" fmla="*/ 2468938 h 5143501"/>
              <a:gd name="connsiteX49" fmla="*/ 3714836 w 5737225"/>
              <a:gd name="connsiteY49" fmla="*/ 2402336 h 5143501"/>
              <a:gd name="connsiteX50" fmla="*/ 3714786 w 5737225"/>
              <a:gd name="connsiteY50" fmla="*/ 2402336 h 5143501"/>
              <a:gd name="connsiteX51" fmla="*/ 3648187 w 5737225"/>
              <a:gd name="connsiteY51" fmla="*/ 2468938 h 5143501"/>
              <a:gd name="connsiteX52" fmla="*/ 3648187 w 5737225"/>
              <a:gd name="connsiteY52" fmla="*/ 3172909 h 5143501"/>
              <a:gd name="connsiteX53" fmla="*/ 3714785 w 5737225"/>
              <a:gd name="connsiteY53" fmla="*/ 3239515 h 5143501"/>
              <a:gd name="connsiteX54" fmla="*/ 4590358 w 5737225"/>
              <a:gd name="connsiteY54" fmla="*/ 3239515 h 5143501"/>
              <a:gd name="connsiteX55" fmla="*/ 4590358 w 5737225"/>
              <a:gd name="connsiteY55" fmla="*/ 5143501 h 5143501"/>
              <a:gd name="connsiteX56" fmla="*/ 0 w 5737225"/>
              <a:gd name="connsiteY56" fmla="*/ 5143501 h 5143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5737225" h="5143501">
                <a:moveTo>
                  <a:pt x="4723566" y="4092221"/>
                </a:moveTo>
                <a:lnTo>
                  <a:pt x="5737225" y="4092221"/>
                </a:lnTo>
                <a:lnTo>
                  <a:pt x="5737225" y="5143501"/>
                </a:lnTo>
                <a:lnTo>
                  <a:pt x="4723566" y="5143501"/>
                </a:lnTo>
                <a:close/>
                <a:moveTo>
                  <a:pt x="2852079" y="1876859"/>
                </a:moveTo>
                <a:cubicBezTo>
                  <a:pt x="2815377" y="1876900"/>
                  <a:pt x="2785659" y="1906686"/>
                  <a:pt x="2785700" y="1943387"/>
                </a:cubicBezTo>
                <a:lnTo>
                  <a:pt x="2785700" y="4630359"/>
                </a:lnTo>
                <a:cubicBezTo>
                  <a:pt x="2785622" y="4667062"/>
                  <a:pt x="2815312" y="4696879"/>
                  <a:pt x="2852015" y="4696957"/>
                </a:cubicBezTo>
                <a:lnTo>
                  <a:pt x="4071744" y="4696957"/>
                </a:lnTo>
                <a:cubicBezTo>
                  <a:pt x="4108472" y="4697009"/>
                  <a:pt x="4138288" y="4667278"/>
                  <a:pt x="4138341" y="4630550"/>
                </a:cubicBezTo>
                <a:cubicBezTo>
                  <a:pt x="4138341" y="4630550"/>
                  <a:pt x="4138341" y="4630549"/>
                  <a:pt x="4138341" y="4630549"/>
                </a:cubicBezTo>
                <a:lnTo>
                  <a:pt x="4138341" y="4630359"/>
                </a:lnTo>
                <a:cubicBezTo>
                  <a:pt x="4138219" y="4593664"/>
                  <a:pt x="4108439" y="4563980"/>
                  <a:pt x="4071744" y="4563977"/>
                </a:cubicBezTo>
                <a:lnTo>
                  <a:pt x="4071755" y="4563976"/>
                </a:lnTo>
                <a:lnTo>
                  <a:pt x="2918679" y="4563976"/>
                </a:lnTo>
                <a:lnTo>
                  <a:pt x="2918679" y="1943457"/>
                </a:lnTo>
                <a:cubicBezTo>
                  <a:pt x="2918651" y="1906687"/>
                  <a:pt x="2888849" y="1876886"/>
                  <a:pt x="2852079" y="1876859"/>
                </a:cubicBezTo>
                <a:close/>
                <a:moveTo>
                  <a:pt x="0" y="0"/>
                </a:moveTo>
                <a:lnTo>
                  <a:pt x="3202169" y="0"/>
                </a:lnTo>
                <a:lnTo>
                  <a:pt x="3202169" y="1237041"/>
                </a:lnTo>
                <a:cubicBezTo>
                  <a:pt x="3202092" y="1273750"/>
                  <a:pt x="3231787" y="1303570"/>
                  <a:pt x="3268496" y="1303647"/>
                </a:cubicBezTo>
                <a:lnTo>
                  <a:pt x="4071999" y="1303647"/>
                </a:lnTo>
                <a:cubicBezTo>
                  <a:pt x="4108721" y="1303647"/>
                  <a:pt x="4138491" y="1273878"/>
                  <a:pt x="4138491" y="1237155"/>
                </a:cubicBezTo>
                <a:cubicBezTo>
                  <a:pt x="4138491" y="1200432"/>
                  <a:pt x="4108721" y="1170662"/>
                  <a:pt x="4071999" y="1170662"/>
                </a:cubicBezTo>
                <a:lnTo>
                  <a:pt x="3335164" y="1170662"/>
                </a:lnTo>
                <a:lnTo>
                  <a:pt x="3335164" y="0"/>
                </a:lnTo>
                <a:lnTo>
                  <a:pt x="5737225" y="0"/>
                </a:lnTo>
                <a:lnTo>
                  <a:pt x="5737225" y="456923"/>
                </a:lnTo>
                <a:lnTo>
                  <a:pt x="5061452" y="456923"/>
                </a:lnTo>
                <a:cubicBezTo>
                  <a:pt x="5024681" y="456954"/>
                  <a:pt x="4994882" y="486756"/>
                  <a:pt x="4994854" y="523527"/>
                </a:cubicBezTo>
                <a:cubicBezTo>
                  <a:pt x="4994902" y="560232"/>
                  <a:pt x="5024697" y="589949"/>
                  <a:pt x="5061402" y="589901"/>
                </a:cubicBezTo>
                <a:lnTo>
                  <a:pt x="5737225" y="589901"/>
                </a:lnTo>
                <a:lnTo>
                  <a:pt x="5737225" y="2089756"/>
                </a:lnTo>
                <a:lnTo>
                  <a:pt x="4629893" y="2089756"/>
                </a:lnTo>
                <a:lnTo>
                  <a:pt x="4629893" y="1510997"/>
                </a:lnTo>
                <a:cubicBezTo>
                  <a:pt x="4629933" y="1474256"/>
                  <a:pt x="4600181" y="1444440"/>
                  <a:pt x="4563439" y="1444400"/>
                </a:cubicBezTo>
                <a:lnTo>
                  <a:pt x="4563282" y="1444400"/>
                </a:lnTo>
                <a:cubicBezTo>
                  <a:pt x="4526514" y="1444429"/>
                  <a:pt x="4496714" y="1474229"/>
                  <a:pt x="4496684" y="1510997"/>
                </a:cubicBezTo>
                <a:lnTo>
                  <a:pt x="4496684" y="2156580"/>
                </a:lnTo>
                <a:cubicBezTo>
                  <a:pt x="4496730" y="2193288"/>
                  <a:pt x="4526525" y="2223008"/>
                  <a:pt x="4563233" y="2222962"/>
                </a:cubicBezTo>
                <a:cubicBezTo>
                  <a:pt x="4563234" y="2222962"/>
                  <a:pt x="4563235" y="2222962"/>
                  <a:pt x="4563235" y="2222962"/>
                </a:cubicBezTo>
                <a:lnTo>
                  <a:pt x="5737225" y="2222962"/>
                </a:lnTo>
                <a:lnTo>
                  <a:pt x="5737225" y="3959244"/>
                </a:lnTo>
                <a:lnTo>
                  <a:pt x="4723569" y="3959244"/>
                </a:lnTo>
                <a:lnTo>
                  <a:pt x="4723569" y="3172909"/>
                </a:lnTo>
                <a:cubicBezTo>
                  <a:pt x="4723486" y="3136168"/>
                  <a:pt x="4693634" y="3106451"/>
                  <a:pt x="4656893" y="3106534"/>
                </a:cubicBezTo>
                <a:lnTo>
                  <a:pt x="4656742" y="3106534"/>
                </a:lnTo>
                <a:lnTo>
                  <a:pt x="3781167" y="3106534"/>
                </a:lnTo>
                <a:lnTo>
                  <a:pt x="3781167" y="2468938"/>
                </a:lnTo>
                <a:cubicBezTo>
                  <a:pt x="3781242" y="2432230"/>
                  <a:pt x="3751545" y="2402411"/>
                  <a:pt x="3714836" y="2402336"/>
                </a:cubicBezTo>
                <a:lnTo>
                  <a:pt x="3714786" y="2402336"/>
                </a:lnTo>
                <a:cubicBezTo>
                  <a:pt x="3678045" y="2402437"/>
                  <a:pt x="3648287" y="2432197"/>
                  <a:pt x="3648187" y="2468938"/>
                </a:cubicBezTo>
                <a:lnTo>
                  <a:pt x="3648187" y="3172909"/>
                </a:lnTo>
                <a:cubicBezTo>
                  <a:pt x="3648210" y="3209682"/>
                  <a:pt x="3678012" y="3239487"/>
                  <a:pt x="3714785" y="3239515"/>
                </a:cubicBezTo>
                <a:lnTo>
                  <a:pt x="4590358" y="3239515"/>
                </a:lnTo>
                <a:lnTo>
                  <a:pt x="4590358" y="5143501"/>
                </a:lnTo>
                <a:lnTo>
                  <a:pt x="0" y="5143501"/>
                </a:lnTo>
                <a:close/>
              </a:path>
            </a:pathLst>
          </a:custGeom>
          <a:noFill/>
        </p:spPr>
        <p:txBody>
          <a:bodyPr wrap="square">
            <a:noAutofit/>
          </a:bodyPr>
          <a:lstStyle>
            <a:lvl1pPr>
              <a:defRPr>
                <a:solidFill>
                  <a:srgbClr val="1A1A17"/>
                </a:solidFill>
              </a:defRPr>
            </a:lvl1pPr>
          </a:lstStyle>
          <a:p>
            <a:r>
              <a:rPr lang="en-US"/>
              <a:t>Click icon to add picture</a:t>
            </a:r>
            <a:endParaRPr lang="da-DK"/>
          </a:p>
        </p:txBody>
      </p:sp>
      <p:sp>
        <p:nvSpPr>
          <p:cNvPr id="24" name="Text Placeholder 23">
            <a:extLst>
              <a:ext uri="{FF2B5EF4-FFF2-40B4-BE49-F238E27FC236}">
                <a16:creationId xmlns:a16="http://schemas.microsoft.com/office/drawing/2014/main" id="{93E2F4AF-D4BB-40DE-B41A-382CA3CDC043}"/>
              </a:ext>
            </a:extLst>
          </p:cNvPr>
          <p:cNvSpPr>
            <a:spLocks noGrp="1"/>
          </p:cNvSpPr>
          <p:nvPr>
            <p:ph type="body" sz="quarter" idx="17"/>
          </p:nvPr>
        </p:nvSpPr>
        <p:spPr>
          <a:xfrm>
            <a:off x="8186737" y="513000"/>
            <a:ext cx="3463926" cy="240065"/>
          </a:xfrm>
          <a:prstGeom prst="rect">
            <a:avLst/>
          </a:prstGeom>
        </p:spPr>
        <p:txBody>
          <a:bodyPr wrap="square" lIns="0" tIns="0" rIns="0" bIns="0">
            <a:noAutofit/>
          </a:bodyPr>
          <a:lstStyle>
            <a:lvl1pPr marL="0" indent="0">
              <a:buNone/>
              <a:defRPr sz="1733" kern="0" baseline="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27" name="Text Placeholder 23">
            <a:extLst>
              <a:ext uri="{FF2B5EF4-FFF2-40B4-BE49-F238E27FC236}">
                <a16:creationId xmlns:a16="http://schemas.microsoft.com/office/drawing/2014/main" id="{5C8C6C4C-26A7-480C-A356-E9C9FE7937FC}"/>
              </a:ext>
            </a:extLst>
          </p:cNvPr>
          <p:cNvSpPr>
            <a:spLocks noGrp="1"/>
          </p:cNvSpPr>
          <p:nvPr>
            <p:ph type="body" sz="quarter" idx="18"/>
          </p:nvPr>
        </p:nvSpPr>
        <p:spPr>
          <a:xfrm>
            <a:off x="8186737" y="986690"/>
            <a:ext cx="3463926" cy="4062310"/>
          </a:xfrm>
          <a:prstGeom prst="rect">
            <a:avLst/>
          </a:prstGeom>
        </p:spPr>
        <p:txBody>
          <a:bodyPr wrap="square" lIns="0" tIns="0" rIns="0" bIns="0">
            <a:noAutofit/>
          </a:bodyPr>
          <a:lstStyle>
            <a:lvl1pPr marL="0" indent="0">
              <a:lnSpc>
                <a:spcPct val="90000"/>
              </a:lnSpc>
              <a:buNone/>
              <a:defRPr sz="3733" b="1">
                <a:solidFill>
                  <a:srgbClr val="3F1A01"/>
                </a:solidFill>
              </a:defRPr>
            </a:lvl1pPr>
          </a:lstStyle>
          <a:p>
            <a:pPr lvl="0"/>
            <a:r>
              <a:rPr lang="en-US"/>
              <a:t>Click to edit Master text styles</a:t>
            </a:r>
          </a:p>
        </p:txBody>
      </p:sp>
      <p:sp>
        <p:nvSpPr>
          <p:cNvPr id="8" name="ExternalLogo" hidden="1">
            <a:extLst>
              <a:ext uri="{FF2B5EF4-FFF2-40B4-BE49-F238E27FC236}">
                <a16:creationId xmlns:a16="http://schemas.microsoft.com/office/drawing/2014/main" id="{EB83A143-A85C-483C-9696-7B32A177F6E1}"/>
              </a:ext>
            </a:extLst>
          </p:cNvPr>
          <p:cNvSpPr/>
          <p:nvPr/>
        </p:nvSpPr>
        <p:spPr>
          <a:xfrm>
            <a:off x="8181032" y="5019883"/>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0487819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wo Content 1/3 box 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5F8AAD-49B5-41D3-8FB6-A7A1C88A8763}"/>
              </a:ext>
            </a:extLst>
          </p:cNvPr>
          <p:cNvSpPr>
            <a:spLocks noGrp="1"/>
          </p:cNvSpPr>
          <p:nvPr>
            <p:ph sz="half" idx="1"/>
          </p:nvPr>
        </p:nvSpPr>
        <p:spPr>
          <a:xfrm>
            <a:off x="9080500" y="1416785"/>
            <a:ext cx="3111501" cy="4415215"/>
          </a:xfrm>
          <a:prstGeom prst="snipRoundRect">
            <a:avLst>
              <a:gd name="adj1" fmla="val 10679"/>
              <a:gd name="adj2" fmla="val 0"/>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6" name="Text Placeholder 23">
            <a:extLst>
              <a:ext uri="{FF2B5EF4-FFF2-40B4-BE49-F238E27FC236}">
                <a16:creationId xmlns:a16="http://schemas.microsoft.com/office/drawing/2014/main" id="{0E4D4693-4659-4187-ABB4-973AA3E9F612}"/>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8" name="Title Placeholder 1">
            <a:extLst>
              <a:ext uri="{FF2B5EF4-FFF2-40B4-BE49-F238E27FC236}">
                <a16:creationId xmlns:a16="http://schemas.microsoft.com/office/drawing/2014/main" id="{86E6DD32-9C68-44BF-B120-2AE408D1786E}"/>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0" name="Content Placeholder 2">
            <a:extLst>
              <a:ext uri="{FF2B5EF4-FFF2-40B4-BE49-F238E27FC236}">
                <a16:creationId xmlns:a16="http://schemas.microsoft.com/office/drawing/2014/main" id="{8435458E-E65E-4511-8905-9873E2C665A3}"/>
              </a:ext>
            </a:extLst>
          </p:cNvPr>
          <p:cNvSpPr>
            <a:spLocks noGrp="1"/>
          </p:cNvSpPr>
          <p:nvPr>
            <p:ph idx="19"/>
          </p:nvPr>
        </p:nvSpPr>
        <p:spPr>
          <a:xfrm>
            <a:off x="539750" y="1416785"/>
            <a:ext cx="8266113"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ladsholder til tekst 4">
            <a:extLst>
              <a:ext uri="{FF2B5EF4-FFF2-40B4-BE49-F238E27FC236}">
                <a16:creationId xmlns:a16="http://schemas.microsoft.com/office/drawing/2014/main" id="{C7B08E89-D892-4380-88F0-37603E5C76A6}"/>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41FA609F-6FF6-40DC-8E24-6EC5975A0278}"/>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451004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Content 1/3 box left">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64CF8D84-61CC-4DD9-995C-3AE5406BA918}"/>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C27C748-BDAF-46F9-8F7F-7E2A7EFEC66B}"/>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3AEC8A2B-D88C-44AE-AC2B-A13D83E5BE3F}"/>
              </a:ext>
            </a:extLst>
          </p:cNvPr>
          <p:cNvSpPr>
            <a:spLocks noGrp="1"/>
          </p:cNvSpPr>
          <p:nvPr>
            <p:ph idx="19"/>
          </p:nvPr>
        </p:nvSpPr>
        <p:spPr>
          <a:xfrm>
            <a:off x="3384550" y="1416785"/>
            <a:ext cx="8266113"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2">
            <a:extLst>
              <a:ext uri="{FF2B5EF4-FFF2-40B4-BE49-F238E27FC236}">
                <a16:creationId xmlns:a16="http://schemas.microsoft.com/office/drawing/2014/main" id="{66D84B1D-4E7E-4816-81C0-9EA4A324043C}"/>
              </a:ext>
            </a:extLst>
          </p:cNvPr>
          <p:cNvSpPr>
            <a:spLocks noGrp="1"/>
          </p:cNvSpPr>
          <p:nvPr>
            <p:ph sz="half" idx="21"/>
          </p:nvPr>
        </p:nvSpPr>
        <p:spPr>
          <a:xfrm>
            <a:off x="0" y="1416785"/>
            <a:ext cx="3114675" cy="4415215"/>
          </a:xfrm>
          <a:prstGeom prst="round1Rect">
            <a:avLst>
              <a:gd name="adj" fmla="val 7879"/>
            </a:avLst>
          </a:prstGeom>
          <a:solidFill>
            <a:srgbClr val="D9D1CC"/>
          </a:solidFill>
        </p:spPr>
        <p:txBody>
          <a:bodyPr vert="horz" lIns="36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Pladsholder til tekst 4">
            <a:extLst>
              <a:ext uri="{FF2B5EF4-FFF2-40B4-BE49-F238E27FC236}">
                <a16:creationId xmlns:a16="http://schemas.microsoft.com/office/drawing/2014/main" id="{3B4449AF-052C-4E4D-80A8-C32F1317B185}"/>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516D23F4-4203-45CD-8C41-02DBAE627251}"/>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0167324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wo Content box top">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5F8AAD-49B5-41D3-8FB6-A7A1C88A8763}"/>
              </a:ext>
            </a:extLst>
          </p:cNvPr>
          <p:cNvSpPr>
            <a:spLocks noGrp="1"/>
          </p:cNvSpPr>
          <p:nvPr>
            <p:ph sz="half" idx="1"/>
          </p:nvPr>
        </p:nvSpPr>
        <p:spPr>
          <a:xfrm>
            <a:off x="539750" y="1416785"/>
            <a:ext cx="11110914" cy="640551"/>
          </a:xfrm>
          <a:prstGeom prst="roundRect">
            <a:avLst>
              <a:gd name="adj" fmla="val 0"/>
            </a:avLst>
          </a:prstGeom>
          <a:noFill/>
          <a:ln w="12700">
            <a:solidFill>
              <a:srgbClr val="3F1A01"/>
            </a:solidFill>
          </a:ln>
        </p:spPr>
        <p:txBody>
          <a:bodyPr vert="horz" lIns="180000" tIns="180000" rIns="180000" bIns="180000" rtlCol="0">
            <a:noAutofit/>
          </a:bodyPr>
          <a:lstStyle>
            <a:lvl1pPr>
              <a:defRPr lang="en-GB" sz="1400" dirty="0">
                <a:solidFill>
                  <a:srgbClr val="3F1A01"/>
                </a:solidFill>
              </a:defRPr>
            </a:lvl1pPr>
          </a:lstStyle>
          <a:p>
            <a:pPr marL="180000" lvl="0" indent="-180000"/>
            <a:r>
              <a:rPr lang="en-US"/>
              <a:t>Click to edit Master text styles</a:t>
            </a:r>
          </a:p>
        </p:txBody>
      </p:sp>
      <p:sp>
        <p:nvSpPr>
          <p:cNvPr id="16" name="Text Placeholder 23">
            <a:extLst>
              <a:ext uri="{FF2B5EF4-FFF2-40B4-BE49-F238E27FC236}">
                <a16:creationId xmlns:a16="http://schemas.microsoft.com/office/drawing/2014/main" id="{2CCC86B9-2D5D-4C2B-AB04-1BEACE5EFA6F}"/>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8" name="Title Placeholder 1">
            <a:extLst>
              <a:ext uri="{FF2B5EF4-FFF2-40B4-BE49-F238E27FC236}">
                <a16:creationId xmlns:a16="http://schemas.microsoft.com/office/drawing/2014/main" id="{A312696C-CDCF-4177-B53A-0AA1EF24DB65}"/>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0" name="Content Placeholder 2">
            <a:extLst>
              <a:ext uri="{FF2B5EF4-FFF2-40B4-BE49-F238E27FC236}">
                <a16:creationId xmlns:a16="http://schemas.microsoft.com/office/drawing/2014/main" id="{374CEACC-B1C4-4362-9DD9-7FD3DE74C17F}"/>
              </a:ext>
            </a:extLst>
          </p:cNvPr>
          <p:cNvSpPr>
            <a:spLocks noGrp="1"/>
          </p:cNvSpPr>
          <p:nvPr>
            <p:ph idx="19"/>
          </p:nvPr>
        </p:nvSpPr>
        <p:spPr>
          <a:xfrm>
            <a:off x="539750" y="2327336"/>
            <a:ext cx="11110913" cy="3504664"/>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Pladsholder til tekst 4">
            <a:extLst>
              <a:ext uri="{FF2B5EF4-FFF2-40B4-BE49-F238E27FC236}">
                <a16:creationId xmlns:a16="http://schemas.microsoft.com/office/drawing/2014/main" id="{C2FA2014-45E3-4655-AD32-913166D73C50}"/>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C5BA4F94-D2E2-44F9-B1D2-71668720D83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4631744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3336F67-6EC0-4D94-9FA3-005804C5CF22}"/>
              </a:ext>
            </a:extLst>
          </p:cNvPr>
          <p:cNvSpPr>
            <a:spLocks noGrp="1"/>
          </p:cNvSpPr>
          <p:nvPr>
            <p:ph type="pic" idx="1"/>
          </p:nvPr>
        </p:nvSpPr>
        <p:spPr>
          <a:xfrm>
            <a:off x="5283200" y="1416785"/>
            <a:ext cx="6362700" cy="4415215"/>
          </a:xfrm>
          <a:prstGeom prst="round2DiagRect">
            <a:avLst>
              <a:gd name="adj1" fmla="val 0"/>
              <a:gd name="adj2" fmla="val 12069"/>
            </a:avLst>
          </a:prstGeom>
        </p:spPr>
        <p:txBody>
          <a:bodyPr/>
          <a:lstStyle>
            <a:lvl1pPr marL="0" indent="0">
              <a:buNone/>
              <a:defRPr sz="2000">
                <a:solidFill>
                  <a:srgbClr val="1A1A17"/>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da-DK"/>
          </a:p>
        </p:txBody>
      </p:sp>
      <p:sp>
        <p:nvSpPr>
          <p:cNvPr id="14" name="Text Placeholder 23">
            <a:extLst>
              <a:ext uri="{FF2B5EF4-FFF2-40B4-BE49-F238E27FC236}">
                <a16:creationId xmlns:a16="http://schemas.microsoft.com/office/drawing/2014/main" id="{20F21667-3A77-4BD5-AA10-B777CEEB8E92}"/>
              </a:ext>
            </a:extLst>
          </p:cNvPr>
          <p:cNvSpPr>
            <a:spLocks noGrp="1"/>
          </p:cNvSpPr>
          <p:nvPr>
            <p:ph type="body" sz="quarter" idx="19"/>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8" name="Content Placeholder 2">
            <a:extLst>
              <a:ext uri="{FF2B5EF4-FFF2-40B4-BE49-F238E27FC236}">
                <a16:creationId xmlns:a16="http://schemas.microsoft.com/office/drawing/2014/main" id="{ADC0193F-BC1A-423E-8734-55776A8D0CB8}"/>
              </a:ext>
            </a:extLst>
          </p:cNvPr>
          <p:cNvSpPr>
            <a:spLocks noGrp="1"/>
          </p:cNvSpPr>
          <p:nvPr>
            <p:ph idx="21"/>
          </p:nvPr>
        </p:nvSpPr>
        <p:spPr>
          <a:xfrm>
            <a:off x="539751" y="1416785"/>
            <a:ext cx="4471988"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itle 3">
            <a:extLst>
              <a:ext uri="{FF2B5EF4-FFF2-40B4-BE49-F238E27FC236}">
                <a16:creationId xmlns:a16="http://schemas.microsoft.com/office/drawing/2014/main" id="{A853B65C-0F17-4A31-8523-13F387549FA4}"/>
              </a:ext>
            </a:extLst>
          </p:cNvPr>
          <p:cNvSpPr>
            <a:spLocks noGrp="1"/>
          </p:cNvSpPr>
          <p:nvPr>
            <p:ph type="title"/>
          </p:nvPr>
        </p:nvSpPr>
        <p:spPr>
          <a:xfrm>
            <a:off x="539749" y="813600"/>
            <a:ext cx="9213851" cy="332399"/>
          </a:xfrm>
        </p:spPr>
        <p:txBody>
          <a:bodyPr/>
          <a:lstStyle>
            <a:lvl1pPr>
              <a:defRPr>
                <a:solidFill>
                  <a:srgbClr val="3F1A01"/>
                </a:solidFill>
              </a:defRPr>
            </a:lvl1pPr>
          </a:lstStyle>
          <a:p>
            <a:r>
              <a:rPr lang="en-US"/>
              <a:t>Click to edit Master title style</a:t>
            </a:r>
            <a:endParaRPr lang="en-GB"/>
          </a:p>
        </p:txBody>
      </p:sp>
      <p:sp>
        <p:nvSpPr>
          <p:cNvPr id="9" name="Pladsholder til tekst 4">
            <a:extLst>
              <a:ext uri="{FF2B5EF4-FFF2-40B4-BE49-F238E27FC236}">
                <a16:creationId xmlns:a16="http://schemas.microsoft.com/office/drawing/2014/main" id="{AE7B6B55-5350-40F1-BCE0-62619D7C90D3}"/>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FFFF8FD-1292-4179-931B-CE9A81C5A6FA}"/>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6371589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 White">
    <p:bg>
      <p:bgPr>
        <a:solidFill>
          <a:schemeClr val="bg1"/>
        </a:solidFill>
        <a:effectLst/>
      </p:bgPr>
    </p:bg>
    <p:spTree>
      <p:nvGrpSpPr>
        <p:cNvPr id="1" name=""/>
        <p:cNvGrpSpPr/>
        <p:nvPr/>
      </p:nvGrpSpPr>
      <p:grpSpPr>
        <a:xfrm>
          <a:off x="0" y="0"/>
          <a:ext cx="0" cy="0"/>
          <a:chOff x="0" y="0"/>
          <a:chExt cx="0" cy="0"/>
        </a:xfrm>
      </p:grpSpPr>
      <p:sp>
        <p:nvSpPr>
          <p:cNvPr id="4" name="ColoredBackground">
            <a:extLst>
              <a:ext uri="{FF2B5EF4-FFF2-40B4-BE49-F238E27FC236}">
                <a16:creationId xmlns:a16="http://schemas.microsoft.com/office/drawing/2014/main" id="{31C2D26E-04D9-461A-A4E6-425D036AE429}"/>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Noise" descr="Shape&#10;&#10;Description automatically generated with medium confidence">
            <a:extLst>
              <a:ext uri="{FF2B5EF4-FFF2-40B4-BE49-F238E27FC236}">
                <a16:creationId xmlns:a16="http://schemas.microsoft.com/office/drawing/2014/main" id="{AEFB8980-3819-4628-B1E9-F3AC1EFA58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Grafik">
            <a:extLst>
              <a:ext uri="{FF2B5EF4-FFF2-40B4-BE49-F238E27FC236}">
                <a16:creationId xmlns:a16="http://schemas.microsoft.com/office/drawing/2014/main" id="{F40430AE-3291-4DC4-984C-4D87254BA476}"/>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6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2" name="ExternalLogo" hidden="1">
            <a:extLst>
              <a:ext uri="{FF2B5EF4-FFF2-40B4-BE49-F238E27FC236}">
                <a16:creationId xmlns:a16="http://schemas.microsoft.com/office/drawing/2014/main" id="{F253FA73-F8E5-49E6-B795-4EEF95E9B435}"/>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2688696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Quote - White">
    <p:bg>
      <p:bgPr>
        <a:solidFill>
          <a:schemeClr val="bg1"/>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046A0194-BE4C-426D-8A2B-CC3963A8B2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1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Pladsholder til tekst 4">
            <a:extLst>
              <a:ext uri="{FF2B5EF4-FFF2-40B4-BE49-F238E27FC236}">
                <a16:creationId xmlns:a16="http://schemas.microsoft.com/office/drawing/2014/main" id="{4ADEA91C-0F29-4DA2-BC16-BC86BFD342DD}"/>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1" name="Slide Number Placeholder 5">
            <a:extLst>
              <a:ext uri="{FF2B5EF4-FFF2-40B4-BE49-F238E27FC236}">
                <a16:creationId xmlns:a16="http://schemas.microsoft.com/office/drawing/2014/main" id="{DF8FFBA0-9BCF-4FDE-8EB5-7E1BFEB8987B}"/>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8488474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7" name="Text Placeholder 23">
            <a:extLst>
              <a:ext uri="{FF2B5EF4-FFF2-40B4-BE49-F238E27FC236}">
                <a16:creationId xmlns:a16="http://schemas.microsoft.com/office/drawing/2014/main" id="{9F380D97-DAE4-4E3E-B133-3EBC8A64F5F6}"/>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1" name="Title Placeholder 1">
            <a:extLst>
              <a:ext uri="{FF2B5EF4-FFF2-40B4-BE49-F238E27FC236}">
                <a16:creationId xmlns:a16="http://schemas.microsoft.com/office/drawing/2014/main" id="{EF3772DB-6000-4985-8EBA-51858DFE2832}"/>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9" name="Pladsholder til tekst 4">
            <a:extLst>
              <a:ext uri="{FF2B5EF4-FFF2-40B4-BE49-F238E27FC236}">
                <a16:creationId xmlns:a16="http://schemas.microsoft.com/office/drawing/2014/main" id="{EB9918F4-186C-4F1E-9988-CE4FE67D853D}"/>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6" name="Slide Number Placeholder 5">
            <a:extLst>
              <a:ext uri="{FF2B5EF4-FFF2-40B4-BE49-F238E27FC236}">
                <a16:creationId xmlns:a16="http://schemas.microsoft.com/office/drawing/2014/main" id="{EA66928B-E5D4-4FB2-B7C6-A2880BA21980}"/>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1100021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97200634-BE12-408B-B3E1-ADF3BFE2B1D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210663" y="524930"/>
            <a:ext cx="1440000" cy="281496"/>
          </a:xfrm>
          <a:prstGeom prst="rect">
            <a:avLst/>
          </a:prstGeom>
        </p:spPr>
      </p:pic>
      <p:sp>
        <p:nvSpPr>
          <p:cNvPr id="6" name="Slide Number Placeholder 5">
            <a:extLst>
              <a:ext uri="{FF2B5EF4-FFF2-40B4-BE49-F238E27FC236}">
                <a16:creationId xmlns:a16="http://schemas.microsoft.com/office/drawing/2014/main" id="{8A463EA2-0B07-4BBE-B465-49B379782DA1}"/>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560758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ection Header - Dark Grey">
    <p:bg>
      <p:bgPr>
        <a:solidFill>
          <a:srgbClr val="717171"/>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FFDC5C2-3165-4D61-99DD-D9666F0EA897}"/>
              </a:ext>
            </a:extLst>
          </p:cNvPr>
          <p:cNvSpPr/>
          <p:nvPr/>
        </p:nvSpPr>
        <p:spPr>
          <a:xfrm>
            <a:off x="0" y="-1"/>
            <a:ext cx="12192000" cy="6858000"/>
          </a:xfrm>
          <a:prstGeom prst="rect">
            <a:avLst/>
          </a:prstGeom>
          <a:solidFill>
            <a:srgbClr val="7171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Noise" descr="Shape&#10;&#10;Description automatically generated with medium confidence">
            <a:extLst>
              <a:ext uri="{FF2B5EF4-FFF2-40B4-BE49-F238E27FC236}">
                <a16:creationId xmlns:a16="http://schemas.microsoft.com/office/drawing/2014/main" id="{CE9D16BA-266C-4197-8301-D366A7B298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B2B2B2"/>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Grafik">
            <a:extLst>
              <a:ext uri="{FF2B5EF4-FFF2-40B4-BE49-F238E27FC236}">
                <a16:creationId xmlns:a16="http://schemas.microsoft.com/office/drawing/2014/main" id="{F99A5728-0C52-43BA-9A39-F36DCDDF47DF}"/>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 name="Logo">
            <a:extLst>
              <a:ext uri="{FF2B5EF4-FFF2-40B4-BE49-F238E27FC236}">
                <a16:creationId xmlns:a16="http://schemas.microsoft.com/office/drawing/2014/main" id="{4FEAB3C7-1F67-4064-B58F-EF2762E1660F}"/>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9" name="ExternalLogo" hidden="1">
            <a:extLst>
              <a:ext uri="{FF2B5EF4-FFF2-40B4-BE49-F238E27FC236}">
                <a16:creationId xmlns:a16="http://schemas.microsoft.com/office/drawing/2014/main" id="{FD50EF6D-554E-48C8-946C-CD540205D228}"/>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9274263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 Medium Grey">
    <p:bg>
      <p:bgPr>
        <a:solidFill>
          <a:srgbClr val="B2B2B2"/>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7CF42EF8-E198-468D-A6C7-F1244AFF66A8}"/>
              </a:ext>
            </a:extLst>
          </p:cNvPr>
          <p:cNvSpPr/>
          <p:nvPr/>
        </p:nvSpPr>
        <p:spPr>
          <a:xfrm>
            <a:off x="0" y="-1"/>
            <a:ext cx="12192000" cy="6858000"/>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E337853C-CD16-437A-8B48-2252E90391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1"/>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1">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3F664AED-89BC-4F6A-BDA5-EAE8B745D777}"/>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726935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7" name="Text Placeholder 23">
            <a:extLst>
              <a:ext uri="{FF2B5EF4-FFF2-40B4-BE49-F238E27FC236}">
                <a16:creationId xmlns:a16="http://schemas.microsoft.com/office/drawing/2014/main" id="{FBEA8FD4-E399-42E0-957E-570ACE0FFA37}"/>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4" name="Title Placeholder 1">
            <a:extLst>
              <a:ext uri="{FF2B5EF4-FFF2-40B4-BE49-F238E27FC236}">
                <a16:creationId xmlns:a16="http://schemas.microsoft.com/office/drawing/2014/main" id="{989A6B36-5074-4FCB-B447-1EDAD42FB645}"/>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6" name="Content Placeholder 2">
            <a:extLst>
              <a:ext uri="{FF2B5EF4-FFF2-40B4-BE49-F238E27FC236}">
                <a16:creationId xmlns:a16="http://schemas.microsoft.com/office/drawing/2014/main" id="{22CB1E00-7536-44DF-8EF1-5DEC73C07787}"/>
              </a:ext>
            </a:extLst>
          </p:cNvPr>
          <p:cNvSpPr>
            <a:spLocks noGrp="1"/>
          </p:cNvSpPr>
          <p:nvPr>
            <p:ph idx="19"/>
          </p:nvPr>
        </p:nvSpPr>
        <p:spPr>
          <a:xfrm>
            <a:off x="539750" y="1416785"/>
            <a:ext cx="9213849"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ladsholder til tekst 4">
            <a:extLst>
              <a:ext uri="{FF2B5EF4-FFF2-40B4-BE49-F238E27FC236}">
                <a16:creationId xmlns:a16="http://schemas.microsoft.com/office/drawing/2014/main" id="{6E8E7CF8-F359-412E-9254-CDE322263B1F}"/>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427F3E52-D28D-4107-8D72-B5A499B26B25}"/>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9795536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 Light">
    <p:bg>
      <p:bgPr>
        <a:solidFill>
          <a:srgbClr val="DADADA"/>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A6C6616E-A4A6-4B26-A3E8-71341D2C30A8}"/>
              </a:ext>
            </a:extLst>
          </p:cNvPr>
          <p:cNvSpPr/>
          <p:nvPr/>
        </p:nvSpPr>
        <p:spPr>
          <a:xfrm>
            <a:off x="0" y="-1"/>
            <a:ext cx="12192000" cy="6858000"/>
          </a:xfrm>
          <a:prstGeom prst="rect">
            <a:avLst/>
          </a:prstGeom>
          <a:solidFill>
            <a:srgbClr val="DAD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FD2EA78-D85C-46C1-9F44-6EB0298782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F0F0F0"/>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F0F0F0">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397D30EE-39AB-4BA8-8232-12CFBA7BF0BC}"/>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4947855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 Gold">
    <p:bg>
      <p:bgPr>
        <a:solidFill>
          <a:srgbClr val="B59E5F"/>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26DFE30-06C3-497B-9AFE-8879DF874BEC}"/>
              </a:ext>
            </a:extLst>
          </p:cNvPr>
          <p:cNvSpPr/>
          <p:nvPr/>
        </p:nvSpPr>
        <p:spPr>
          <a:xfrm>
            <a:off x="0" y="-1"/>
            <a:ext cx="12192000" cy="6858000"/>
          </a:xfrm>
          <a:prstGeom prst="rect">
            <a:avLst/>
          </a:prstGeom>
          <a:solidFill>
            <a:srgbClr val="B59E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63BA0CED-100D-4A9E-BA97-7FFABDDB92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E1D8BF"/>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E1D8BF">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8A904900-0CB5-44DD-94DE-7ED587513920}"/>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3306514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 Light Gold">
    <p:bg>
      <p:bgPr>
        <a:solidFill>
          <a:srgbClr val="E1D8BF"/>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BD3E45F-B806-4BBB-B5F9-A8C48BE33013}"/>
              </a:ext>
            </a:extLst>
          </p:cNvPr>
          <p:cNvSpPr/>
          <p:nvPr/>
        </p:nvSpPr>
        <p:spPr>
          <a:xfrm>
            <a:off x="0" y="-1"/>
            <a:ext cx="12192000" cy="6858000"/>
          </a:xfrm>
          <a:prstGeom prst="rect">
            <a:avLst/>
          </a:prstGeom>
          <a:solidFill>
            <a:srgbClr val="E1D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29B97D43-D62C-434B-849D-8E8B8BA3FF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2"/>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2">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9" name="ExternalLogo" hidden="1">
            <a:extLst>
              <a:ext uri="{FF2B5EF4-FFF2-40B4-BE49-F238E27FC236}">
                <a16:creationId xmlns:a16="http://schemas.microsoft.com/office/drawing/2014/main" id="{2FFA38B6-55C7-488D-B8F0-60C88514DD9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5080347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 Dark Green">
    <p:bg>
      <p:bgPr>
        <a:solidFill>
          <a:srgbClr val="99B3A8"/>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8B54BABF-88F4-438A-92D3-D931B6BAE8C6}"/>
              </a:ext>
            </a:extLst>
          </p:cNvPr>
          <p:cNvSpPr/>
          <p:nvPr/>
        </p:nvSpPr>
        <p:spPr>
          <a:xfrm>
            <a:off x="0" y="-1"/>
            <a:ext cx="12192000" cy="6858000"/>
          </a:xfrm>
          <a:prstGeom prst="rect">
            <a:avLst/>
          </a:prstGeom>
          <a:solidFill>
            <a:srgbClr val="99B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87CD2556-8AC5-4706-A2A2-034AFF6E02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CCD9D3"/>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CCD9D3">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FA06926E-B963-4389-B26A-6E1EB0DED5EE}"/>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A7CB6955-843C-4B5E-8320-F419CE6F818B}"/>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4852834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 Light Green">
    <p:bg>
      <p:bgPr>
        <a:solidFill>
          <a:srgbClr val="CCD9D3"/>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1231D8F4-609E-4AD8-82BE-42FA9C15C855}"/>
              </a:ext>
            </a:extLst>
          </p:cNvPr>
          <p:cNvSpPr/>
          <p:nvPr/>
        </p:nvSpPr>
        <p:spPr>
          <a:xfrm>
            <a:off x="0" y="-1"/>
            <a:ext cx="12192000" cy="6858000"/>
          </a:xfrm>
          <a:prstGeom prst="rect">
            <a:avLst/>
          </a:prstGeom>
          <a:solidFill>
            <a:srgbClr val="CCD9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504250A-5322-42F2-8102-832BBED2BE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3"/>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3">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71F6D4E9-51A7-498C-B915-66E0EAF3CE6D}"/>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8D8B5B80-B8FE-4386-AD74-364BA8EEE5D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11068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 Dark Brown">
    <p:bg>
      <p:bgPr>
        <a:solidFill>
          <a:srgbClr val="B2A499"/>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71C17852-E684-4EA4-94B3-0DD73C9689BF}"/>
              </a:ext>
            </a:extLst>
          </p:cNvPr>
          <p:cNvSpPr/>
          <p:nvPr/>
        </p:nvSpPr>
        <p:spPr>
          <a:xfrm>
            <a:off x="0" y="-1"/>
            <a:ext cx="12192000" cy="6858000"/>
          </a:xfrm>
          <a:prstGeom prst="rect">
            <a:avLst/>
          </a:prstGeom>
          <a:solidFill>
            <a:srgbClr val="B2A4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2AFBA848-05E4-495F-BE70-69481477E5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D9D1CC"/>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D9D1CC">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85DF6064-7F5D-4C69-AAE5-824283C29DC0}"/>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785F50A2-FEAD-4B66-A58D-1F6C2BB6A70A}"/>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6426135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 Light Brown">
    <p:bg>
      <p:bgPr>
        <a:solidFill>
          <a:srgbClr val="D9D1CC"/>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B7494EA0-F8CC-4025-9CC7-BF8C612E5B66}"/>
              </a:ext>
            </a:extLst>
          </p:cNvPr>
          <p:cNvSpPr/>
          <p:nvPr/>
        </p:nvSpPr>
        <p:spPr>
          <a:xfrm>
            <a:off x="0" y="-1"/>
            <a:ext cx="12192000" cy="6858000"/>
          </a:xfrm>
          <a:prstGeom prst="rect">
            <a:avLst/>
          </a:prstGeom>
          <a:solidFill>
            <a:srgbClr val="D9D1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3D2B7D2-DD62-48F8-BAE1-B006F6F25D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4"/>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4">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BD245161-57E0-41D6-9F32-BFC30FCF8F88}"/>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F386AFA9-1557-4349-8F44-88C1CC93F218}"/>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4165968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 Dark Blue">
    <p:bg>
      <p:bgPr>
        <a:solidFill>
          <a:srgbClr val="7B9CBB"/>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7462CE97-0D6D-44A4-B4E3-6899B51ECF64}"/>
              </a:ext>
            </a:extLst>
          </p:cNvPr>
          <p:cNvSpPr/>
          <p:nvPr/>
        </p:nvSpPr>
        <p:spPr>
          <a:xfrm>
            <a:off x="0" y="-1"/>
            <a:ext cx="12192000" cy="6858000"/>
          </a:xfrm>
          <a:prstGeom prst="rect">
            <a:avLst/>
          </a:prstGeom>
          <a:solidFill>
            <a:srgbClr val="7B9C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71DB9A65-3868-400A-9CF0-AEFEF54055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B0C4D6"/>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0C4D6">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FDB19305-59F9-405C-84BE-675FD40C5C6C}"/>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3F6C35DF-345B-471E-BB1A-9898955FCA3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9744479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 Light Blue">
    <p:bg>
      <p:bgPr>
        <a:solidFill>
          <a:srgbClr val="B0C4D6"/>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EFFE82BA-6DB8-48D4-8977-6C123C850186}"/>
              </a:ext>
            </a:extLst>
          </p:cNvPr>
          <p:cNvSpPr/>
          <p:nvPr/>
        </p:nvSpPr>
        <p:spPr>
          <a:xfrm>
            <a:off x="0" y="-1"/>
            <a:ext cx="12192000" cy="6858000"/>
          </a:xfrm>
          <a:prstGeom prst="rect">
            <a:avLst/>
          </a:prstGeom>
          <a:solidFill>
            <a:srgbClr val="B0C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6DD2D610-B5ED-44BF-9B2B-0F8531E752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5"/>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5">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7AB909CE-222C-48CF-865C-8AAD4BAF45B1}"/>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D4F1D16A-8D8C-4F72-BCB5-7B9FA4066259}"/>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2672491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Quote - Dark Grey">
    <p:bg>
      <p:bgPr>
        <a:solidFill>
          <a:srgbClr val="B2B2B2"/>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CCD7669A-785A-47FC-BD9B-6674939BD7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1">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EC1452B3-DE1E-4026-AA15-5B9EE12B4B22}"/>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643406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 w. pattern">
    <p:bg>
      <p:bgPr>
        <a:solidFill>
          <a:schemeClr val="bg1"/>
        </a:solidFill>
        <a:effectLst/>
      </p:bgPr>
    </p:bg>
    <p:spTree>
      <p:nvGrpSpPr>
        <p:cNvPr id="1" name=""/>
        <p:cNvGrpSpPr/>
        <p:nvPr/>
      </p:nvGrpSpPr>
      <p:grpSpPr>
        <a:xfrm>
          <a:off x="0" y="0"/>
          <a:ext cx="0" cy="0"/>
          <a:chOff x="0" y="0"/>
          <a:chExt cx="0" cy="0"/>
        </a:xfrm>
      </p:grpSpPr>
      <p:sp>
        <p:nvSpPr>
          <p:cNvPr id="6" name="AutoShape 3">
            <a:extLst>
              <a:ext uri="{FF2B5EF4-FFF2-40B4-BE49-F238E27FC236}">
                <a16:creationId xmlns:a16="http://schemas.microsoft.com/office/drawing/2014/main" id="{7B482223-62A2-4BE1-A7D3-439F28AF6F91}"/>
              </a:ext>
            </a:extLst>
          </p:cNvPr>
          <p:cNvSpPr>
            <a:spLocks noChangeAspect="1" noChangeArrowheads="1" noTextEdit="1"/>
          </p:cNvSpPr>
          <p:nvPr/>
        </p:nvSpPr>
        <p:spPr bwMode="auto">
          <a:xfrm>
            <a:off x="8099425" y="-1439863"/>
            <a:ext cx="8388350" cy="9813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AutoShape 7">
            <a:extLst>
              <a:ext uri="{FF2B5EF4-FFF2-40B4-BE49-F238E27FC236}">
                <a16:creationId xmlns:a16="http://schemas.microsoft.com/office/drawing/2014/main" id="{3F89116A-A372-4C46-AF50-395943F80796}"/>
              </a:ext>
            </a:extLst>
          </p:cNvPr>
          <p:cNvSpPr>
            <a:spLocks noChangeAspect="1" noChangeArrowheads="1" noTextEdit="1"/>
          </p:cNvSpPr>
          <p:nvPr/>
        </p:nvSpPr>
        <p:spPr bwMode="auto">
          <a:xfrm>
            <a:off x="8099425" y="-1439863"/>
            <a:ext cx="8388350" cy="9813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 name="Freeform 9">
            <a:extLst>
              <a:ext uri="{FF2B5EF4-FFF2-40B4-BE49-F238E27FC236}">
                <a16:creationId xmlns:a16="http://schemas.microsoft.com/office/drawing/2014/main" id="{7545D9E4-D14D-4332-BA4D-8D8CC388251E}"/>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7" name="Text Placeholder 23">
            <a:extLst>
              <a:ext uri="{FF2B5EF4-FFF2-40B4-BE49-F238E27FC236}">
                <a16:creationId xmlns:a16="http://schemas.microsoft.com/office/drawing/2014/main" id="{1D1EADEB-D3C6-402C-98DE-D67CB9A828E2}"/>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21" name="Title Placeholder 1">
            <a:extLst>
              <a:ext uri="{FF2B5EF4-FFF2-40B4-BE49-F238E27FC236}">
                <a16:creationId xmlns:a16="http://schemas.microsoft.com/office/drawing/2014/main" id="{7E6EA454-641C-4B83-8B9A-6C19BCF7D973}"/>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2" name="Content Placeholder 2">
            <a:extLst>
              <a:ext uri="{FF2B5EF4-FFF2-40B4-BE49-F238E27FC236}">
                <a16:creationId xmlns:a16="http://schemas.microsoft.com/office/drawing/2014/main" id="{E7557081-53B6-4B04-B023-A1B2D0928B11}"/>
              </a:ext>
            </a:extLst>
          </p:cNvPr>
          <p:cNvSpPr>
            <a:spLocks noGrp="1"/>
          </p:cNvSpPr>
          <p:nvPr>
            <p:ph idx="19"/>
          </p:nvPr>
        </p:nvSpPr>
        <p:spPr>
          <a:xfrm>
            <a:off x="539750" y="1416785"/>
            <a:ext cx="9213849" cy="4415215"/>
          </a:xfrm>
          <a:prstGeom prst="rect">
            <a:avLst/>
          </a:prstGeom>
        </p:spPr>
        <p:txBody>
          <a:bodyPr/>
          <a:lstStyle>
            <a:lvl1pPr marL="180000" indent="-180000">
              <a:defRPr sz="1600">
                <a:solidFill>
                  <a:srgbClr val="3F1A01"/>
                </a:solidFill>
              </a:defRPr>
            </a:lvl1pPr>
            <a:lvl2pPr marL="360000" indent="-180000">
              <a:defRPr sz="1400">
                <a:solidFill>
                  <a:srgbClr val="1A1A17"/>
                </a:solidFill>
              </a:defRPr>
            </a:lvl2pPr>
            <a:lvl3pPr marL="540000" indent="-180000">
              <a:defRPr>
                <a:solidFill>
                  <a:srgbClr val="1A1A17"/>
                </a:solidFill>
              </a:defRPr>
            </a:lvl3pPr>
            <a:lvl4pPr marL="720000" indent="-180000">
              <a:defRPr>
                <a:solidFill>
                  <a:srgbClr val="1A1A17"/>
                </a:solidFill>
              </a:defRPr>
            </a:lvl4pPr>
            <a:lvl5pPr marL="900000" indent="-180000">
              <a:defRPr>
                <a:solidFill>
                  <a:srgbClr val="1A1A17"/>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Pladsholder til tekst 4">
            <a:extLst>
              <a:ext uri="{FF2B5EF4-FFF2-40B4-BE49-F238E27FC236}">
                <a16:creationId xmlns:a16="http://schemas.microsoft.com/office/drawing/2014/main" id="{1E8D3709-34DC-405A-8D76-A21A00B78D2E}"/>
              </a:ext>
            </a:extLst>
          </p:cNvPr>
          <p:cNvSpPr>
            <a:spLocks noGrp="1"/>
          </p:cNvSpPr>
          <p:nvPr>
            <p:ph type="body" sz="quarter" idx="18" hasCustomPrompt="1"/>
          </p:nvPr>
        </p:nvSpPr>
        <p:spPr>
          <a:xfrm>
            <a:off x="539750" y="6102000"/>
            <a:ext cx="9213849"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4" name="Slide Number Placeholder 5">
            <a:extLst>
              <a:ext uri="{FF2B5EF4-FFF2-40B4-BE49-F238E27FC236}">
                <a16:creationId xmlns:a16="http://schemas.microsoft.com/office/drawing/2014/main" id="{B4C506A6-9361-47F8-AEB5-04D5D1268463}"/>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1763607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Quote - Light Grey v2">
    <p:bg>
      <p:bgPr>
        <a:solidFill>
          <a:srgbClr val="B2B2B2"/>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AD0AAC3D-2AA7-42DE-9D30-35663FC7DF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DADADA">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rgbClr val="DADADA"/>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FB61BE42-3C18-404C-8698-70B4CD159AFE}"/>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3094855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Quote - Light Gold">
    <p:bg>
      <p:bgPr>
        <a:solidFill>
          <a:srgbClr val="E1D8BF"/>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53475331-EC7A-4563-AD55-FE2890A719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2">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8233D69F-7A60-4C2E-8201-E58069E62980}"/>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2556709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Quote - Light Green">
    <p:bg>
      <p:bgPr>
        <a:solidFill>
          <a:srgbClr val="CCD9D3"/>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DCAC8086-ACFA-44CC-91A6-C81B4EDFEB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3">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3"/>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C75DE84A-9B5C-4EC6-942D-E4A1D174DD8E}"/>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1053937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Quote - Light Brown">
    <p:bg>
      <p:bgPr>
        <a:solidFill>
          <a:srgbClr val="D9D1CC"/>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8F783354-686D-4F95-A2C7-375026C51A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4">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4"/>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B4FE89CE-5CDB-4DE9-B059-4719B2563F26}"/>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0713487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Quote - Light Blue">
    <p:bg>
      <p:bgPr>
        <a:solidFill>
          <a:srgbClr val="CAD8E4"/>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EF1EC179-E635-4D48-8EBF-C7A43205B6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5">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5"/>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CA4B47A1-8FE3-40D1-8D69-CC9AD2863E78}"/>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7392492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C4F08730-DBA8-4007-A284-175B2F954A12}"/>
              </a:ext>
            </a:extLst>
          </p:cNvPr>
          <p:cNvSpPr txBox="1"/>
          <p:nvPr/>
        </p:nvSpPr>
        <p:spPr>
          <a:xfrm>
            <a:off x="3318324" y="4444235"/>
            <a:ext cx="2651995" cy="1400383"/>
          </a:xfrm>
          <a:prstGeom prst="rect">
            <a:avLst/>
          </a:prstGeom>
          <a:noFill/>
        </p:spPr>
        <p:txBody>
          <a:bodyPr wrap="square">
            <a:spAutoFit/>
          </a:bodyPr>
          <a:lstStyle/>
          <a:p>
            <a:pPr fontAlgn="auto">
              <a:spcBef>
                <a:spcPts val="1200"/>
              </a:spcBef>
              <a:spcAft>
                <a:spcPts val="600"/>
              </a:spcAft>
              <a:buFont typeface="+mj-lt"/>
              <a:buNone/>
              <a:defRPr/>
            </a:pPr>
            <a:r>
              <a:rPr lang="en-GB" sz="1000" b="1" noProof="1">
                <a:solidFill>
                  <a:schemeClr val="tx1"/>
                </a:solidFill>
                <a:latin typeface="Arial" panose="020B0604020202020204" pitchFamily="34" charset="0"/>
                <a:cs typeface="Arial" panose="020B0604020202020204" pitchFamily="34" charset="0"/>
              </a:rPr>
              <a:t>Reset slide</a:t>
            </a:r>
          </a:p>
          <a:p>
            <a:pPr fontAlgn="auto">
              <a:spcBef>
                <a:spcPts val="1200"/>
              </a:spcBef>
              <a:spcAft>
                <a:spcPts val="600"/>
              </a:spcAft>
              <a:buFont typeface="+mj-lt"/>
              <a:buNone/>
              <a:defRPr/>
            </a:pPr>
            <a:endParaRPr lang="en-GB" sz="1000" b="1" noProof="1">
              <a:solidFill>
                <a:schemeClr val="tx1"/>
              </a:solidFill>
              <a:latin typeface="Arial" panose="020B0604020202020204" pitchFamily="34" charset="0"/>
              <a:cs typeface="Arial" panose="020B0604020202020204" pitchFamily="34" charset="0"/>
            </a:endParaRPr>
          </a:p>
          <a:p>
            <a:pPr marL="228600" marR="0" indent="-228600" algn="l" defTabSz="914400" rtl="0" eaLnBrk="1" fontAlgn="auto" latinLnBrk="0" hangingPunct="1">
              <a:lnSpc>
                <a:spcPct val="100000"/>
              </a:lnSpc>
              <a:spcBef>
                <a:spcPts val="0"/>
              </a:spcBef>
              <a:spcAft>
                <a:spcPts val="600"/>
              </a:spcAft>
              <a:buClrTx/>
              <a:buSzTx/>
              <a:buFont typeface="+mj-lt"/>
              <a:buAutoNum type="arabicPeriod"/>
              <a:tabLst/>
              <a:defRPr/>
            </a:pPr>
            <a:r>
              <a:rPr lang="en-GB" altLang="da-DK" sz="1000" noProof="1">
                <a:solidFill>
                  <a:schemeClr val="tx1"/>
                </a:solidFill>
                <a:latin typeface="Arial" panose="020B0604020202020204" pitchFamily="34" charset="0"/>
                <a:cs typeface="Arial" panose="020B0604020202020204" pitchFamily="34" charset="0"/>
              </a:rPr>
              <a:t>Click the </a:t>
            </a:r>
            <a:r>
              <a:rPr lang="en-GB" altLang="da-DK" sz="1000" b="1" noProof="1">
                <a:solidFill>
                  <a:schemeClr val="tx1"/>
                </a:solidFill>
                <a:latin typeface="Arial" panose="020B0604020202020204" pitchFamily="34" charset="0"/>
                <a:cs typeface="Arial" panose="020B0604020202020204" pitchFamily="34" charset="0"/>
              </a:rPr>
              <a:t>Home - Tab</a:t>
            </a:r>
            <a:endParaRPr lang="en-GB" altLang="da-DK" sz="1000" b="1" strike="sngStrike" noProof="1">
              <a:solidFill>
                <a:schemeClr val="tx1"/>
              </a:solidFill>
              <a:latin typeface="Arial" panose="020B0604020202020204" pitchFamily="34" charset="0"/>
              <a:cs typeface="Arial" panose="020B0604020202020204" pitchFamily="34" charset="0"/>
            </a:endParaRPr>
          </a:p>
          <a:p>
            <a:pPr marL="228600" marR="0" indent="-228600" algn="l" defTabSz="914400" rtl="0" eaLnBrk="1" fontAlgn="auto" latinLnBrk="0" hangingPunct="1">
              <a:lnSpc>
                <a:spcPct val="100000"/>
              </a:lnSpc>
              <a:spcBef>
                <a:spcPts val="0"/>
              </a:spcBef>
              <a:spcAft>
                <a:spcPts val="600"/>
              </a:spcAft>
              <a:buClrTx/>
              <a:buSzTx/>
              <a:buFont typeface="+mj-lt"/>
              <a:buAutoNum type="arabicPeriod"/>
              <a:tabLst/>
              <a:defRPr/>
            </a:pPr>
            <a:r>
              <a:rPr lang="en-GB" altLang="da-DK" sz="1000" noProof="1">
                <a:solidFill>
                  <a:schemeClr val="tx1"/>
                </a:solidFill>
                <a:latin typeface="Arial" panose="020B0604020202020204" pitchFamily="34" charset="0"/>
                <a:cs typeface="Arial" panose="020B0604020202020204" pitchFamily="34" charset="0"/>
              </a:rPr>
              <a:t>Click the </a:t>
            </a:r>
            <a:r>
              <a:rPr lang="en-GB" altLang="da-DK" sz="1000" b="1" baseline="0" noProof="1">
                <a:solidFill>
                  <a:schemeClr val="tx1"/>
                </a:solidFill>
                <a:latin typeface="Arial" panose="020B0604020202020204" pitchFamily="34" charset="0"/>
                <a:cs typeface="Arial" panose="020B0604020202020204" pitchFamily="34" charset="0"/>
              </a:rPr>
              <a:t>Reset </a:t>
            </a:r>
            <a:r>
              <a:rPr lang="en-GB" altLang="da-DK" sz="1000" noProof="1">
                <a:solidFill>
                  <a:schemeClr val="tx1"/>
                </a:solidFill>
                <a:latin typeface="Arial" panose="020B0604020202020204" pitchFamily="34" charset="0"/>
                <a:cs typeface="Arial" panose="020B0604020202020204" pitchFamily="34" charset="0"/>
              </a:rPr>
              <a:t>menu to reset position, size</a:t>
            </a:r>
            <a:r>
              <a:rPr lang="en-GB" altLang="da-DK" sz="1000" baseline="0" noProof="1">
                <a:solidFill>
                  <a:schemeClr val="tx1"/>
                </a:solidFill>
                <a:latin typeface="Arial" panose="020B0604020202020204" pitchFamily="34" charset="0"/>
                <a:cs typeface="Arial" panose="020B0604020202020204" pitchFamily="34" charset="0"/>
              </a:rPr>
              <a:t> and formatting of the slide placeholders to their default settings</a:t>
            </a:r>
            <a:endParaRPr lang="en-GB" altLang="da-DK" sz="1000" noProof="1">
              <a:solidFill>
                <a:schemeClr val="tx1"/>
              </a:solidFill>
              <a:latin typeface="Arial" panose="020B0604020202020204" pitchFamily="34" charset="0"/>
              <a:cs typeface="Arial" panose="020B0604020202020204" pitchFamily="34" charset="0"/>
            </a:endParaRPr>
          </a:p>
        </p:txBody>
      </p:sp>
      <p:sp>
        <p:nvSpPr>
          <p:cNvPr id="48" name="TextBox 47">
            <a:extLst>
              <a:ext uri="{FF2B5EF4-FFF2-40B4-BE49-F238E27FC236}">
                <a16:creationId xmlns:a16="http://schemas.microsoft.com/office/drawing/2014/main" id="{29B69258-0759-4F9D-8A5C-C6B044632BCA}"/>
              </a:ext>
            </a:extLst>
          </p:cNvPr>
          <p:cNvSpPr txBox="1"/>
          <p:nvPr/>
        </p:nvSpPr>
        <p:spPr>
          <a:xfrm>
            <a:off x="6221682" y="2645246"/>
            <a:ext cx="2576512" cy="3000821"/>
          </a:xfrm>
          <a:prstGeom prst="rect">
            <a:avLst/>
          </a:prstGeom>
          <a:noFill/>
        </p:spPr>
        <p:txBody>
          <a:bodyPr wrap="square" lIns="0" tIns="0" rIns="0" bIns="0">
            <a:spAutoFit/>
          </a:bodyPr>
          <a:lstStyle/>
          <a:p>
            <a:pPr eaLnBrk="1" hangingPunct="1">
              <a:spcAft>
                <a:spcPts val="600"/>
              </a:spcAft>
              <a:defRPr/>
            </a:pPr>
            <a:r>
              <a:rPr lang="en-GB" altLang="da-DK" sz="1000" b="1" noProof="1">
                <a:solidFill>
                  <a:schemeClr val="tx1"/>
                </a:solidFill>
                <a:latin typeface="Arial" panose="020B0604020202020204" pitchFamily="34" charset="0"/>
                <a:cs typeface="Arial" panose="020B0604020202020204" pitchFamily="34" charset="0"/>
              </a:rPr>
              <a:t>Change / edit picture</a:t>
            </a: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change picture </a:t>
            </a:r>
            <a:r>
              <a:rPr lang="en-GB" altLang="da-DK" sz="1000" b="1" noProof="1">
                <a:solidFill>
                  <a:schemeClr val="tx1"/>
                </a:solidFill>
                <a:latin typeface="Arial" panose="020B0604020202020204" pitchFamily="34" charset="0"/>
                <a:cs typeface="Arial" panose="020B0604020202020204" pitchFamily="34" charset="0"/>
              </a:rPr>
              <a:t>RIGHT-CLICK</a:t>
            </a:r>
            <a:r>
              <a:rPr lang="en-GB" altLang="da-DK" sz="1000" b="0" noProof="1">
                <a:solidFill>
                  <a:schemeClr val="tx1"/>
                </a:solidFill>
                <a:latin typeface="Arial" panose="020B0604020202020204" pitchFamily="34" charset="0"/>
                <a:cs typeface="Arial" panose="020B0604020202020204" pitchFamily="34" charset="0"/>
              </a:rPr>
              <a:t> on the picture and click “</a:t>
            </a:r>
            <a:r>
              <a:rPr lang="en-GB" altLang="da-DK" sz="1000" b="1" noProof="1">
                <a:solidFill>
                  <a:schemeClr val="tx1"/>
                </a:solidFill>
                <a:latin typeface="Arial" panose="020B0604020202020204" pitchFamily="34" charset="0"/>
                <a:cs typeface="Arial" panose="020B0604020202020204" pitchFamily="34" charset="0"/>
              </a:rPr>
              <a:t>Change Picture</a:t>
            </a:r>
            <a:r>
              <a:rPr lang="en-GB" altLang="da-DK" sz="1000" b="0" noProof="1">
                <a:solidFill>
                  <a:schemeClr val="tx1"/>
                </a:solidFill>
                <a:latin typeface="Arial" panose="020B0604020202020204" pitchFamily="34" charset="0"/>
                <a:cs typeface="Arial" panose="020B0604020202020204" pitchFamily="34" charset="0"/>
              </a:rPr>
              <a:t>”</a:t>
            </a: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change size or focus of the picture - </a:t>
            </a:r>
            <a:r>
              <a:rPr lang="en-GB" altLang="da-DK" sz="1000" b="1" noProof="1">
                <a:solidFill>
                  <a:schemeClr val="tx1"/>
                </a:solidFill>
                <a:latin typeface="Arial" panose="020B0604020202020204" pitchFamily="34" charset="0"/>
                <a:cs typeface="Arial" panose="020B0604020202020204" pitchFamily="34" charset="0"/>
              </a:rPr>
              <a:t>Select the picture</a:t>
            </a:r>
            <a:r>
              <a:rPr lang="en-GB" altLang="da-DK" sz="1000" b="0" noProof="1">
                <a:solidFill>
                  <a:schemeClr val="tx1"/>
                </a:solidFill>
                <a:latin typeface="Arial" panose="020B0604020202020204" pitchFamily="34" charset="0"/>
                <a:cs typeface="Arial" panose="020B0604020202020204" pitchFamily="34" charset="0"/>
              </a:rPr>
              <a:t>, click </a:t>
            </a:r>
            <a:r>
              <a:rPr lang="en-GB" altLang="da-DK" sz="1000" b="1" noProof="1">
                <a:solidFill>
                  <a:schemeClr val="tx1"/>
                </a:solidFill>
                <a:latin typeface="Arial" panose="020B0604020202020204" pitchFamily="34" charset="0"/>
                <a:cs typeface="Arial" panose="020B0604020202020204" pitchFamily="34" charset="0"/>
              </a:rPr>
              <a:t>CROP</a:t>
            </a:r>
            <a:r>
              <a:rPr lang="en-GB" altLang="da-DK" sz="1000" b="0" noProof="1">
                <a:solidFill>
                  <a:schemeClr val="tx1"/>
                </a:solidFill>
                <a:latin typeface="Arial" panose="020B0604020202020204" pitchFamily="34" charset="0"/>
                <a:cs typeface="Arial" panose="020B0604020202020204" pitchFamily="34" charset="0"/>
              </a:rPr>
              <a:t> from “The Picture Format menu”</a:t>
            </a: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scale the picture, hold SHIFT-key down while dragging the corners of the picture</a:t>
            </a: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p:txBody>
      </p:sp>
      <p:pic>
        <p:nvPicPr>
          <p:cNvPr id="22" name="Picture 21">
            <a:extLst>
              <a:ext uri="{FF2B5EF4-FFF2-40B4-BE49-F238E27FC236}">
                <a16:creationId xmlns:a16="http://schemas.microsoft.com/office/drawing/2014/main" id="{A0CF4DB0-EA3A-4922-ACBA-C0B74CF861E3}"/>
              </a:ext>
            </a:extLst>
          </p:cNvPr>
          <p:cNvPicPr>
            <a:picLocks noChangeAspect="1"/>
          </p:cNvPicPr>
          <p:nvPr/>
        </p:nvPicPr>
        <p:blipFill>
          <a:blip r:embed="rId2">
            <a:extLst>
              <a:ext uri="{28A0092B-C50C-407E-A947-70E740481C1C}">
                <a14:useLocalDpi xmlns:a14="http://schemas.microsoft.com/office/drawing/2010/main" val="0"/>
              </a:ext>
            </a:extLst>
          </a:blip>
          <a:srcRect l="461" r="461"/>
          <a:stretch/>
        </p:blipFill>
        <p:spPr>
          <a:xfrm>
            <a:off x="539750" y="4526557"/>
            <a:ext cx="2574925" cy="1458968"/>
          </a:xfrm>
          <a:prstGeom prst="rect">
            <a:avLst/>
          </a:prstGeom>
          <a:effectLst>
            <a:outerShdw blurRad="50800" dist="38100" dir="5400000" algn="t" rotWithShape="0">
              <a:prstClr val="black">
                <a:alpha val="40000"/>
              </a:prstClr>
            </a:outerShdw>
          </a:effectLst>
        </p:spPr>
      </p:pic>
      <p:sp>
        <p:nvSpPr>
          <p:cNvPr id="11" name="Title 4">
            <a:extLst>
              <a:ext uri="{FF2B5EF4-FFF2-40B4-BE49-F238E27FC236}">
                <a16:creationId xmlns:a16="http://schemas.microsoft.com/office/drawing/2014/main" id="{78DE8C21-512C-45D7-AF5D-2791E225B7EB}"/>
              </a:ext>
            </a:extLst>
          </p:cNvPr>
          <p:cNvSpPr txBox="1">
            <a:spLocks/>
          </p:cNvSpPr>
          <p:nvPr/>
        </p:nvSpPr>
        <p:spPr>
          <a:xfrm>
            <a:off x="539749" y="814386"/>
            <a:ext cx="9213851" cy="332399"/>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b="1" kern="1200">
                <a:solidFill>
                  <a:srgbClr val="3F1A01"/>
                </a:solidFill>
                <a:latin typeface="+mj-lt"/>
                <a:ea typeface="+mj-ea"/>
                <a:cs typeface="+mj-cs"/>
              </a:defRPr>
            </a:lvl1pPr>
          </a:lstStyle>
          <a:p>
            <a:r>
              <a:rPr lang="en-GB"/>
              <a:t>Start here</a:t>
            </a:r>
          </a:p>
        </p:txBody>
      </p:sp>
      <p:sp>
        <p:nvSpPr>
          <p:cNvPr id="13" name="Slide Number Placeholder 2">
            <a:extLst>
              <a:ext uri="{FF2B5EF4-FFF2-40B4-BE49-F238E27FC236}">
                <a16:creationId xmlns:a16="http://schemas.microsoft.com/office/drawing/2014/main" id="{638AF027-CA0D-41A5-BE09-74C8B45BC9AF}"/>
              </a:ext>
            </a:extLst>
          </p:cNvPr>
          <p:cNvSpPr txBox="1">
            <a:spLocks/>
          </p:cNvSpPr>
          <p:nvPr/>
        </p:nvSpPr>
        <p:spPr>
          <a:xfrm>
            <a:off x="11326690" y="6434112"/>
            <a:ext cx="595310" cy="153888"/>
          </a:xfrm>
          <a:prstGeom prst="rect">
            <a:avLst/>
          </a:prstGeom>
        </p:spPr>
        <p:txBody>
          <a:bodyPr lIns="0" tIns="0" rIns="0" bIns="0" anchor="t" anchorCtr="0">
            <a:noAutofit/>
          </a:bodyPr>
          <a:lstStyle>
            <a:defPPr>
              <a:defRPr lang="da-DK"/>
            </a:defPPr>
            <a:lvl1pPr marL="0" algn="r" defTabSz="914400" rtl="0" eaLnBrk="1" latinLnBrk="0" hangingPunct="1">
              <a:defRPr sz="900" kern="1200">
                <a:solidFill>
                  <a:srgbClr val="3F1A0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F92315-F790-4E00-A189-2894250684D7}" type="slidenum">
              <a:rPr lang="en-GB" smtClean="0"/>
              <a:pPr/>
              <a:t>‹#›</a:t>
            </a:fld>
            <a:endParaRPr lang="en-GB"/>
          </a:p>
        </p:txBody>
      </p:sp>
      <p:sp>
        <p:nvSpPr>
          <p:cNvPr id="15" name="Content Placeholder 7">
            <a:extLst>
              <a:ext uri="{FF2B5EF4-FFF2-40B4-BE49-F238E27FC236}">
                <a16:creationId xmlns:a16="http://schemas.microsoft.com/office/drawing/2014/main" id="{48445BAE-D8A3-4827-AC54-6EA8BA6F766B}"/>
              </a:ext>
            </a:extLst>
          </p:cNvPr>
          <p:cNvSpPr txBox="1">
            <a:spLocks/>
          </p:cNvSpPr>
          <p:nvPr/>
        </p:nvSpPr>
        <p:spPr>
          <a:xfrm>
            <a:off x="539750" y="1409700"/>
            <a:ext cx="2574926" cy="2539157"/>
          </a:xfrm>
          <a:prstGeom prst="rect">
            <a:avLst/>
          </a:prstGeom>
        </p:spPr>
        <p:txBody>
          <a:bodyPr wrap="square" lIns="0" tIns="0" rIns="0" bIns="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a:solidFill>
                  <a:srgbClr val="3F1A01"/>
                </a:solidFill>
                <a:latin typeface="+mn-lt"/>
              </a:rPr>
              <a:t>Copy &amp; Paste</a:t>
            </a:r>
          </a:p>
          <a:p>
            <a:pPr marL="0" indent="0">
              <a:spcBef>
                <a:spcPts val="0"/>
              </a:spcBef>
              <a:buNone/>
            </a:pPr>
            <a:endParaRPr lang="en-GB" sz="1000" b="1">
              <a:solidFill>
                <a:srgbClr val="3F1A01"/>
              </a:solidFill>
              <a:latin typeface="+mn-lt"/>
            </a:endParaRPr>
          </a:p>
          <a:p>
            <a:pPr marL="0" indent="0">
              <a:spcBef>
                <a:spcPts val="0"/>
              </a:spcBef>
              <a:buNone/>
            </a:pPr>
            <a:endParaRPr lang="en-GB" sz="1000" b="1">
              <a:solidFill>
                <a:srgbClr val="3F1A01"/>
              </a:solidFill>
              <a:latin typeface="+mn-lt"/>
            </a:endParaRPr>
          </a:p>
          <a:p>
            <a:pPr marL="0" indent="0">
              <a:spcBef>
                <a:spcPts val="0"/>
              </a:spcBef>
              <a:buNone/>
            </a:pPr>
            <a:endParaRPr lang="en-GB" sz="1000" b="1">
              <a:solidFill>
                <a:srgbClr val="3F1A01"/>
              </a:solidFill>
              <a:latin typeface="+mn-lt"/>
            </a:endParaRPr>
          </a:p>
          <a:p>
            <a:pPr marL="0" indent="0">
              <a:spcBef>
                <a:spcPts val="0"/>
              </a:spcBef>
              <a:buNone/>
            </a:pPr>
            <a:endParaRPr lang="en-GB" sz="1000" b="1">
              <a:solidFill>
                <a:srgbClr val="3F1A01"/>
              </a:solidFill>
              <a:latin typeface="+mn-lt"/>
            </a:endParaRPr>
          </a:p>
          <a:p>
            <a:pPr marL="0" indent="0">
              <a:spcBef>
                <a:spcPts val="0"/>
              </a:spcBef>
              <a:buFont typeface="Arial" panose="020B0604020202020204" pitchFamily="34" charset="0"/>
              <a:buNone/>
            </a:pPr>
            <a:r>
              <a:rPr lang="en-GB" sz="1000">
                <a:solidFill>
                  <a:srgbClr val="3F1A01"/>
                </a:solidFill>
                <a:latin typeface="+mn-lt"/>
              </a:rPr>
              <a:t>When you need to paste text into the presentation </a:t>
            </a:r>
            <a:r>
              <a:rPr lang="en-GB" sz="1000" b="1">
                <a:solidFill>
                  <a:srgbClr val="3F1A01"/>
                </a:solidFill>
                <a:latin typeface="+mn-lt"/>
              </a:rPr>
              <a:t>– Right-Click</a:t>
            </a:r>
            <a:r>
              <a:rPr lang="en-GB" sz="1000">
                <a:solidFill>
                  <a:srgbClr val="3F1A01"/>
                </a:solidFill>
                <a:latin typeface="+mn-lt"/>
              </a:rPr>
              <a:t> and choose </a:t>
            </a:r>
            <a:br>
              <a:rPr lang="en-GB" sz="1000">
                <a:solidFill>
                  <a:srgbClr val="3F1A01"/>
                </a:solidFill>
                <a:latin typeface="+mn-lt"/>
              </a:rPr>
            </a:br>
            <a:r>
              <a:rPr lang="en-GB" sz="1000">
                <a:solidFill>
                  <a:srgbClr val="3F1A01"/>
                </a:solidFill>
                <a:latin typeface="+mn-lt"/>
              </a:rPr>
              <a:t>”</a:t>
            </a:r>
            <a:r>
              <a:rPr lang="en-GB" sz="1000" b="1">
                <a:solidFill>
                  <a:srgbClr val="3F1A01"/>
                </a:solidFill>
                <a:latin typeface="+mn-lt"/>
              </a:rPr>
              <a:t>Keep text only</a:t>
            </a:r>
            <a:r>
              <a:rPr lang="en-GB" sz="1000">
                <a:solidFill>
                  <a:srgbClr val="3F1A01"/>
                </a:solidFill>
                <a:latin typeface="+mn-lt"/>
              </a:rPr>
              <a:t>”.</a:t>
            </a:r>
          </a:p>
          <a:p>
            <a:pPr marL="0" indent="0">
              <a:spcBef>
                <a:spcPts val="0"/>
              </a:spcBef>
              <a:buFont typeface="Arial" panose="020B0604020202020204" pitchFamily="34" charset="0"/>
              <a:buNone/>
            </a:pPr>
            <a:endParaRPr lang="en-GB" sz="1000">
              <a:solidFill>
                <a:srgbClr val="3F1A01"/>
              </a:solidFill>
              <a:latin typeface="+mn-lt"/>
            </a:endParaRPr>
          </a:p>
          <a:p>
            <a:pPr marL="0" indent="0">
              <a:spcBef>
                <a:spcPts val="0"/>
              </a:spcBef>
              <a:buFont typeface="Arial" panose="020B0604020202020204" pitchFamily="34" charset="0"/>
              <a:buNone/>
            </a:pPr>
            <a:endParaRPr lang="en-GB" sz="1000">
              <a:solidFill>
                <a:srgbClr val="3F1A01"/>
              </a:solidFill>
              <a:latin typeface="+mn-lt"/>
            </a:endParaRPr>
          </a:p>
          <a:p>
            <a:pPr marL="0" indent="0">
              <a:spcBef>
                <a:spcPts val="0"/>
              </a:spcBef>
              <a:spcAft>
                <a:spcPts val="600"/>
              </a:spcAft>
              <a:buFont typeface="Arial" panose="020B0604020202020204" pitchFamily="34" charset="0"/>
              <a:buNone/>
            </a:pPr>
            <a:r>
              <a:rPr lang="en-GB" sz="1000" b="1">
                <a:solidFill>
                  <a:srgbClr val="3F1A01"/>
                </a:solidFill>
                <a:latin typeface="+mn-lt"/>
              </a:rPr>
              <a:t>Text styles</a:t>
            </a:r>
          </a:p>
          <a:p>
            <a:pPr marL="0" indent="0">
              <a:spcBef>
                <a:spcPts val="0"/>
              </a:spcBef>
              <a:buFont typeface="Arial" panose="020B0604020202020204" pitchFamily="34" charset="0"/>
              <a:buNone/>
            </a:pPr>
            <a:r>
              <a:rPr lang="en-GB" sz="1000">
                <a:solidFill>
                  <a:srgbClr val="3F1A01"/>
                </a:solidFill>
                <a:latin typeface="+mn-lt"/>
              </a:rPr>
              <a:t>Use the </a:t>
            </a:r>
            <a:r>
              <a:rPr lang="en-GB" sz="1000" b="1">
                <a:solidFill>
                  <a:srgbClr val="3F1A01"/>
                </a:solidFill>
                <a:latin typeface="+mn-lt"/>
              </a:rPr>
              <a:t>TAB-key</a:t>
            </a:r>
            <a:r>
              <a:rPr lang="en-GB" sz="1000">
                <a:solidFill>
                  <a:srgbClr val="3F1A01"/>
                </a:solidFill>
                <a:latin typeface="+mn-lt"/>
              </a:rPr>
              <a:t> to jump through </a:t>
            </a:r>
            <a:br>
              <a:rPr lang="en-GB" sz="1000">
                <a:solidFill>
                  <a:srgbClr val="3F1A01"/>
                </a:solidFill>
                <a:latin typeface="+mn-lt"/>
              </a:rPr>
            </a:br>
            <a:r>
              <a:rPr lang="en-GB" sz="1000">
                <a:solidFill>
                  <a:srgbClr val="3F1A01"/>
                </a:solidFill>
                <a:latin typeface="+mn-lt"/>
              </a:rPr>
              <a:t>levels. Click </a:t>
            </a:r>
            <a:r>
              <a:rPr lang="en-GB" sz="1000" b="1">
                <a:solidFill>
                  <a:srgbClr val="3F1A01"/>
                </a:solidFill>
                <a:latin typeface="+mn-lt"/>
              </a:rPr>
              <a:t>ENTER</a:t>
            </a:r>
            <a:r>
              <a:rPr lang="en-GB" sz="1000">
                <a:solidFill>
                  <a:srgbClr val="3F1A01"/>
                </a:solidFill>
                <a:latin typeface="+mn-lt"/>
              </a:rPr>
              <a:t>, then </a:t>
            </a:r>
            <a:r>
              <a:rPr lang="en-GB" sz="1000" b="1">
                <a:solidFill>
                  <a:srgbClr val="3F1A01"/>
                </a:solidFill>
                <a:latin typeface="+mn-lt"/>
              </a:rPr>
              <a:t>TAB</a:t>
            </a:r>
            <a:r>
              <a:rPr lang="en-GB" sz="1000">
                <a:solidFill>
                  <a:srgbClr val="3F1A01"/>
                </a:solidFill>
                <a:latin typeface="+mn-lt"/>
              </a:rPr>
              <a:t> to switch from one level to the next level</a:t>
            </a:r>
          </a:p>
          <a:p>
            <a:pPr marL="0" indent="0">
              <a:spcBef>
                <a:spcPts val="0"/>
              </a:spcBef>
              <a:buFont typeface="Arial" panose="020B0604020202020204" pitchFamily="34" charset="0"/>
              <a:buNone/>
            </a:pPr>
            <a:r>
              <a:rPr lang="en-GB" sz="1000">
                <a:solidFill>
                  <a:srgbClr val="3F1A01"/>
                </a:solidFill>
                <a:latin typeface="+mn-lt"/>
              </a:rPr>
              <a:t>To go back in levels use </a:t>
            </a:r>
            <a:r>
              <a:rPr lang="en-GB" sz="1000" b="1">
                <a:solidFill>
                  <a:srgbClr val="3F1A01"/>
                </a:solidFill>
                <a:latin typeface="+mn-lt"/>
              </a:rPr>
              <a:t>SHIFT-TAB</a:t>
            </a:r>
          </a:p>
          <a:p>
            <a:pPr marL="0" indent="0">
              <a:spcBef>
                <a:spcPts val="0"/>
              </a:spcBef>
              <a:buFont typeface="Arial" panose="020B0604020202020204" pitchFamily="34" charset="0"/>
              <a:buNone/>
            </a:pPr>
            <a:endParaRPr lang="en-GB" sz="1000">
              <a:solidFill>
                <a:srgbClr val="3F1A01"/>
              </a:solidFill>
              <a:latin typeface="+mn-lt"/>
            </a:endParaRPr>
          </a:p>
        </p:txBody>
      </p:sp>
      <p:pic>
        <p:nvPicPr>
          <p:cNvPr id="17" name="Picture 16">
            <a:extLst>
              <a:ext uri="{FF2B5EF4-FFF2-40B4-BE49-F238E27FC236}">
                <a16:creationId xmlns:a16="http://schemas.microsoft.com/office/drawing/2014/main" id="{EE217F0E-1690-4201-BD4A-054136C2E899}"/>
              </a:ext>
            </a:extLst>
          </p:cNvPr>
          <p:cNvPicPr>
            <a:picLocks noChangeAspect="1"/>
          </p:cNvPicPr>
          <p:nvPr/>
        </p:nvPicPr>
        <p:blipFill>
          <a:blip r:embed="rId3"/>
          <a:stretch>
            <a:fillRect/>
          </a:stretch>
        </p:blipFill>
        <p:spPr>
          <a:xfrm>
            <a:off x="510947" y="1635936"/>
            <a:ext cx="1057778" cy="433516"/>
          </a:xfrm>
          <a:prstGeom prst="rect">
            <a:avLst/>
          </a:prstGeom>
        </p:spPr>
      </p:pic>
      <p:sp>
        <p:nvSpPr>
          <p:cNvPr id="20" name="Content Placeholder 34">
            <a:extLst>
              <a:ext uri="{FF2B5EF4-FFF2-40B4-BE49-F238E27FC236}">
                <a16:creationId xmlns:a16="http://schemas.microsoft.com/office/drawing/2014/main" id="{6D001AD2-4250-4663-91F1-29AD0A53FA92}"/>
              </a:ext>
            </a:extLst>
          </p:cNvPr>
          <p:cNvSpPr txBox="1">
            <a:spLocks/>
          </p:cNvSpPr>
          <p:nvPr/>
        </p:nvSpPr>
        <p:spPr>
          <a:xfrm>
            <a:off x="9088588" y="1397909"/>
            <a:ext cx="1355724" cy="2616101"/>
          </a:xfrm>
          <a:prstGeom prst="rect">
            <a:avLst/>
          </a:prstGeom>
        </p:spPr>
        <p:txBody>
          <a:bodyPr vert="horz" wrap="square" lIns="0" tIns="0" rIns="0" bIns="0" rtlCol="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a:solidFill>
                  <a:srgbClr val="3F1A01"/>
                </a:solidFill>
              </a:rPr>
              <a:t>Building blocks</a:t>
            </a:r>
          </a:p>
          <a:p>
            <a:pPr marL="0" indent="0">
              <a:spcBef>
                <a:spcPts val="0"/>
              </a:spcBef>
              <a:buNone/>
            </a:pPr>
            <a:r>
              <a:rPr lang="en-GB" sz="1000">
                <a:solidFill>
                  <a:srgbClr val="3F1A01"/>
                </a:solidFill>
              </a:rPr>
              <a:t>The building block slides are made to help you build the presentation. You find them after this slide</a:t>
            </a:r>
          </a:p>
          <a:p>
            <a:pPr marL="0" indent="0">
              <a:spcBef>
                <a:spcPts val="0"/>
              </a:spcBef>
              <a:buNone/>
            </a:pPr>
            <a:endParaRPr lang="en-GB" sz="1000">
              <a:solidFill>
                <a:srgbClr val="3F1A01"/>
              </a:solidFill>
            </a:endParaRPr>
          </a:p>
          <a:p>
            <a:pPr marL="0" indent="0">
              <a:spcBef>
                <a:spcPts val="0"/>
              </a:spcBef>
              <a:buNone/>
            </a:pPr>
            <a:r>
              <a:rPr lang="en-GB" sz="1000">
                <a:solidFill>
                  <a:srgbClr val="3F1A01"/>
                </a:solidFill>
              </a:rPr>
              <a:t>Among the building blocks you find, </a:t>
            </a:r>
            <a:r>
              <a:rPr lang="en-GB" sz="1000" err="1">
                <a:solidFill>
                  <a:srgbClr val="3F1A01"/>
                </a:solidFill>
              </a:rPr>
              <a:t>colorguides</a:t>
            </a:r>
            <a:r>
              <a:rPr lang="en-GB" sz="1000">
                <a:solidFill>
                  <a:srgbClr val="3F1A01"/>
                </a:solidFill>
              </a:rPr>
              <a:t>, Tables and elements that you can pick from when you need to build your presentation.</a:t>
            </a:r>
          </a:p>
          <a:p>
            <a:pPr marL="0" indent="0">
              <a:spcBef>
                <a:spcPts val="0"/>
              </a:spcBef>
              <a:buNone/>
            </a:pPr>
            <a:endParaRPr lang="en-GB" sz="1000">
              <a:solidFill>
                <a:srgbClr val="3F1A01"/>
              </a:solidFill>
            </a:endParaRPr>
          </a:p>
          <a:p>
            <a:pPr marL="0" indent="0">
              <a:spcBef>
                <a:spcPts val="0"/>
              </a:spcBef>
              <a:buNone/>
            </a:pPr>
            <a:r>
              <a:rPr lang="en-GB" sz="1000">
                <a:solidFill>
                  <a:srgbClr val="3F1A01"/>
                </a:solidFill>
              </a:rPr>
              <a:t>Delete these slides after use. </a:t>
            </a:r>
            <a:r>
              <a:rPr lang="en-GB" sz="1000" b="1">
                <a:solidFill>
                  <a:srgbClr val="3F1A01"/>
                </a:solidFill>
              </a:rPr>
              <a:t> </a:t>
            </a:r>
          </a:p>
        </p:txBody>
      </p:sp>
      <p:sp>
        <p:nvSpPr>
          <p:cNvPr id="21" name="Content Placeholder 34">
            <a:extLst>
              <a:ext uri="{FF2B5EF4-FFF2-40B4-BE49-F238E27FC236}">
                <a16:creationId xmlns:a16="http://schemas.microsoft.com/office/drawing/2014/main" id="{DBAA186A-13CF-4C55-8ED1-3E1EFC7A2F90}"/>
              </a:ext>
            </a:extLst>
          </p:cNvPr>
          <p:cNvSpPr txBox="1">
            <a:spLocks/>
          </p:cNvSpPr>
          <p:nvPr/>
        </p:nvSpPr>
        <p:spPr>
          <a:xfrm>
            <a:off x="1015206" y="5102153"/>
            <a:ext cx="1624013" cy="615553"/>
          </a:xfrm>
          <a:prstGeom prst="rect">
            <a:avLst/>
          </a:prstGeom>
        </p:spPr>
        <p:txBody>
          <a:bodyPr vert="horz" wrap="square" lIns="0" tIns="0" rIns="0" bIns="0" rtlCol="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a:solidFill>
                  <a:srgbClr val="3F1A01"/>
                </a:solidFill>
              </a:rPr>
              <a:t>Guides – Show / Hide</a:t>
            </a:r>
          </a:p>
          <a:p>
            <a:pPr marL="0" indent="0">
              <a:spcBef>
                <a:spcPts val="0"/>
              </a:spcBef>
              <a:buNone/>
            </a:pPr>
            <a:r>
              <a:rPr lang="en-GB" sz="1000" b="0">
                <a:solidFill>
                  <a:srgbClr val="3F1A01"/>
                </a:solidFill>
              </a:rPr>
              <a:t>From the View-tab </a:t>
            </a:r>
          </a:p>
          <a:p>
            <a:pPr marL="0" indent="0">
              <a:spcBef>
                <a:spcPts val="0"/>
              </a:spcBef>
              <a:buNone/>
            </a:pPr>
            <a:r>
              <a:rPr lang="en-GB" sz="1000" b="0">
                <a:solidFill>
                  <a:srgbClr val="3F1A01"/>
                </a:solidFill>
              </a:rPr>
              <a:t>or Alt + F9</a:t>
            </a:r>
          </a:p>
          <a:p>
            <a:pPr marL="0" indent="0">
              <a:spcBef>
                <a:spcPts val="0"/>
              </a:spcBef>
              <a:buNone/>
            </a:pPr>
            <a:endParaRPr lang="en-GB" sz="1000" b="0">
              <a:solidFill>
                <a:srgbClr val="3F1A01"/>
              </a:solidFill>
            </a:endParaRPr>
          </a:p>
        </p:txBody>
      </p:sp>
      <p:sp>
        <p:nvSpPr>
          <p:cNvPr id="2" name="TextBox 1">
            <a:extLst>
              <a:ext uri="{FF2B5EF4-FFF2-40B4-BE49-F238E27FC236}">
                <a16:creationId xmlns:a16="http://schemas.microsoft.com/office/drawing/2014/main" id="{CFB97746-AB0C-416F-8995-6F74E0EF0EFE}"/>
              </a:ext>
            </a:extLst>
          </p:cNvPr>
          <p:cNvSpPr txBox="1"/>
          <p:nvPr/>
        </p:nvSpPr>
        <p:spPr>
          <a:xfrm>
            <a:off x="539750" y="540000"/>
            <a:ext cx="9213850" cy="215444"/>
          </a:xfrm>
          <a:prstGeom prst="rect">
            <a:avLst/>
          </a:prstGeom>
          <a:noFill/>
        </p:spPr>
        <p:txBody>
          <a:bodyPr wrap="square" lIns="0" tIns="0" rIns="0" bIns="0" rtlCol="0">
            <a:spAutoFit/>
          </a:bodyPr>
          <a:lstStyle/>
          <a:p>
            <a:r>
              <a:rPr lang="en-GB" sz="1400">
                <a:solidFill>
                  <a:schemeClr val="accent2"/>
                </a:solidFill>
                <a:latin typeface="Times New Roman" panose="02020603050405020304" pitchFamily="18" charset="0"/>
                <a:cs typeface="Times New Roman" panose="02020603050405020304" pitchFamily="18" charset="0"/>
              </a:rPr>
              <a:t>Delete this slide after use</a:t>
            </a:r>
          </a:p>
        </p:txBody>
      </p:sp>
      <p:pic>
        <p:nvPicPr>
          <p:cNvPr id="4" name="Picture 3">
            <a:extLst>
              <a:ext uri="{FF2B5EF4-FFF2-40B4-BE49-F238E27FC236}">
                <a16:creationId xmlns:a16="http://schemas.microsoft.com/office/drawing/2014/main" id="{E8DC192D-15E7-44CD-B477-C881E0E6D990}"/>
              </a:ext>
            </a:extLst>
          </p:cNvPr>
          <p:cNvPicPr>
            <a:picLocks noChangeAspect="1"/>
          </p:cNvPicPr>
          <p:nvPr/>
        </p:nvPicPr>
        <p:blipFill rotWithShape="1">
          <a:blip r:embed="rId4"/>
          <a:srcRect l="4483" r="1"/>
          <a:stretch/>
        </p:blipFill>
        <p:spPr>
          <a:xfrm>
            <a:off x="539750" y="3879102"/>
            <a:ext cx="502364" cy="306000"/>
          </a:xfrm>
          <a:prstGeom prst="rect">
            <a:avLst/>
          </a:prstGeom>
        </p:spPr>
      </p:pic>
      <p:pic>
        <p:nvPicPr>
          <p:cNvPr id="25" name="Picture 24">
            <a:extLst>
              <a:ext uri="{FF2B5EF4-FFF2-40B4-BE49-F238E27FC236}">
                <a16:creationId xmlns:a16="http://schemas.microsoft.com/office/drawing/2014/main" id="{61C5AB06-467F-4D53-8D9A-1C0D14254FE5}"/>
              </a:ext>
            </a:extLst>
          </p:cNvPr>
          <p:cNvPicPr>
            <a:picLocks noChangeAspect="1"/>
          </p:cNvPicPr>
          <p:nvPr/>
        </p:nvPicPr>
        <p:blipFill>
          <a:blip r:embed="rId5"/>
          <a:stretch>
            <a:fillRect/>
          </a:stretch>
        </p:blipFill>
        <p:spPr>
          <a:xfrm>
            <a:off x="6182034" y="2847599"/>
            <a:ext cx="1053671" cy="847781"/>
          </a:xfrm>
          <a:prstGeom prst="rect">
            <a:avLst/>
          </a:prstGeom>
        </p:spPr>
      </p:pic>
      <p:pic>
        <p:nvPicPr>
          <p:cNvPr id="26" name="Picture 25">
            <a:extLst>
              <a:ext uri="{FF2B5EF4-FFF2-40B4-BE49-F238E27FC236}">
                <a16:creationId xmlns:a16="http://schemas.microsoft.com/office/drawing/2014/main" id="{23E3D7D1-8B06-4822-B042-9E0013DC5ABD}"/>
              </a:ext>
            </a:extLst>
          </p:cNvPr>
          <p:cNvPicPr>
            <a:picLocks noChangeAspect="1"/>
          </p:cNvPicPr>
          <p:nvPr/>
        </p:nvPicPr>
        <p:blipFill>
          <a:blip r:embed="rId6"/>
          <a:stretch>
            <a:fillRect/>
          </a:stretch>
        </p:blipFill>
        <p:spPr>
          <a:xfrm>
            <a:off x="3342618" y="4737710"/>
            <a:ext cx="721382" cy="310749"/>
          </a:xfrm>
          <a:prstGeom prst="rect">
            <a:avLst/>
          </a:prstGeom>
        </p:spPr>
      </p:pic>
      <p:pic>
        <p:nvPicPr>
          <p:cNvPr id="6" name="Picture 5">
            <a:extLst>
              <a:ext uri="{FF2B5EF4-FFF2-40B4-BE49-F238E27FC236}">
                <a16:creationId xmlns:a16="http://schemas.microsoft.com/office/drawing/2014/main" id="{E69E3A62-6048-4098-92E9-31D1A7DA6A31}"/>
              </a:ext>
            </a:extLst>
          </p:cNvPr>
          <p:cNvPicPr>
            <a:picLocks noChangeAspect="1"/>
          </p:cNvPicPr>
          <p:nvPr/>
        </p:nvPicPr>
        <p:blipFill>
          <a:blip r:embed="rId7"/>
          <a:stretch>
            <a:fillRect/>
          </a:stretch>
        </p:blipFill>
        <p:spPr>
          <a:xfrm>
            <a:off x="10713191" y="1409700"/>
            <a:ext cx="937472" cy="3173789"/>
          </a:xfrm>
          <a:prstGeom prst="rect">
            <a:avLst/>
          </a:prstGeom>
        </p:spPr>
      </p:pic>
      <p:sp>
        <p:nvSpPr>
          <p:cNvPr id="28" name="TextBox 27">
            <a:extLst>
              <a:ext uri="{FF2B5EF4-FFF2-40B4-BE49-F238E27FC236}">
                <a16:creationId xmlns:a16="http://schemas.microsoft.com/office/drawing/2014/main" id="{1CF0A521-6AD8-4FA2-ABD7-4B156695725B}"/>
              </a:ext>
            </a:extLst>
          </p:cNvPr>
          <p:cNvSpPr txBox="1"/>
          <p:nvPr/>
        </p:nvSpPr>
        <p:spPr>
          <a:xfrm>
            <a:off x="1217613" y="3880138"/>
            <a:ext cx="1897062" cy="307777"/>
          </a:xfrm>
          <a:prstGeom prst="rect">
            <a:avLst/>
          </a:prstGeom>
          <a:noFill/>
        </p:spPr>
        <p:txBody>
          <a:bodyPr wrap="square" lIns="0" tIns="0" rIns="0" bIns="0">
            <a:spAutoFit/>
          </a:bodyPr>
          <a:lstStyle/>
          <a:p>
            <a:pPr eaLnBrk="1" hangingPunct="1">
              <a:spcAft>
                <a:spcPts val="600"/>
              </a:spcAft>
              <a:defRPr/>
            </a:pPr>
            <a:r>
              <a:rPr lang="en-GB" sz="1000" noProof="1">
                <a:solidFill>
                  <a:schemeClr val="tx1"/>
                </a:solidFill>
                <a:latin typeface="Arial" panose="020B0604020202020204" pitchFamily="34" charset="0"/>
                <a:cs typeface="Arial" panose="020B0604020202020204" pitchFamily="34" charset="0"/>
              </a:rPr>
              <a:t>Alternatively, </a:t>
            </a:r>
            <a:r>
              <a:rPr lang="en-GB" sz="1000" b="1" noProof="1">
                <a:solidFill>
                  <a:schemeClr val="tx1"/>
                </a:solidFill>
                <a:latin typeface="Arial" panose="020B0604020202020204" pitchFamily="34" charset="0"/>
                <a:cs typeface="Arial" panose="020B0604020202020204" pitchFamily="34" charset="0"/>
              </a:rPr>
              <a:t>Increase</a:t>
            </a:r>
            <a:r>
              <a:rPr lang="en-GB" sz="1000" baseline="0" noProof="1">
                <a:solidFill>
                  <a:schemeClr val="tx1"/>
                </a:solidFill>
                <a:latin typeface="Arial" panose="020B0604020202020204" pitchFamily="34" charset="0"/>
                <a:cs typeface="Arial" panose="020B0604020202020204" pitchFamily="34" charset="0"/>
              </a:rPr>
              <a:t> and</a:t>
            </a:r>
            <a:br>
              <a:rPr lang="en-GB" sz="1000" baseline="0" noProof="1">
                <a:solidFill>
                  <a:schemeClr val="tx1"/>
                </a:solidFill>
                <a:latin typeface="Arial" panose="020B0604020202020204" pitchFamily="34" charset="0"/>
                <a:cs typeface="Arial" panose="020B0604020202020204" pitchFamily="34" charset="0"/>
              </a:rPr>
            </a:br>
            <a:r>
              <a:rPr lang="en-GB" sz="1000" b="1" baseline="0" noProof="1">
                <a:solidFill>
                  <a:schemeClr val="tx1"/>
                </a:solidFill>
                <a:latin typeface="Arial" panose="020B0604020202020204" pitchFamily="34" charset="0"/>
                <a:cs typeface="Arial" panose="020B0604020202020204" pitchFamily="34" charset="0"/>
              </a:rPr>
              <a:t>Decrease </a:t>
            </a:r>
            <a:r>
              <a:rPr lang="en-GB" sz="1000" baseline="0" noProof="1">
                <a:solidFill>
                  <a:schemeClr val="tx1"/>
                </a:solidFill>
                <a:latin typeface="Arial" panose="020B0604020202020204" pitchFamily="34" charset="0"/>
                <a:cs typeface="Arial" panose="020B0604020202020204" pitchFamily="34" charset="0"/>
              </a:rPr>
              <a:t>list level can be used</a:t>
            </a:r>
          </a:p>
        </p:txBody>
      </p:sp>
      <p:pic>
        <p:nvPicPr>
          <p:cNvPr id="29" name="Picture 28">
            <a:extLst>
              <a:ext uri="{FF2B5EF4-FFF2-40B4-BE49-F238E27FC236}">
                <a16:creationId xmlns:a16="http://schemas.microsoft.com/office/drawing/2014/main" id="{D5AAD879-4417-455C-BF76-7F1D8FC43DAF}"/>
              </a:ext>
            </a:extLst>
          </p:cNvPr>
          <p:cNvPicPr>
            <a:picLocks noChangeAspect="1"/>
          </p:cNvPicPr>
          <p:nvPr/>
        </p:nvPicPr>
        <p:blipFill>
          <a:blip r:embed="rId8"/>
          <a:stretch>
            <a:fillRect/>
          </a:stretch>
        </p:blipFill>
        <p:spPr>
          <a:xfrm>
            <a:off x="6230938" y="1601536"/>
            <a:ext cx="439902" cy="447295"/>
          </a:xfrm>
          <a:prstGeom prst="rect">
            <a:avLst/>
          </a:prstGeom>
        </p:spPr>
      </p:pic>
      <p:sp>
        <p:nvSpPr>
          <p:cNvPr id="37" name="TextBox 36">
            <a:extLst>
              <a:ext uri="{FF2B5EF4-FFF2-40B4-BE49-F238E27FC236}">
                <a16:creationId xmlns:a16="http://schemas.microsoft.com/office/drawing/2014/main" id="{81C181B1-8DE5-4B6C-9648-F234EE5015BF}"/>
              </a:ext>
            </a:extLst>
          </p:cNvPr>
          <p:cNvSpPr txBox="1"/>
          <p:nvPr/>
        </p:nvSpPr>
        <p:spPr>
          <a:xfrm>
            <a:off x="4064000" y="1411500"/>
            <a:ext cx="1897061" cy="923330"/>
          </a:xfrm>
          <a:prstGeom prst="rect">
            <a:avLst/>
          </a:prstGeom>
          <a:noFill/>
        </p:spPr>
        <p:txBody>
          <a:bodyPr wrap="square" lIns="0" tIns="0" rIns="0" bIns="0">
            <a:spAutoFit/>
          </a:bodyPr>
          <a:lstStyle/>
          <a:p>
            <a:pPr eaLnBrk="1" hangingPunct="1">
              <a:spcBef>
                <a:spcPts val="0"/>
              </a:spcBef>
              <a:spcAft>
                <a:spcPts val="600"/>
              </a:spcAft>
              <a:defRPr/>
            </a:pPr>
            <a:r>
              <a:rPr lang="en-GB" sz="1000" b="1">
                <a:solidFill>
                  <a:srgbClr val="000000"/>
                </a:solidFill>
                <a:latin typeface="Arial" panose="020B0604020202020204" pitchFamily="34" charset="0"/>
                <a:ea typeface="Times New Roman" panose="02020603050405020304" pitchFamily="18" charset="0"/>
              </a:rPr>
              <a:t>Insert a New Slide</a:t>
            </a:r>
            <a:endParaRPr lang="en-GB" sz="1000" b="1"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noProof="1">
                <a:solidFill>
                  <a:schemeClr val="tx1"/>
                </a:solidFill>
                <a:latin typeface="Arial" panose="020B0604020202020204" pitchFamily="34" charset="0"/>
                <a:cs typeface="Arial" panose="020B0604020202020204" pitchFamily="34" charset="0"/>
              </a:rPr>
              <a:t>Click on the </a:t>
            </a:r>
            <a:r>
              <a:rPr lang="en-GB" altLang="da-DK" sz="1000" b="1" noProof="1">
                <a:solidFill>
                  <a:schemeClr val="tx1"/>
                </a:solidFill>
                <a:latin typeface="Arial" panose="020B0604020202020204" pitchFamily="34" charset="0"/>
                <a:cs typeface="Arial" panose="020B0604020202020204" pitchFamily="34" charset="0"/>
              </a:rPr>
              <a:t>Home </a:t>
            </a:r>
            <a:r>
              <a:rPr lang="en-GB" altLang="da-DK" sz="1000" b="0" noProof="1">
                <a:solidFill>
                  <a:schemeClr val="tx1"/>
                </a:solidFill>
                <a:latin typeface="Arial" panose="020B0604020202020204" pitchFamily="34" charset="0"/>
                <a:cs typeface="Arial" panose="020B0604020202020204" pitchFamily="34" charset="0"/>
              </a:rPr>
              <a:t>tab</a:t>
            </a:r>
            <a:endParaRPr lang="en-GB" altLang="da-DK" sz="1000" b="0" strike="sngStrike"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noProof="1">
                <a:solidFill>
                  <a:schemeClr val="tx1"/>
                </a:solidFill>
                <a:latin typeface="Arial" panose="020B0604020202020204" pitchFamily="34" charset="0"/>
                <a:cs typeface="Arial" panose="020B0604020202020204" pitchFamily="34" charset="0"/>
              </a:rPr>
              <a:t>Click on the </a:t>
            </a:r>
            <a:r>
              <a:rPr lang="en-GB" altLang="da-DK" sz="1000" b="1" baseline="0" noProof="1">
                <a:solidFill>
                  <a:schemeClr val="tx1"/>
                </a:solidFill>
                <a:latin typeface="Arial" panose="020B0604020202020204" pitchFamily="34" charset="0"/>
                <a:cs typeface="Arial" panose="020B0604020202020204" pitchFamily="34" charset="0"/>
              </a:rPr>
              <a:t>New Slide </a:t>
            </a:r>
            <a:r>
              <a:rPr lang="en-GB" altLang="da-DK" sz="1000" noProof="1">
                <a:solidFill>
                  <a:schemeClr val="tx1"/>
                </a:solidFill>
                <a:latin typeface="Arial" panose="020B0604020202020204" pitchFamily="34" charset="0"/>
                <a:cs typeface="Arial" panose="020B0604020202020204" pitchFamily="34" charset="0"/>
              </a:rPr>
              <a:t>to insert </a:t>
            </a:r>
            <a:br>
              <a:rPr lang="en-GB" altLang="da-DK" sz="1000" noProof="1">
                <a:solidFill>
                  <a:schemeClr val="tx1"/>
                </a:solidFill>
                <a:latin typeface="Arial" panose="020B0604020202020204" pitchFamily="34" charset="0"/>
                <a:cs typeface="Arial" panose="020B0604020202020204" pitchFamily="34" charset="0"/>
              </a:rPr>
            </a:br>
            <a:r>
              <a:rPr lang="en-GB" altLang="da-DK" sz="1000" noProof="1">
                <a:solidFill>
                  <a:schemeClr val="tx1"/>
                </a:solidFill>
                <a:latin typeface="Arial" panose="020B0604020202020204" pitchFamily="34" charset="0"/>
                <a:cs typeface="Arial" panose="020B0604020202020204" pitchFamily="34" charset="0"/>
              </a:rPr>
              <a:t>new slide</a:t>
            </a:r>
          </a:p>
        </p:txBody>
      </p:sp>
      <p:sp>
        <p:nvSpPr>
          <p:cNvPr id="38" name="TextBox 37">
            <a:extLst>
              <a:ext uri="{FF2B5EF4-FFF2-40B4-BE49-F238E27FC236}">
                <a16:creationId xmlns:a16="http://schemas.microsoft.com/office/drawing/2014/main" id="{B70D80B7-E226-4F61-9EA0-8793D82C705D}"/>
              </a:ext>
            </a:extLst>
          </p:cNvPr>
          <p:cNvSpPr txBox="1"/>
          <p:nvPr/>
        </p:nvSpPr>
        <p:spPr>
          <a:xfrm>
            <a:off x="6232944" y="1401342"/>
            <a:ext cx="2576512" cy="1000274"/>
          </a:xfrm>
          <a:prstGeom prst="rect">
            <a:avLst/>
          </a:prstGeom>
          <a:noFill/>
        </p:spPr>
        <p:txBody>
          <a:bodyPr wrap="square" lIns="0" tIns="0" rIns="0" bIns="0">
            <a:spAutoFit/>
          </a:bodyPr>
          <a:lstStyle/>
          <a:p>
            <a:pPr eaLnBrk="1" hangingPunct="1">
              <a:spcAft>
                <a:spcPts val="600"/>
              </a:spcAft>
              <a:defRPr/>
            </a:pPr>
            <a:r>
              <a:rPr lang="en-GB" sz="1000" b="1" noProof="1">
                <a:solidFill>
                  <a:schemeClr val="tx1"/>
                </a:solidFill>
                <a:latin typeface="Arial" panose="020B0604020202020204" pitchFamily="34" charset="0"/>
                <a:cs typeface="Arial" panose="020B0604020202020204" pitchFamily="34" charset="0"/>
              </a:rPr>
              <a:t>Insert picture</a:t>
            </a:r>
          </a:p>
          <a:p>
            <a:pPr eaLnBrk="1" hangingPunct="1">
              <a:spcAft>
                <a:spcPts val="600"/>
              </a:spcAft>
              <a:defRPr/>
            </a:pPr>
            <a:endParaRPr lang="en-GB"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1000" b="0" noProof="1">
                <a:solidFill>
                  <a:schemeClr val="tx1"/>
                </a:solidFill>
                <a:latin typeface="Arial" panose="020B0604020202020204" pitchFamily="34" charset="0"/>
                <a:cs typeface="Arial" panose="020B0604020202020204" pitchFamily="34" charset="0"/>
              </a:rPr>
              <a:t>On slides with picture placeholder, </a:t>
            </a:r>
            <a:br>
              <a:rPr lang="en-GB" altLang="da-DK" sz="1000" b="0" noProof="1">
                <a:solidFill>
                  <a:schemeClr val="tx1"/>
                </a:solidFill>
                <a:latin typeface="Arial" panose="020B0604020202020204" pitchFamily="34" charset="0"/>
                <a:cs typeface="Arial" panose="020B0604020202020204" pitchFamily="34" charset="0"/>
              </a:rPr>
            </a:br>
            <a:r>
              <a:rPr lang="en-GB" altLang="da-DK" sz="1000" b="0" noProof="1">
                <a:solidFill>
                  <a:schemeClr val="tx1"/>
                </a:solidFill>
                <a:latin typeface="Arial" panose="020B0604020202020204" pitchFamily="34" charset="0"/>
                <a:cs typeface="Arial" panose="020B0604020202020204" pitchFamily="34" charset="0"/>
              </a:rPr>
              <a:t>click on the icon and choose </a:t>
            </a:r>
            <a:r>
              <a:rPr lang="en-GB" altLang="da-DK" sz="1000" b="1" noProof="1">
                <a:solidFill>
                  <a:schemeClr val="tx1"/>
                </a:solidFill>
                <a:latin typeface="Arial" panose="020B0604020202020204" pitchFamily="34" charset="0"/>
                <a:cs typeface="Arial" panose="020B0604020202020204" pitchFamily="34" charset="0"/>
              </a:rPr>
              <a:t>Insert</a:t>
            </a:r>
          </a:p>
        </p:txBody>
      </p:sp>
      <p:pic>
        <p:nvPicPr>
          <p:cNvPr id="44" name="Picture 43">
            <a:extLst>
              <a:ext uri="{FF2B5EF4-FFF2-40B4-BE49-F238E27FC236}">
                <a16:creationId xmlns:a16="http://schemas.microsoft.com/office/drawing/2014/main" id="{4CF1FFD3-4CFE-4643-82B2-6E865F91BE0A}"/>
              </a:ext>
            </a:extLst>
          </p:cNvPr>
          <p:cNvPicPr>
            <a:picLocks noChangeAspect="1"/>
          </p:cNvPicPr>
          <p:nvPr/>
        </p:nvPicPr>
        <p:blipFill>
          <a:blip r:embed="rId9"/>
          <a:stretch>
            <a:fillRect/>
          </a:stretch>
        </p:blipFill>
        <p:spPr>
          <a:xfrm>
            <a:off x="3377366" y="1411500"/>
            <a:ext cx="457264" cy="743054"/>
          </a:xfrm>
          <a:prstGeom prst="rect">
            <a:avLst/>
          </a:prstGeom>
        </p:spPr>
      </p:pic>
      <p:pic>
        <p:nvPicPr>
          <p:cNvPr id="46" name="Picture 45">
            <a:extLst>
              <a:ext uri="{FF2B5EF4-FFF2-40B4-BE49-F238E27FC236}">
                <a16:creationId xmlns:a16="http://schemas.microsoft.com/office/drawing/2014/main" id="{5B827A9C-2570-4A3E-AE07-6B19AAC7D44A}"/>
              </a:ext>
            </a:extLst>
          </p:cNvPr>
          <p:cNvPicPr>
            <a:picLocks noChangeAspect="1"/>
          </p:cNvPicPr>
          <p:nvPr/>
        </p:nvPicPr>
        <p:blipFill>
          <a:blip r:embed="rId10"/>
          <a:stretch>
            <a:fillRect/>
          </a:stretch>
        </p:blipFill>
        <p:spPr>
          <a:xfrm>
            <a:off x="3376881" y="2749214"/>
            <a:ext cx="980294" cy="291753"/>
          </a:xfrm>
          <a:prstGeom prst="rect">
            <a:avLst/>
          </a:prstGeom>
        </p:spPr>
      </p:pic>
      <p:sp>
        <p:nvSpPr>
          <p:cNvPr id="47" name="TextBox 46">
            <a:extLst>
              <a:ext uri="{FF2B5EF4-FFF2-40B4-BE49-F238E27FC236}">
                <a16:creationId xmlns:a16="http://schemas.microsoft.com/office/drawing/2014/main" id="{934E07CD-9CA8-4274-A486-A45921C0A566}"/>
              </a:ext>
            </a:extLst>
          </p:cNvPr>
          <p:cNvSpPr txBox="1"/>
          <p:nvPr/>
        </p:nvSpPr>
        <p:spPr>
          <a:xfrm>
            <a:off x="3393809" y="2510449"/>
            <a:ext cx="2576511" cy="1769715"/>
          </a:xfrm>
          <a:prstGeom prst="rect">
            <a:avLst/>
          </a:prstGeom>
          <a:noFill/>
        </p:spPr>
        <p:txBody>
          <a:bodyPr wrap="square" lIns="0" tIns="0" rIns="0" bIns="0">
            <a:spAutoFit/>
          </a:bodyPr>
          <a:lstStyle/>
          <a:p>
            <a:pPr eaLnBrk="1" hangingPunct="1">
              <a:spcBef>
                <a:spcPts val="1200"/>
              </a:spcBef>
              <a:spcAft>
                <a:spcPts val="600"/>
              </a:spcAft>
              <a:defRPr/>
            </a:pPr>
            <a:r>
              <a:rPr lang="en-GB" sz="1000" b="1">
                <a:solidFill>
                  <a:srgbClr val="000000"/>
                </a:solidFill>
                <a:latin typeface="Arial" panose="020B0604020202020204" pitchFamily="34" charset="0"/>
                <a:ea typeface="Times New Roman" panose="02020603050405020304" pitchFamily="18" charset="0"/>
              </a:rPr>
              <a:t>Change Slide Layout</a:t>
            </a:r>
          </a:p>
          <a:p>
            <a:pPr eaLnBrk="1" hangingPunct="1">
              <a:spcBef>
                <a:spcPts val="0"/>
              </a:spcBef>
              <a:spcAft>
                <a:spcPts val="0"/>
              </a:spcAft>
              <a:defRPr/>
            </a:pPr>
            <a:endParaRPr lang="en-GB" sz="1000" b="1">
              <a:solidFill>
                <a:srgbClr val="000000"/>
              </a:solidFill>
              <a:latin typeface="Arial" panose="020B0604020202020204" pitchFamily="34" charset="0"/>
              <a:ea typeface="Times New Roman" panose="02020603050405020304" pitchFamily="18" charset="0"/>
            </a:endParaRPr>
          </a:p>
          <a:p>
            <a:pPr eaLnBrk="1" hangingPunct="1">
              <a:spcBef>
                <a:spcPts val="0"/>
              </a:spcBef>
              <a:spcAft>
                <a:spcPts val="0"/>
              </a:spcAft>
              <a:defRPr/>
            </a:pPr>
            <a:endParaRPr lang="en-GB" sz="1000" b="1">
              <a:solidFill>
                <a:srgbClr val="000000"/>
              </a:solidFill>
              <a:latin typeface="Arial" panose="020B0604020202020204" pitchFamily="34" charset="0"/>
              <a:ea typeface="Times New Roman" panose="02020603050405020304" pitchFamily="18" charset="0"/>
            </a:endParaRPr>
          </a:p>
          <a:p>
            <a:pPr eaLnBrk="1" hangingPunct="1">
              <a:spcBef>
                <a:spcPts val="0"/>
              </a:spcBef>
              <a:spcAft>
                <a:spcPts val="0"/>
              </a:spcAft>
              <a:defRPr/>
            </a:pPr>
            <a:endParaRPr lang="en-GB" sz="1000" b="1">
              <a:solidFill>
                <a:srgbClr val="000000"/>
              </a:solidFill>
              <a:latin typeface="Arial" panose="020B0604020202020204" pitchFamily="34" charset="0"/>
              <a:ea typeface="Times New Roman" panose="02020603050405020304" pitchFamily="18" charset="0"/>
            </a:endParaRPr>
          </a:p>
          <a:p>
            <a:pPr eaLnBrk="1" hangingPunct="1">
              <a:spcBef>
                <a:spcPts val="0"/>
              </a:spcBef>
              <a:spcAft>
                <a:spcPts val="600"/>
              </a:spcAft>
              <a:defRPr/>
            </a:pPr>
            <a:r>
              <a:rPr lang="en-GB" altLang="da-DK" sz="1000" noProof="1">
                <a:solidFill>
                  <a:schemeClr val="tx1"/>
                </a:solidFill>
                <a:latin typeface="Arial" panose="020B0604020202020204" pitchFamily="34" charset="0"/>
                <a:cs typeface="Arial" panose="020B0604020202020204" pitchFamily="34" charset="0"/>
              </a:rPr>
              <a:t>From the </a:t>
            </a:r>
            <a:r>
              <a:rPr lang="en-GB" altLang="da-DK" sz="1000" b="1" noProof="1">
                <a:solidFill>
                  <a:schemeClr val="tx1"/>
                </a:solidFill>
                <a:latin typeface="Arial" panose="020B0604020202020204" pitchFamily="34" charset="0"/>
                <a:cs typeface="Arial" panose="020B0604020202020204" pitchFamily="34" charset="0"/>
              </a:rPr>
              <a:t>Home - Tab</a:t>
            </a:r>
          </a:p>
          <a:p>
            <a:pPr marL="228600" indent="-228600">
              <a:spcAft>
                <a:spcPts val="600"/>
              </a:spcAft>
              <a:buFont typeface="+mj-lt"/>
              <a:buAutoNum type="arabicPeriod"/>
            </a:pPr>
            <a:r>
              <a:rPr lang="en-GB" sz="1000">
                <a:solidFill>
                  <a:srgbClr val="000000"/>
                </a:solidFill>
                <a:latin typeface="Arial" panose="020B0604020202020204" pitchFamily="34" charset="0"/>
                <a:ea typeface="Times New Roman" panose="02020603050405020304" pitchFamily="18" charset="0"/>
              </a:rPr>
              <a:t>Click on the arrow next to </a:t>
            </a:r>
            <a:r>
              <a:rPr lang="en-GB" sz="1000" b="1">
                <a:solidFill>
                  <a:srgbClr val="000000"/>
                </a:solidFill>
                <a:latin typeface="Arial" panose="020B0604020202020204" pitchFamily="34" charset="0"/>
                <a:ea typeface="Times New Roman" panose="02020603050405020304" pitchFamily="18" charset="0"/>
              </a:rPr>
              <a:t>Layout</a:t>
            </a:r>
            <a:br>
              <a:rPr lang="en-GB" sz="1000" b="1">
                <a:solidFill>
                  <a:srgbClr val="000000"/>
                </a:solidFill>
                <a:latin typeface="Arial" panose="020B0604020202020204" pitchFamily="34" charset="0"/>
                <a:ea typeface="Times New Roman" panose="02020603050405020304" pitchFamily="18" charset="0"/>
              </a:rPr>
            </a:br>
            <a:r>
              <a:rPr lang="en-GB" sz="1000">
                <a:solidFill>
                  <a:srgbClr val="000000"/>
                </a:solidFill>
                <a:latin typeface="Arial" panose="020B0604020202020204" pitchFamily="34" charset="0"/>
                <a:ea typeface="Times New Roman" panose="02020603050405020304" pitchFamily="18" charset="0"/>
              </a:rPr>
              <a:t>to view a dropdown menu of possible slide layouts</a:t>
            </a:r>
            <a:endParaRPr lang="en-GB" sz="1000">
              <a:solidFill>
                <a:schemeClr val="tx1"/>
              </a:solidFill>
              <a:latin typeface="Times New Roman" panose="02020603050405020304" pitchFamily="18" charset="0"/>
              <a:ea typeface="Times New Roman" panose="02020603050405020304" pitchFamily="18" charset="0"/>
            </a:endParaRPr>
          </a:p>
          <a:p>
            <a:pPr marL="228600" indent="-228600">
              <a:spcAft>
                <a:spcPts val="600"/>
              </a:spcAft>
              <a:buFont typeface="+mj-lt"/>
              <a:buAutoNum type="arabicPeriod"/>
            </a:pPr>
            <a:r>
              <a:rPr lang="en-GB" sz="1000">
                <a:solidFill>
                  <a:srgbClr val="000000"/>
                </a:solidFill>
                <a:latin typeface="Arial" panose="020B0604020202020204" pitchFamily="34" charset="0"/>
                <a:ea typeface="Times New Roman" panose="02020603050405020304" pitchFamily="18" charset="0"/>
              </a:rPr>
              <a:t>Click on the layout you prefer and it will be applied to the new slide</a:t>
            </a:r>
            <a:endParaRPr lang="en-GB" sz="10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390652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DELETE ALL LAYOYTS AFTER THIS">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EA96A6D-1E2F-4ADB-BDC1-E728CFCEC771}"/>
              </a:ext>
            </a:extLst>
          </p:cNvPr>
          <p:cNvSpPr txBox="1"/>
          <p:nvPr/>
        </p:nvSpPr>
        <p:spPr>
          <a:xfrm>
            <a:off x="1485900" y="2781000"/>
            <a:ext cx="9220200" cy="1077218"/>
          </a:xfrm>
          <a:prstGeom prst="rect">
            <a:avLst/>
          </a:prstGeom>
          <a:noFill/>
        </p:spPr>
        <p:txBody>
          <a:bodyPr wrap="square" rtlCol="0">
            <a:spAutoFit/>
          </a:bodyPr>
          <a:lstStyle/>
          <a:p>
            <a:r>
              <a:rPr lang="en-GB" sz="3600" b="1">
                <a:solidFill>
                  <a:srgbClr val="3F1A01"/>
                </a:solidFill>
                <a:latin typeface="+mj-lt"/>
                <a:cs typeface="Times New Roman" panose="02020603050405020304" pitchFamily="18" charset="0"/>
              </a:rPr>
              <a:t>Delete all masterslides after this slide.</a:t>
            </a:r>
          </a:p>
          <a:p>
            <a:r>
              <a:rPr lang="en-GB" sz="2800">
                <a:solidFill>
                  <a:srgbClr val="B59E5F"/>
                </a:solidFill>
                <a:latin typeface="Times New Roman" panose="02020603050405020304" pitchFamily="18" charset="0"/>
                <a:cs typeface="Times New Roman" panose="02020603050405020304" pitchFamily="18" charset="0"/>
              </a:rPr>
              <a:t>They are not part of this presentation.</a:t>
            </a:r>
          </a:p>
        </p:txBody>
      </p:sp>
    </p:spTree>
    <p:extLst>
      <p:ext uri="{BB962C8B-B14F-4D97-AF65-F5344CB8AC3E}">
        <p14:creationId xmlns:p14="http://schemas.microsoft.com/office/powerpoint/2010/main" val="2706677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BF16290D-CE69-4658-B15E-FCD77E35F711}"/>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7FA35FBF-0988-4D25-B662-E0B0E67AC860}"/>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0" name="Content Placeholder 2">
            <a:extLst>
              <a:ext uri="{FF2B5EF4-FFF2-40B4-BE49-F238E27FC236}">
                <a16:creationId xmlns:a16="http://schemas.microsoft.com/office/drawing/2014/main" id="{B443BFD3-1CC9-431F-BB0E-D19B21C4B149}"/>
              </a:ext>
            </a:extLst>
          </p:cNvPr>
          <p:cNvSpPr>
            <a:spLocks noGrp="1"/>
          </p:cNvSpPr>
          <p:nvPr>
            <p:ph idx="20"/>
          </p:nvPr>
        </p:nvSpPr>
        <p:spPr>
          <a:xfrm>
            <a:off x="539750" y="1416785"/>
            <a:ext cx="5419725"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1" name="Content Placeholder 2">
            <a:extLst>
              <a:ext uri="{FF2B5EF4-FFF2-40B4-BE49-F238E27FC236}">
                <a16:creationId xmlns:a16="http://schemas.microsoft.com/office/drawing/2014/main" id="{6E0A71E4-A7B2-4FFB-80F2-94B324D4DD68}"/>
              </a:ext>
            </a:extLst>
          </p:cNvPr>
          <p:cNvSpPr>
            <a:spLocks noGrp="1"/>
          </p:cNvSpPr>
          <p:nvPr>
            <p:ph idx="21"/>
          </p:nvPr>
        </p:nvSpPr>
        <p:spPr>
          <a:xfrm>
            <a:off x="6230938" y="1416785"/>
            <a:ext cx="5419725"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ladsholder til tekst 4">
            <a:extLst>
              <a:ext uri="{FF2B5EF4-FFF2-40B4-BE49-F238E27FC236}">
                <a16:creationId xmlns:a16="http://schemas.microsoft.com/office/drawing/2014/main" id="{EBB3946A-4DC7-4E05-93EA-397784066B92}"/>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1" name="Slide Number Placeholder 5">
            <a:extLst>
              <a:ext uri="{FF2B5EF4-FFF2-40B4-BE49-F238E27FC236}">
                <a16:creationId xmlns:a16="http://schemas.microsoft.com/office/drawing/2014/main" id="{F6BF5557-45BD-4FB3-97CB-C0FA71F86A1D}"/>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044804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ntent w. box">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8" name="Content Placeholder 2">
            <a:extLst>
              <a:ext uri="{FF2B5EF4-FFF2-40B4-BE49-F238E27FC236}">
                <a16:creationId xmlns:a16="http://schemas.microsoft.com/office/drawing/2014/main" id="{EE0EABDA-198D-44FE-A8B8-E098AEB80673}"/>
              </a:ext>
            </a:extLst>
          </p:cNvPr>
          <p:cNvSpPr>
            <a:spLocks noGrp="1"/>
          </p:cNvSpPr>
          <p:nvPr>
            <p:ph idx="19"/>
          </p:nvPr>
        </p:nvSpPr>
        <p:spPr>
          <a:xfrm>
            <a:off x="539751" y="1416785"/>
            <a:ext cx="5410198"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6235703"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9" name="Pladsholder til tekst 4">
            <a:extLst>
              <a:ext uri="{FF2B5EF4-FFF2-40B4-BE49-F238E27FC236}">
                <a16:creationId xmlns:a16="http://schemas.microsoft.com/office/drawing/2014/main" id="{29E749E2-61A4-474C-A9F7-035784F76645}"/>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35BBE75-1630-46E1-9FA9-55908041CCF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413338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6235703"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Content Placeholder 2">
            <a:extLst>
              <a:ext uri="{FF2B5EF4-FFF2-40B4-BE49-F238E27FC236}">
                <a16:creationId xmlns:a16="http://schemas.microsoft.com/office/drawing/2014/main" id="{EBDA6CC7-1BAA-4EB8-B9AD-0404E7D8D6E1}"/>
              </a:ext>
            </a:extLst>
          </p:cNvPr>
          <p:cNvSpPr>
            <a:spLocks noGrp="1"/>
          </p:cNvSpPr>
          <p:nvPr>
            <p:ph sz="half" idx="21"/>
          </p:nvPr>
        </p:nvSpPr>
        <p:spPr>
          <a:xfrm>
            <a:off x="539749"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0" name="Pladsholder til tekst 4">
            <a:extLst>
              <a:ext uri="{FF2B5EF4-FFF2-40B4-BE49-F238E27FC236}">
                <a16:creationId xmlns:a16="http://schemas.microsoft.com/office/drawing/2014/main" id="{356E8D43-7E87-4424-807D-A430A2A3556B}"/>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F4FDDF7-85E3-4759-BAA0-9BCCD7DE4785}"/>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237201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hree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8133463"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Content Placeholder 2">
            <a:extLst>
              <a:ext uri="{FF2B5EF4-FFF2-40B4-BE49-F238E27FC236}">
                <a16:creationId xmlns:a16="http://schemas.microsoft.com/office/drawing/2014/main" id="{E0ABF75E-4167-4805-B291-E9228EC8A4B7}"/>
              </a:ext>
            </a:extLst>
          </p:cNvPr>
          <p:cNvSpPr>
            <a:spLocks noGrp="1"/>
          </p:cNvSpPr>
          <p:nvPr>
            <p:ph sz="half" idx="21"/>
          </p:nvPr>
        </p:nvSpPr>
        <p:spPr>
          <a:xfrm>
            <a:off x="539749"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8" name="Content Placeholder 2">
            <a:extLst>
              <a:ext uri="{FF2B5EF4-FFF2-40B4-BE49-F238E27FC236}">
                <a16:creationId xmlns:a16="http://schemas.microsoft.com/office/drawing/2014/main" id="{1347E5D1-9F54-45A5-A2B9-C082F6AAD75D}"/>
              </a:ext>
            </a:extLst>
          </p:cNvPr>
          <p:cNvSpPr>
            <a:spLocks noGrp="1"/>
          </p:cNvSpPr>
          <p:nvPr>
            <p:ph sz="half" idx="22"/>
          </p:nvPr>
        </p:nvSpPr>
        <p:spPr>
          <a:xfrm>
            <a:off x="4336606"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Pladsholder til tekst 4">
            <a:extLst>
              <a:ext uri="{FF2B5EF4-FFF2-40B4-BE49-F238E27FC236}">
                <a16:creationId xmlns:a16="http://schemas.microsoft.com/office/drawing/2014/main" id="{CADE5614-2F8F-4E7B-AED0-07DEE006528B}"/>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9" name="Slide Number Placeholder 5">
            <a:extLst>
              <a:ext uri="{FF2B5EF4-FFF2-40B4-BE49-F238E27FC236}">
                <a16:creationId xmlns:a16="http://schemas.microsoft.com/office/drawing/2014/main" id="{C259D227-360F-41E9-B0C9-D6A7486F332A}"/>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158857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Four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9083863"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2" name="Content Placeholder 2">
            <a:extLst>
              <a:ext uri="{FF2B5EF4-FFF2-40B4-BE49-F238E27FC236}">
                <a16:creationId xmlns:a16="http://schemas.microsoft.com/office/drawing/2014/main" id="{65BA79F2-FD03-4FA8-A335-28C51B2FEEC9}"/>
              </a:ext>
            </a:extLst>
          </p:cNvPr>
          <p:cNvSpPr>
            <a:spLocks noGrp="1"/>
          </p:cNvSpPr>
          <p:nvPr>
            <p:ph sz="half" idx="21"/>
          </p:nvPr>
        </p:nvSpPr>
        <p:spPr>
          <a:xfrm>
            <a:off x="6235825"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1" name="Content Placeholder 2">
            <a:extLst>
              <a:ext uri="{FF2B5EF4-FFF2-40B4-BE49-F238E27FC236}">
                <a16:creationId xmlns:a16="http://schemas.microsoft.com/office/drawing/2014/main" id="{B780CFF6-1270-4A92-8741-A0B45708FB10}"/>
              </a:ext>
            </a:extLst>
          </p:cNvPr>
          <p:cNvSpPr>
            <a:spLocks noGrp="1"/>
          </p:cNvSpPr>
          <p:nvPr>
            <p:ph sz="half" idx="22"/>
          </p:nvPr>
        </p:nvSpPr>
        <p:spPr>
          <a:xfrm>
            <a:off x="3387787"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2" name="Content Placeholder 2">
            <a:extLst>
              <a:ext uri="{FF2B5EF4-FFF2-40B4-BE49-F238E27FC236}">
                <a16:creationId xmlns:a16="http://schemas.microsoft.com/office/drawing/2014/main" id="{4CDCEE1B-29F3-4397-96F7-6921DB5D92F1}"/>
              </a:ext>
            </a:extLst>
          </p:cNvPr>
          <p:cNvSpPr>
            <a:spLocks noGrp="1"/>
          </p:cNvSpPr>
          <p:nvPr>
            <p:ph sz="half" idx="23"/>
          </p:nvPr>
        </p:nvSpPr>
        <p:spPr>
          <a:xfrm>
            <a:off x="539749"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Pladsholder til tekst 4">
            <a:extLst>
              <a:ext uri="{FF2B5EF4-FFF2-40B4-BE49-F238E27FC236}">
                <a16:creationId xmlns:a16="http://schemas.microsoft.com/office/drawing/2014/main" id="{8F84772B-8496-4FD9-81FF-31041874A1E5}"/>
              </a:ext>
            </a:extLst>
          </p:cNvPr>
          <p:cNvSpPr>
            <a:spLocks noGrp="1"/>
          </p:cNvSpPr>
          <p:nvPr>
            <p:ph type="body" sz="quarter" idx="18" hasCustomPrompt="1"/>
          </p:nvPr>
        </p:nvSpPr>
        <p:spPr>
          <a:xfrm>
            <a:off x="539750" y="6102000"/>
            <a:ext cx="9483726"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0" name="Slide Number Placeholder 5">
            <a:extLst>
              <a:ext uri="{FF2B5EF4-FFF2-40B4-BE49-F238E27FC236}">
                <a16:creationId xmlns:a16="http://schemas.microsoft.com/office/drawing/2014/main" id="{CF814FC2-2DB5-4AE0-A96E-5BBB8CC70D33}"/>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381682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Five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1" name="Content Placeholder 2">
            <a:extLst>
              <a:ext uri="{FF2B5EF4-FFF2-40B4-BE49-F238E27FC236}">
                <a16:creationId xmlns:a16="http://schemas.microsoft.com/office/drawing/2014/main" id="{B780CFF6-1270-4A92-8741-A0B45708FB10}"/>
              </a:ext>
            </a:extLst>
          </p:cNvPr>
          <p:cNvSpPr>
            <a:spLocks noGrp="1"/>
          </p:cNvSpPr>
          <p:nvPr>
            <p:ph sz="half" idx="22"/>
          </p:nvPr>
        </p:nvSpPr>
        <p:spPr>
          <a:xfrm>
            <a:off x="2816177"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Content Placeholder 2">
            <a:extLst>
              <a:ext uri="{FF2B5EF4-FFF2-40B4-BE49-F238E27FC236}">
                <a16:creationId xmlns:a16="http://schemas.microsoft.com/office/drawing/2014/main" id="{2A747F93-4DB6-442B-83CE-024D95644E22}"/>
              </a:ext>
            </a:extLst>
          </p:cNvPr>
          <p:cNvSpPr>
            <a:spLocks noGrp="1"/>
          </p:cNvSpPr>
          <p:nvPr>
            <p:ph sz="half" idx="23"/>
          </p:nvPr>
        </p:nvSpPr>
        <p:spPr>
          <a:xfrm>
            <a:off x="539749"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8" name="Content Placeholder 2">
            <a:extLst>
              <a:ext uri="{FF2B5EF4-FFF2-40B4-BE49-F238E27FC236}">
                <a16:creationId xmlns:a16="http://schemas.microsoft.com/office/drawing/2014/main" id="{E6296910-B416-47DB-9BF8-C98707B32C44}"/>
              </a:ext>
            </a:extLst>
          </p:cNvPr>
          <p:cNvSpPr>
            <a:spLocks noGrp="1"/>
          </p:cNvSpPr>
          <p:nvPr>
            <p:ph sz="half" idx="24"/>
          </p:nvPr>
        </p:nvSpPr>
        <p:spPr>
          <a:xfrm>
            <a:off x="5092606"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3" name="Content Placeholder 2">
            <a:extLst>
              <a:ext uri="{FF2B5EF4-FFF2-40B4-BE49-F238E27FC236}">
                <a16:creationId xmlns:a16="http://schemas.microsoft.com/office/drawing/2014/main" id="{CB05F6D6-0881-4AA2-8968-65028435D370}"/>
              </a:ext>
            </a:extLst>
          </p:cNvPr>
          <p:cNvSpPr>
            <a:spLocks noGrp="1"/>
          </p:cNvSpPr>
          <p:nvPr>
            <p:ph sz="half" idx="25"/>
          </p:nvPr>
        </p:nvSpPr>
        <p:spPr>
          <a:xfrm>
            <a:off x="7369035"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4" name="Content Placeholder 2">
            <a:extLst>
              <a:ext uri="{FF2B5EF4-FFF2-40B4-BE49-F238E27FC236}">
                <a16:creationId xmlns:a16="http://schemas.microsoft.com/office/drawing/2014/main" id="{53DE68EE-1CC1-40E6-BF93-25853579F688}"/>
              </a:ext>
            </a:extLst>
          </p:cNvPr>
          <p:cNvSpPr>
            <a:spLocks noGrp="1"/>
          </p:cNvSpPr>
          <p:nvPr>
            <p:ph sz="half" idx="26"/>
          </p:nvPr>
        </p:nvSpPr>
        <p:spPr>
          <a:xfrm>
            <a:off x="9645463"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4" name="Pladsholder til tekst 4">
            <a:extLst>
              <a:ext uri="{FF2B5EF4-FFF2-40B4-BE49-F238E27FC236}">
                <a16:creationId xmlns:a16="http://schemas.microsoft.com/office/drawing/2014/main" id="{C07519B2-88ED-4FAB-AC68-9B196700937F}"/>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1" name="Slide Number Placeholder 5">
            <a:extLst>
              <a:ext uri="{FF2B5EF4-FFF2-40B4-BE49-F238E27FC236}">
                <a16:creationId xmlns:a16="http://schemas.microsoft.com/office/drawing/2014/main" id="{6B433809-62F1-4C59-BF7D-FDED709DFE1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51921057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sv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163406-5D68-413D-AFDF-90D68FD02AB8}"/>
              </a:ext>
            </a:extLst>
          </p:cNvPr>
          <p:cNvSpPr>
            <a:spLocks noGrp="1"/>
          </p:cNvSpPr>
          <p:nvPr>
            <p:ph type="title"/>
          </p:nvPr>
        </p:nvSpPr>
        <p:spPr>
          <a:xfrm>
            <a:off x="539749" y="539750"/>
            <a:ext cx="9213851" cy="332399"/>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0AFFE85-39C0-4335-A66F-8029022AA9A6}"/>
              </a:ext>
            </a:extLst>
          </p:cNvPr>
          <p:cNvSpPr>
            <a:spLocks noGrp="1"/>
          </p:cNvSpPr>
          <p:nvPr>
            <p:ph type="body" idx="1"/>
          </p:nvPr>
        </p:nvSpPr>
        <p:spPr>
          <a:xfrm>
            <a:off x="539749" y="1142150"/>
            <a:ext cx="9213851" cy="4691914"/>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Slide Number Placeholder 5">
            <a:extLst>
              <a:ext uri="{FF2B5EF4-FFF2-40B4-BE49-F238E27FC236}">
                <a16:creationId xmlns:a16="http://schemas.microsoft.com/office/drawing/2014/main" id="{C42D07B5-4BF6-4499-8E0F-9D762B6DEEF8}"/>
              </a:ext>
            </a:extLst>
          </p:cNvPr>
          <p:cNvSpPr>
            <a:spLocks noGrp="1"/>
          </p:cNvSpPr>
          <p:nvPr>
            <p:ph type="sldNum" sz="quarter" idx="4"/>
          </p:nvPr>
        </p:nvSpPr>
        <p:spPr>
          <a:xfrm>
            <a:off x="11650662" y="6434112"/>
            <a:ext cx="271337"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pic>
        <p:nvPicPr>
          <p:cNvPr id="8" name="Logo">
            <a:extLst>
              <a:ext uri="{FF2B5EF4-FFF2-40B4-BE49-F238E27FC236}">
                <a16:creationId xmlns:a16="http://schemas.microsoft.com/office/drawing/2014/main" id="{34F9AA81-9D35-4E0D-9E78-3F5C44655638}"/>
              </a:ext>
            </a:extLst>
          </p:cNvPr>
          <p:cNvPicPr>
            <a:picLocks noChangeAspect="1"/>
          </p:cNvPicPr>
          <p:nvPr/>
        </p:nvPicPr>
        <p:blipFill>
          <a:blip>
            <a:extLst>
              <a:ext uri="{96DAC541-7B7A-43D3-8B79-37D633B846F1}">
                <asvg:svgBlip xmlns:asvg="http://schemas.microsoft.com/office/drawing/2016/SVG/main" r:embed="rId38"/>
              </a:ext>
            </a:extLst>
          </a:blip>
          <a:stretch>
            <a:fillRect/>
          </a:stretch>
        </p:blipFill>
        <p:spPr>
          <a:xfrm>
            <a:off x="10210663" y="524930"/>
            <a:ext cx="1440000" cy="281496"/>
          </a:xfrm>
          <a:prstGeom prst="rect">
            <a:avLst/>
          </a:prstGeom>
        </p:spPr>
      </p:pic>
      <p:sp>
        <p:nvSpPr>
          <p:cNvPr id="9" name="ExternalLogo" hidden="1">
            <a:extLst>
              <a:ext uri="{FF2B5EF4-FFF2-40B4-BE49-F238E27FC236}">
                <a16:creationId xmlns:a16="http://schemas.microsoft.com/office/drawing/2014/main" id="{48088308-7A9E-4E84-BCA0-2394FBDDB9C5}"/>
              </a:ext>
            </a:extLst>
          </p:cNvPr>
          <p:cNvSpPr/>
          <p:nvPr/>
        </p:nvSpPr>
        <p:spPr>
          <a:xfrm>
            <a:off x="10023475" y="610200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9471558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Lst>
  <p:hf sldNum="0" hdr="0" ftr="0" dt="0"/>
  <p:txStyles>
    <p:titleStyle>
      <a:lvl1pPr algn="l" defTabSz="914400" rtl="0" eaLnBrk="1" latinLnBrk="0" hangingPunct="1">
        <a:lnSpc>
          <a:spcPct val="90000"/>
        </a:lnSpc>
        <a:spcBef>
          <a:spcPct val="0"/>
        </a:spcBef>
        <a:buNone/>
        <a:defRPr sz="2400" b="1" kern="1200">
          <a:solidFill>
            <a:srgbClr val="3F1A01"/>
          </a:solidFill>
          <a:latin typeface="+mj-lt"/>
          <a:ea typeface="+mj-ea"/>
          <a:cs typeface="+mj-cs"/>
        </a:defRPr>
      </a:lvl1pPr>
    </p:titleStyle>
    <p:body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0">
          <p15:clr>
            <a:srgbClr val="F26B43"/>
          </p15:clr>
        </p15:guide>
        <p15:guide id="3" pos="340">
          <p15:clr>
            <a:srgbClr val="F26B43"/>
          </p15:clr>
        </p15:guide>
        <p15:guide id="4" pos="767">
          <p15:clr>
            <a:srgbClr val="F26B43"/>
          </p15:clr>
        </p15:guide>
        <p15:guide id="5" pos="937">
          <p15:clr>
            <a:srgbClr val="F26B43"/>
          </p15:clr>
        </p15:guide>
        <p15:guide id="6" pos="1365">
          <p15:clr>
            <a:srgbClr val="F26B43"/>
          </p15:clr>
        </p15:guide>
        <p15:guide id="7" pos="1535">
          <p15:clr>
            <a:srgbClr val="F26B43"/>
          </p15:clr>
        </p15:guide>
        <p15:guide id="8" pos="1962">
          <p15:clr>
            <a:srgbClr val="F26B43"/>
          </p15:clr>
        </p15:guide>
        <p15:guide id="9" pos="2132">
          <p15:clr>
            <a:srgbClr val="F26B43"/>
          </p15:clr>
        </p15:guide>
        <p15:guide id="10" pos="2560">
          <p15:clr>
            <a:srgbClr val="F26B43"/>
          </p15:clr>
        </p15:guide>
        <p15:guide id="11" pos="2730">
          <p15:clr>
            <a:srgbClr val="F26B43"/>
          </p15:clr>
        </p15:guide>
        <p15:guide id="12" pos="3157">
          <p15:clr>
            <a:srgbClr val="F26B43"/>
          </p15:clr>
        </p15:guide>
        <p15:guide id="13" pos="3327">
          <p15:clr>
            <a:srgbClr val="F26B43"/>
          </p15:clr>
        </p15:guide>
        <p15:guide id="14" pos="3754">
          <p15:clr>
            <a:srgbClr val="F26B43"/>
          </p15:clr>
        </p15:guide>
        <p15:guide id="15" pos="3925">
          <p15:clr>
            <a:srgbClr val="F26B43"/>
          </p15:clr>
        </p15:guide>
        <p15:guide id="16" pos="4352">
          <p15:clr>
            <a:srgbClr val="F26B43"/>
          </p15:clr>
        </p15:guide>
        <p15:guide id="17" pos="4522">
          <p15:clr>
            <a:srgbClr val="F26B43"/>
          </p15:clr>
        </p15:guide>
        <p15:guide id="18" pos="4949">
          <p15:clr>
            <a:srgbClr val="F26B43"/>
          </p15:clr>
        </p15:guide>
        <p15:guide id="19" pos="5120">
          <p15:clr>
            <a:srgbClr val="F26B43"/>
          </p15:clr>
        </p15:guide>
        <p15:guide id="20" pos="5547">
          <p15:clr>
            <a:srgbClr val="F26B43"/>
          </p15:clr>
        </p15:guide>
        <p15:guide id="21" pos="5717">
          <p15:clr>
            <a:srgbClr val="F26B43"/>
          </p15:clr>
        </p15:guide>
        <p15:guide id="22" pos="6144">
          <p15:clr>
            <a:srgbClr val="F26B43"/>
          </p15:clr>
        </p15:guide>
        <p15:guide id="23" pos="6314">
          <p15:clr>
            <a:srgbClr val="F26B43"/>
          </p15:clr>
        </p15:guide>
        <p15:guide id="24" pos="6742">
          <p15:clr>
            <a:srgbClr val="F26B43"/>
          </p15:clr>
        </p15:guide>
        <p15:guide id="25" pos="6912">
          <p15:clr>
            <a:srgbClr val="F26B43"/>
          </p15:clr>
        </p15:guide>
        <p15:guide id="26" pos="7339">
          <p15:clr>
            <a:srgbClr val="F26B43"/>
          </p15:clr>
        </p15:guide>
        <p15:guide id="27" orient="horz">
          <p15:clr>
            <a:srgbClr val="F26B43"/>
          </p15:clr>
        </p15:guide>
        <p15:guide id="28" orient="horz" pos="4320">
          <p15:clr>
            <a:srgbClr val="F26B43"/>
          </p15:clr>
        </p15:guide>
        <p15:guide id="29" orient="horz" pos="340">
          <p15:clr>
            <a:srgbClr val="F26B43"/>
          </p15:clr>
        </p15:guide>
        <p15:guide id="32" orient="horz" pos="3675">
          <p15:clr>
            <a:srgbClr val="F26B43"/>
          </p15:clr>
        </p15:guide>
        <p15:guide id="33" orient="horz" pos="3793">
          <p15:clr>
            <a:srgbClr val="F26B43"/>
          </p15:clr>
        </p15:guide>
        <p15:guide id="34" orient="horz" pos="4235">
          <p15:clr>
            <a:srgbClr val="F26B43"/>
          </p15:clr>
        </p15:guide>
        <p15:guide id="36" orient="horz" pos="504">
          <p15:clr>
            <a:srgbClr val="F26B43"/>
          </p15:clr>
        </p15:guide>
        <p15:guide id="37" orient="horz" pos="720">
          <p15:clr>
            <a:srgbClr val="F26B43"/>
          </p15:clr>
        </p15:guide>
        <p15:guide id="38" orient="horz" pos="88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05B42-3BCA-9BC5-147D-6A7C68475A4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6DFA5D1-7EC9-7B21-B407-4A95726DF94A}"/>
              </a:ext>
            </a:extLst>
          </p:cNvPr>
          <p:cNvSpPr>
            <a:spLocks noGrp="1"/>
          </p:cNvSpPr>
          <p:nvPr>
            <p:ph type="body" sz="quarter" idx="17"/>
          </p:nvPr>
        </p:nvSpPr>
        <p:spPr/>
        <p:txBody>
          <a:bodyPr/>
          <a:lstStyle/>
          <a:p>
            <a:r>
              <a:rPr lang="en-GB" noProof="0"/>
              <a:t>Schizophrenia – Course, natural history, and prognosis </a:t>
            </a:r>
          </a:p>
        </p:txBody>
      </p:sp>
      <p:sp>
        <p:nvSpPr>
          <p:cNvPr id="4" name="Title 3">
            <a:extLst>
              <a:ext uri="{FF2B5EF4-FFF2-40B4-BE49-F238E27FC236}">
                <a16:creationId xmlns:a16="http://schemas.microsoft.com/office/drawing/2014/main" id="{3F425057-40FA-44A6-9474-B83C8A07E98A}"/>
              </a:ext>
            </a:extLst>
          </p:cNvPr>
          <p:cNvSpPr>
            <a:spLocks noGrp="1"/>
          </p:cNvSpPr>
          <p:nvPr>
            <p:ph type="title"/>
          </p:nvPr>
        </p:nvSpPr>
        <p:spPr/>
        <p:txBody>
          <a:bodyPr/>
          <a:lstStyle/>
          <a:p>
            <a:r>
              <a:rPr lang="en-GB" noProof="0"/>
              <a:t>Negative symptoms over time</a:t>
            </a:r>
          </a:p>
        </p:txBody>
      </p:sp>
      <p:sp>
        <p:nvSpPr>
          <p:cNvPr id="2" name="Text Placeholder 1">
            <a:extLst>
              <a:ext uri="{FF2B5EF4-FFF2-40B4-BE49-F238E27FC236}">
                <a16:creationId xmlns:a16="http://schemas.microsoft.com/office/drawing/2014/main" id="{549981A3-B03A-78FE-71ED-6F6B0F2BD5CA}"/>
              </a:ext>
            </a:extLst>
          </p:cNvPr>
          <p:cNvSpPr>
            <a:spLocks noGrp="1"/>
          </p:cNvSpPr>
          <p:nvPr>
            <p:ph type="body" sz="quarter" idx="18"/>
          </p:nvPr>
        </p:nvSpPr>
        <p:spPr/>
        <p:txBody>
          <a:bodyPr/>
          <a:lstStyle/>
          <a:p>
            <a:r>
              <a:rPr lang="en-GB" noProof="0" dirty="0"/>
              <a:t>1. </a:t>
            </a:r>
            <a:r>
              <a:rPr lang="en-GB" noProof="0" dirty="0" err="1"/>
              <a:t>Galderisi</a:t>
            </a:r>
            <a:r>
              <a:rPr lang="en-GB" noProof="0" dirty="0"/>
              <a:t> et al. </a:t>
            </a:r>
            <a:r>
              <a:rPr lang="en-GB" noProof="0" dirty="0" err="1"/>
              <a:t>Eur</a:t>
            </a:r>
            <a:r>
              <a:rPr lang="en-GB" noProof="0" dirty="0"/>
              <a:t> Psychiatry 2021;64:e23; 2. </a:t>
            </a:r>
            <a:r>
              <a:rPr lang="en-GB" noProof="0" dirty="0" err="1"/>
              <a:t>Fervaha</a:t>
            </a:r>
            <a:r>
              <a:rPr lang="en-GB" noProof="0" dirty="0"/>
              <a:t> et al. </a:t>
            </a:r>
            <a:r>
              <a:rPr lang="en-GB" noProof="0" dirty="0" err="1"/>
              <a:t>Eur</a:t>
            </a:r>
            <a:r>
              <a:rPr lang="en-GB" noProof="0" dirty="0"/>
              <a:t> Psych 2014;29:449–455; 3. Correll et al. </a:t>
            </a:r>
            <a:r>
              <a:rPr lang="en-GB" noProof="0" dirty="0" err="1"/>
              <a:t>Neuropsychiatr</a:t>
            </a:r>
            <a:r>
              <a:rPr lang="en-GB" noProof="0" dirty="0"/>
              <a:t> Dis Treat 2020:16:519–534 </a:t>
            </a:r>
          </a:p>
        </p:txBody>
      </p:sp>
      <p:sp>
        <p:nvSpPr>
          <p:cNvPr id="24" name="Content Placeholder 9">
            <a:extLst>
              <a:ext uri="{FF2B5EF4-FFF2-40B4-BE49-F238E27FC236}">
                <a16:creationId xmlns:a16="http://schemas.microsoft.com/office/drawing/2014/main" id="{DCCBFE00-B0BF-F1A1-94F9-7A804F7567FA}"/>
              </a:ext>
            </a:extLst>
          </p:cNvPr>
          <p:cNvSpPr txBox="1">
            <a:spLocks/>
          </p:cNvSpPr>
          <p:nvPr/>
        </p:nvSpPr>
        <p:spPr>
          <a:xfrm>
            <a:off x="8341361" y="2754361"/>
            <a:ext cx="3250800" cy="2576487"/>
          </a:xfrm>
          <a:prstGeom prst="round2DiagRect">
            <a:avLst>
              <a:gd name="adj1" fmla="val 0"/>
              <a:gd name="adj2" fmla="val 10602"/>
            </a:avLst>
          </a:prstGeom>
          <a:solidFill>
            <a:schemeClr val="accent2">
              <a:lumMod val="20000"/>
              <a:lumOff val="80000"/>
            </a:schemeClr>
          </a:solidFill>
          <a:ln>
            <a:noFill/>
          </a:ln>
        </p:spPr>
        <p:txBody>
          <a:bodyPr vert="horz" lIns="180000" tIns="180000" rIns="180000" bIns="180000" rtlCol="0" anchor="ctr">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lang="en-GB" sz="1400" kern="1200" dirty="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lang="en-GB" sz="1200" kern="1200" dirty="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lang="en-GB" sz="1000" kern="1200" dirty="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lang="en-GB" sz="800" kern="1200" dirty="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lang="en-GB" sz="600" kern="1200" dirty="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noProof="0"/>
              <a:t>While positive symptoms can be managed with antipsychotic medications, </a:t>
            </a:r>
            <a:r>
              <a:rPr lang="en-GB" sz="1600" b="1" noProof="0"/>
              <a:t>primary negative symptoms </a:t>
            </a:r>
            <a:r>
              <a:rPr lang="en-GB" sz="1600" noProof="0"/>
              <a:t>lack effective treatment options and can </a:t>
            </a:r>
            <a:r>
              <a:rPr lang="en-GB" sz="1600" b="1" noProof="0"/>
              <a:t>remain prominent </a:t>
            </a:r>
            <a:r>
              <a:rPr lang="en-GB" sz="1600" noProof="0"/>
              <a:t>and contribute to long-term disability</a:t>
            </a:r>
            <a:r>
              <a:rPr lang="en-GB" sz="1600" baseline="30000" noProof="0"/>
              <a:t>1,3</a:t>
            </a:r>
          </a:p>
        </p:txBody>
      </p:sp>
      <p:sp>
        <p:nvSpPr>
          <p:cNvPr id="25" name="Content Placeholder 10">
            <a:extLst>
              <a:ext uri="{FF2B5EF4-FFF2-40B4-BE49-F238E27FC236}">
                <a16:creationId xmlns:a16="http://schemas.microsoft.com/office/drawing/2014/main" id="{DB0363B7-7CED-AEB0-7C39-A79F91156EDC}"/>
              </a:ext>
            </a:extLst>
          </p:cNvPr>
          <p:cNvSpPr txBox="1">
            <a:spLocks/>
          </p:cNvSpPr>
          <p:nvPr/>
        </p:nvSpPr>
        <p:spPr>
          <a:xfrm>
            <a:off x="4460441" y="2750747"/>
            <a:ext cx="3250800" cy="2576487"/>
          </a:xfrm>
          <a:prstGeom prst="round2DiagRect">
            <a:avLst>
              <a:gd name="adj1" fmla="val 0"/>
              <a:gd name="adj2" fmla="val 10602"/>
            </a:avLst>
          </a:prstGeom>
          <a:solidFill>
            <a:schemeClr val="accent3">
              <a:lumMod val="20000"/>
              <a:lumOff val="80000"/>
            </a:schemeClr>
          </a:solidFill>
          <a:ln>
            <a:noFill/>
          </a:ln>
        </p:spPr>
        <p:txBody>
          <a:bodyPr vert="horz" lIns="180000" tIns="180000" rIns="180000" bIns="180000" rtlCol="0" anchor="ctr">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lang="en-GB" sz="1400" kern="1200" dirty="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lang="en-GB" sz="1200" kern="1200" dirty="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lang="en-GB" sz="1000" kern="1200" dirty="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lang="en-GB" sz="800" kern="1200" dirty="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lang="en-GB" sz="600" kern="1200" dirty="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buNone/>
            </a:pPr>
            <a:r>
              <a:rPr lang="en-GB" sz="1600" noProof="0" dirty="0"/>
              <a:t>Negative symptoms often </a:t>
            </a:r>
            <a:r>
              <a:rPr lang="en-GB" sz="1600" b="1" noProof="0" dirty="0"/>
              <a:t>drive long-term functional impairment</a:t>
            </a:r>
            <a:r>
              <a:rPr lang="en-GB" sz="1600" noProof="0" dirty="0"/>
              <a:t>, with enduring effects on motivation, emotional expression, and social functioning</a:t>
            </a:r>
            <a:r>
              <a:rPr lang="en-GB" sz="1600" baseline="30000" noProof="0" dirty="0"/>
              <a:t>1</a:t>
            </a:r>
            <a:r>
              <a:rPr lang="en-GB" sz="1600" baseline="30000" noProof="0" dirty="0">
                <a:solidFill>
                  <a:schemeClr val="tx1"/>
                </a:solidFill>
              </a:rPr>
              <a:t>-</a:t>
            </a:r>
            <a:r>
              <a:rPr lang="en-GB" sz="1600" baseline="30000" noProof="0" dirty="0"/>
              <a:t>3</a:t>
            </a:r>
          </a:p>
        </p:txBody>
      </p:sp>
      <p:sp>
        <p:nvSpPr>
          <p:cNvPr id="26" name="Content Placeholder 11">
            <a:extLst>
              <a:ext uri="{FF2B5EF4-FFF2-40B4-BE49-F238E27FC236}">
                <a16:creationId xmlns:a16="http://schemas.microsoft.com/office/drawing/2014/main" id="{AC10C541-6610-4812-9AED-F27748EF5628}"/>
              </a:ext>
            </a:extLst>
          </p:cNvPr>
          <p:cNvSpPr txBox="1">
            <a:spLocks/>
          </p:cNvSpPr>
          <p:nvPr/>
        </p:nvSpPr>
        <p:spPr>
          <a:xfrm>
            <a:off x="580389" y="2750748"/>
            <a:ext cx="3249931" cy="2576610"/>
          </a:xfrm>
          <a:prstGeom prst="round2DiagRect">
            <a:avLst>
              <a:gd name="adj1" fmla="val 0"/>
              <a:gd name="adj2" fmla="val 10602"/>
            </a:avLst>
          </a:prstGeom>
          <a:solidFill>
            <a:schemeClr val="accent5">
              <a:lumMod val="20000"/>
              <a:lumOff val="80000"/>
            </a:schemeClr>
          </a:solidFill>
          <a:ln>
            <a:noFill/>
          </a:ln>
        </p:spPr>
        <p:txBody>
          <a:bodyPr vert="horz" lIns="180000" tIns="180000" rIns="180000" bIns="180000" rtlCol="0" anchor="ctr">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lang="en-GB" sz="1400" kern="1200" dirty="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lang="en-GB" sz="1200" kern="1200" dirty="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lang="en-GB" sz="1000" kern="1200" dirty="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lang="en-GB" sz="800" kern="1200" dirty="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lang="en-GB" sz="600" kern="1200" dirty="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noProof="0"/>
              <a:t>Negative symptoms may </a:t>
            </a:r>
            <a:r>
              <a:rPr lang="en-GB" sz="1600" b="1" noProof="0"/>
              <a:t>persist</a:t>
            </a:r>
            <a:r>
              <a:rPr lang="en-GB" sz="1600" b="1">
                <a:solidFill>
                  <a:srgbClr val="FF0000"/>
                </a:solidFill>
              </a:rPr>
              <a:t> </a:t>
            </a:r>
            <a:r>
              <a:rPr lang="en-GB" sz="1600" b="1" noProof="0"/>
              <a:t>over time, </a:t>
            </a:r>
            <a:r>
              <a:rPr lang="en-GB" sz="1600" noProof="0"/>
              <a:t>with periods of stability and fluctuation, and can show limited improvement</a:t>
            </a:r>
            <a:r>
              <a:rPr lang="en-GB" sz="1600" baseline="30000" noProof="0"/>
              <a:t>1,3</a:t>
            </a:r>
          </a:p>
        </p:txBody>
      </p:sp>
      <p:sp>
        <p:nvSpPr>
          <p:cNvPr id="28" name="Rectangle: Rounded Corners 27">
            <a:extLst>
              <a:ext uri="{FF2B5EF4-FFF2-40B4-BE49-F238E27FC236}">
                <a16:creationId xmlns:a16="http://schemas.microsoft.com/office/drawing/2014/main" id="{7FB217E7-9527-BA6A-963B-5AD09678D54D}"/>
              </a:ext>
            </a:extLst>
          </p:cNvPr>
          <p:cNvSpPr/>
          <p:nvPr/>
        </p:nvSpPr>
        <p:spPr>
          <a:xfrm>
            <a:off x="538480" y="1534160"/>
            <a:ext cx="11112183" cy="829212"/>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noProof="0" dirty="0">
                <a:solidFill>
                  <a:schemeClr val="tx1"/>
                </a:solidFill>
              </a:rPr>
              <a:t>The </a:t>
            </a:r>
            <a:r>
              <a:rPr lang="en-GB" sz="1600" b="1" noProof="0" dirty="0">
                <a:solidFill>
                  <a:schemeClr val="tx1"/>
                </a:solidFill>
              </a:rPr>
              <a:t>European Psychiatric Association guidance </a:t>
            </a:r>
            <a:r>
              <a:rPr lang="en-GB" sz="1600" noProof="0" dirty="0">
                <a:solidFill>
                  <a:schemeClr val="tx1"/>
                </a:solidFill>
              </a:rPr>
              <a:t>highlights that </a:t>
            </a:r>
            <a:r>
              <a:rPr lang="en-GB" sz="1600" b="1" noProof="0" dirty="0">
                <a:solidFill>
                  <a:schemeClr val="tx1"/>
                </a:solidFill>
              </a:rPr>
              <a:t>persistent negative symptoms </a:t>
            </a:r>
            <a:r>
              <a:rPr lang="en-GB" sz="1600" noProof="0" dirty="0">
                <a:solidFill>
                  <a:schemeClr val="tx1"/>
                </a:solidFill>
              </a:rPr>
              <a:t>represent a distinct </a:t>
            </a:r>
            <a:r>
              <a:rPr lang="en-GB" sz="1600" b="1" noProof="0" dirty="0">
                <a:solidFill>
                  <a:schemeClr val="tx1"/>
                </a:solidFill>
              </a:rPr>
              <a:t>longitudinal dimension</a:t>
            </a:r>
            <a:r>
              <a:rPr lang="en-GB" sz="1600" noProof="0" dirty="0">
                <a:solidFill>
                  <a:schemeClr val="tx1"/>
                </a:solidFill>
              </a:rPr>
              <a:t>, associated with </a:t>
            </a:r>
            <a:r>
              <a:rPr lang="en-GB" sz="1600" b="1" noProof="0" dirty="0">
                <a:solidFill>
                  <a:schemeClr val="tx1"/>
                </a:solidFill>
              </a:rPr>
              <a:t>poor functional outcomes </a:t>
            </a:r>
            <a:r>
              <a:rPr lang="en-GB" sz="1600" noProof="0" dirty="0">
                <a:solidFill>
                  <a:schemeClr val="tx1"/>
                </a:solidFill>
              </a:rPr>
              <a:t>and </a:t>
            </a:r>
            <a:r>
              <a:rPr lang="en-GB" sz="1600" b="1" noProof="0" dirty="0">
                <a:solidFill>
                  <a:schemeClr val="tx1"/>
                </a:solidFill>
              </a:rPr>
              <a:t>high treatment burden</a:t>
            </a:r>
            <a:r>
              <a:rPr lang="en-GB" sz="1600" baseline="30000" noProof="0" dirty="0">
                <a:solidFill>
                  <a:schemeClr val="tx1"/>
                </a:solidFill>
              </a:rPr>
              <a:t>1-3</a:t>
            </a:r>
          </a:p>
        </p:txBody>
      </p:sp>
    </p:spTree>
    <p:extLst>
      <p:ext uri="{BB962C8B-B14F-4D97-AF65-F5344CB8AC3E}">
        <p14:creationId xmlns:p14="http://schemas.microsoft.com/office/powerpoint/2010/main" val="422283858"/>
      </p:ext>
    </p:extLst>
  </p:cSld>
  <p:clrMapOvr>
    <a:masterClrMapping/>
  </p:clrMapOvr>
</p:sld>
</file>

<file path=ppt/theme/theme1.xml><?xml version="1.0" encoding="utf-8"?>
<a:theme xmlns:a="http://schemas.openxmlformats.org/drawingml/2006/main" name="Neurotorium - PowerPoint-Skabelon - 2022-01-28">
  <a:themeElements>
    <a:clrScheme name="Neurotorium - Light Brown">
      <a:dk1>
        <a:srgbClr val="3F1A01"/>
      </a:dk1>
      <a:lt1>
        <a:srgbClr val="FFFFFF"/>
      </a:lt1>
      <a:dk2>
        <a:srgbClr val="1A1A17"/>
      </a:dk2>
      <a:lt2>
        <a:srgbClr val="F0F0F0"/>
      </a:lt2>
      <a:accent1>
        <a:srgbClr val="717171"/>
      </a:accent1>
      <a:accent2>
        <a:srgbClr val="B59E5F"/>
      </a:accent2>
      <a:accent3>
        <a:srgbClr val="99B3A8"/>
      </a:accent3>
      <a:accent4>
        <a:srgbClr val="B2A499"/>
      </a:accent4>
      <a:accent5>
        <a:srgbClr val="7B9CBB"/>
      </a:accent5>
      <a:accent6>
        <a:srgbClr val="DADADA"/>
      </a:accent6>
      <a:hlink>
        <a:srgbClr val="B59E5F"/>
      </a:hlink>
      <a:folHlink>
        <a:srgbClr val="DADADA"/>
      </a:folHlink>
    </a:clrScheme>
    <a:fontScheme name="Neurotoriu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Neurotorium - PowerPoint-Skabelon - Med slideeksempler" id="{B125BEC1-C9EF-40C8-ADC3-5EA0EC0C5B61}" vid="{3E446576-775D-4049-A944-33D0490B24B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8627d7c-4416-4bc1-86cf-ca6c3a42a8f2">
      <Terms xmlns="http://schemas.microsoft.com/office/infopath/2007/PartnerControls"/>
    </lcf76f155ced4ddcb4097134ff3c332f>
    <TaxCatchAll xmlns="08562aa6-c0ad-4fb9-8a82-15409d3a28b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2B393518E922946AD600E2E02326B8A" ma:contentTypeVersion="16" ma:contentTypeDescription="Create a new document." ma:contentTypeScope="" ma:versionID="bfa9dee208713f4acd38d3de9be1a624">
  <xsd:schema xmlns:xsd="http://www.w3.org/2001/XMLSchema" xmlns:xs="http://www.w3.org/2001/XMLSchema" xmlns:p="http://schemas.microsoft.com/office/2006/metadata/properties" xmlns:ns2="28627d7c-4416-4bc1-86cf-ca6c3a42a8f2" xmlns:ns3="08562aa6-c0ad-4fb9-8a82-15409d3a28b4" targetNamespace="http://schemas.microsoft.com/office/2006/metadata/properties" ma:root="true" ma:fieldsID="70da40867d7a24da5e68d79bb244007e" ns2:_="" ns3:_="">
    <xsd:import namespace="28627d7c-4416-4bc1-86cf-ca6c3a42a8f2"/>
    <xsd:import namespace="08562aa6-c0ad-4fb9-8a82-15409d3a28b4"/>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2:MediaLengthInSecond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627d7c-4416-4bc1-86cf-ca6c3a42a8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e078bdb-18a8-4b38-96d3-955d15450c4a"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8562aa6-c0ad-4fb9-8a82-15409d3a28b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61de0876-55d8-41bd-b4f0-ce3da1a25b06}" ma:internalName="TaxCatchAll" ma:showField="CatchAllData" ma:web="08562aa6-c0ad-4fb9-8a82-15409d3a28b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179A87D-6E65-4547-B410-F385D8934DBD}">
  <ds:schemaRefs>
    <ds:schemaRef ds:uri="http://schemas.microsoft.com/sharepoint/v3/contenttype/forms"/>
  </ds:schemaRefs>
</ds:datastoreItem>
</file>

<file path=customXml/itemProps2.xml><?xml version="1.0" encoding="utf-8"?>
<ds:datastoreItem xmlns:ds="http://schemas.openxmlformats.org/officeDocument/2006/customXml" ds:itemID="{49AE9F05-DA2D-4B16-9965-37043D7D9979}">
  <ds:schemaRefs>
    <ds:schemaRef ds:uri="http://purl.org/dc/terms/"/>
    <ds:schemaRef ds:uri="08562aa6-c0ad-4fb9-8a82-15409d3a28b4"/>
    <ds:schemaRef ds:uri="http://schemas.microsoft.com/office/2006/documentManagement/types"/>
    <ds:schemaRef ds:uri="28627d7c-4416-4bc1-86cf-ca6c3a42a8f2"/>
    <ds:schemaRef ds:uri="http://purl.org/dc/dcmitype/"/>
    <ds:schemaRef ds:uri="http://schemas.openxmlformats.org/package/2006/metadata/core-properties"/>
    <ds:schemaRef ds:uri="http://www.w3.org/XML/1998/namespace"/>
    <ds:schemaRef ds:uri="http://schemas.microsoft.com/office/infopath/2007/PartnerControls"/>
    <ds:schemaRef ds:uri="http://schemas.microsoft.com/office/2006/metadata/properties"/>
    <ds:schemaRef ds:uri="http://purl.org/dc/elements/1.1/"/>
  </ds:schemaRefs>
</ds:datastoreItem>
</file>

<file path=customXml/itemProps3.xml><?xml version="1.0" encoding="utf-8"?>
<ds:datastoreItem xmlns:ds="http://schemas.openxmlformats.org/officeDocument/2006/customXml" ds:itemID="{87B761F2-11B3-4730-BC23-AB5383E15CFB}">
  <ds:schemaRefs>
    <ds:schemaRef ds:uri="08562aa6-c0ad-4fb9-8a82-15409d3a28b4"/>
    <ds:schemaRef ds:uri="28627d7c-4416-4bc1-86cf-ca6c3a42a8f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178</TotalTime>
  <Words>363</Words>
  <Application>Microsoft Office PowerPoint</Application>
  <PresentationFormat>Widescreen</PresentationFormat>
  <Paragraphs>17</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Aptos</vt:lpstr>
      <vt:lpstr>Arial</vt:lpstr>
      <vt:lpstr>Calibri</vt:lpstr>
      <vt:lpstr>Times New Roman</vt:lpstr>
      <vt:lpstr>Neurotorium - PowerPoint-Skabelon - 2022-01-28</vt:lpstr>
      <vt:lpstr>Negative symptoms over time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Elliot Piper-Brown</dc:creator>
  <cp:lastModifiedBy>Christina Polyzogopoulou</cp:lastModifiedBy>
  <cp:revision>29</cp:revision>
  <dcterms:created xsi:type="dcterms:W3CDTF">2026-02-02T13:01:55Z</dcterms:created>
  <dcterms:modified xsi:type="dcterms:W3CDTF">2026-06-04T07:20:48Z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0x01010062B393518E922946AD600E2E02326B8A</vt:lpwstr>
  </property>
  <property fmtid="{D5CDD505-2E9C-101B-9397-08002B2CF9AE}" pid="3" name="MediaServiceImageTags">
    <vt:lpwstr/>
  </property>
</Properties>
</file>