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Toll A, </a:t>
            </a:r>
            <a:r>
              <a:rPr lang="en-GB" sz="1000" kern="12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Pechuan</a:t>
            </a:r>
            <a:r>
              <a:rPr lang="en-GB" sz="10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E, Bergé D, et al. </a:t>
            </a:r>
            <a:r>
              <a:rPr lang="en-GB" sz="1000" b="0" i="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Factors associated with suicide attempts in first-episode psychosis during the first two years after onset. Psychiatry Res 2023; 325: 115232.</a:t>
            </a:r>
            <a:endParaRPr lang="en-GB" sz="10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Cassidy RM, Yang F, Cavalcante Passos I. Risk factors for suicidality in patients with schizophrenia: a systematic review, meta-analysis, and meta-regression of 96 studies. Schizophr Bull 2018; 44: 787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797.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86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4DB92B-FC3E-E313-081F-26047FFB5F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B2300E-C2E7-59C7-93FC-2E33E3268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Suicide risk in schizophrenia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F7461-E97E-3DB3-555D-6B438D96121D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en-GB" sz="1600" noProof="0" dirty="0"/>
              <a:t>Additional factors that elevate risk include </a:t>
            </a:r>
            <a:r>
              <a:rPr lang="en-GB" sz="1600" b="1" noProof="0" dirty="0"/>
              <a:t>substance use </a:t>
            </a:r>
            <a:r>
              <a:rPr lang="en-GB" sz="1600" noProof="0" dirty="0"/>
              <a:t>and </a:t>
            </a:r>
            <a:br>
              <a:rPr lang="en-GB" sz="1600" noProof="0" dirty="0"/>
            </a:br>
            <a:r>
              <a:rPr lang="en-GB" sz="1600" b="1" noProof="0" dirty="0"/>
              <a:t>non-adherence to treatment</a:t>
            </a:r>
            <a:r>
              <a:rPr lang="en-GB" sz="1600" baseline="30000" noProof="0" dirty="0"/>
              <a:t>2</a:t>
            </a:r>
          </a:p>
          <a:p>
            <a:endParaRPr lang="en-GB" sz="1600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A50822-33D9-BCA6-8735-70D62567EA80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GB" sz="1600" b="1" noProof="0"/>
              <a:t>Higher premorbid functioning </a:t>
            </a:r>
            <a:r>
              <a:rPr lang="en-GB" sz="1600" noProof="0"/>
              <a:t>is also associated with </a:t>
            </a:r>
            <a:r>
              <a:rPr lang="en-GB" sz="1600" b="1" noProof="0"/>
              <a:t>increased </a:t>
            </a:r>
            <a:br>
              <a:rPr lang="en-GB" sz="1600" b="1" noProof="0"/>
            </a:br>
            <a:r>
              <a:rPr lang="en-GB" sz="1600" b="1" noProof="0"/>
              <a:t>suicide </a:t>
            </a:r>
            <a:r>
              <a:rPr lang="en-GB" sz="1600" noProof="0"/>
              <a:t>risk</a:t>
            </a:r>
            <a:r>
              <a:rPr lang="en-GB" sz="1600" baseline="30000" noProof="0"/>
              <a:t>2</a:t>
            </a:r>
          </a:p>
          <a:p>
            <a:endParaRPr lang="en-GB" sz="1600" noProof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2BEC7B8-2543-3EA6-FE5A-57EB5DE62B3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GB" sz="1600" noProof="0" dirty="0"/>
              <a:t>The strongest predictors of suicidality include </a:t>
            </a:r>
            <a:r>
              <a:rPr lang="en-GB" sz="1600" b="1" noProof="0" dirty="0"/>
              <a:t>previous suicide attempts, depressive symptoms, feelings of hopelessness, </a:t>
            </a:r>
            <a:r>
              <a:rPr lang="en-GB" sz="1600" noProof="0" dirty="0"/>
              <a:t>and </a:t>
            </a:r>
            <a:r>
              <a:rPr lang="en-GB" sz="1600" b="1" noProof="0" dirty="0"/>
              <a:t>younger age</a:t>
            </a:r>
            <a:r>
              <a:rPr lang="en-GB" sz="1600" baseline="30000" noProof="0" dirty="0"/>
              <a:t>2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FB8B360-0326-5A4E-40DC-FE3945BFFCCC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GB" sz="1600" b="1" noProof="0"/>
              <a:t>Suicidality affects a substantial proportion of patients with schizophrenia</a:t>
            </a:r>
            <a:r>
              <a:rPr lang="en-GB" sz="1600" noProof="0"/>
              <a:t>, with the highest risk observed during early stages of illness, especially during the untreated psychosis period</a:t>
            </a:r>
            <a:r>
              <a:rPr lang="en-GB" sz="1600" baseline="30000" noProof="0"/>
              <a:t>1</a:t>
            </a:r>
          </a:p>
          <a:p>
            <a:endParaRPr lang="en-GB" sz="1600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B836A8-4C68-FA9A-98B4-287504DC32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1. Toll et al. Psychiatry Res 2023;325:115232; 2. Cassidy et al. </a:t>
            </a:r>
            <a:r>
              <a:rPr lang="en-GB" noProof="0" err="1"/>
              <a:t>Schizophr</a:t>
            </a:r>
            <a:r>
              <a:rPr lang="en-GB" noProof="0"/>
              <a:t> Bull 2018;44:787–797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558B99-667A-15AD-203F-D42BEA6E1A6E}"/>
              </a:ext>
            </a:extLst>
          </p:cNvPr>
          <p:cNvGrpSpPr/>
          <p:nvPr/>
        </p:nvGrpSpPr>
        <p:grpSpPr>
          <a:xfrm>
            <a:off x="9968944" y="4389113"/>
            <a:ext cx="857107" cy="876905"/>
            <a:chOff x="9452737" y="3529083"/>
            <a:chExt cx="1354724" cy="1367768"/>
          </a:xfrm>
          <a:solidFill>
            <a:schemeClr val="accent5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C0E901-2AAE-AFBF-6BAA-8198CA0C7227}"/>
                </a:ext>
              </a:extLst>
            </p:cNvPr>
            <p:cNvSpPr/>
            <p:nvPr/>
          </p:nvSpPr>
          <p:spPr>
            <a:xfrm>
              <a:off x="10423155" y="4392053"/>
              <a:ext cx="131811" cy="100794"/>
            </a:xfrm>
            <a:custGeom>
              <a:avLst/>
              <a:gdLst>
                <a:gd name="csX0" fmla="*/ 0 w 131811"/>
                <a:gd name="csY0" fmla="*/ 0 h 100794"/>
                <a:gd name="csX1" fmla="*/ 100780 w 131811"/>
                <a:gd name="csY1" fmla="*/ 100794 h 100794"/>
                <a:gd name="csX2" fmla="*/ 131811 w 131811"/>
                <a:gd name="csY2" fmla="*/ 100794 h 100794"/>
                <a:gd name="csX3" fmla="*/ 131811 w 131811"/>
                <a:gd name="csY3" fmla="*/ 0 h 100794"/>
                <a:gd name="csX4" fmla="*/ 61439 w 131811"/>
                <a:gd name="csY4" fmla="*/ 0 h 100794"/>
                <a:gd name="csX5" fmla="*/ 0 w 131811"/>
                <a:gd name="csY5" fmla="*/ 0 h 100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31811" h="100794">
                  <a:moveTo>
                    <a:pt x="0" y="0"/>
                  </a:moveTo>
                  <a:lnTo>
                    <a:pt x="100780" y="100794"/>
                  </a:lnTo>
                  <a:lnTo>
                    <a:pt x="131811" y="100794"/>
                  </a:lnTo>
                  <a:lnTo>
                    <a:pt x="131811" y="0"/>
                  </a:lnTo>
                  <a:lnTo>
                    <a:pt x="6143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4089" cap="flat">
              <a:noFill/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6818F35-BECB-1FA3-51E2-A72D14AF82AB}"/>
                </a:ext>
              </a:extLst>
            </p:cNvPr>
            <p:cNvSpPr/>
            <p:nvPr/>
          </p:nvSpPr>
          <p:spPr>
            <a:xfrm>
              <a:off x="10180694" y="4071174"/>
              <a:ext cx="375091" cy="322120"/>
            </a:xfrm>
            <a:custGeom>
              <a:avLst/>
              <a:gdLst>
                <a:gd name="csX0" fmla="*/ 680 w 437562"/>
                <a:gd name="csY0" fmla="*/ 109208 h 390950"/>
                <a:gd name="csX1" fmla="*/ 172978 w 437562"/>
                <a:gd name="csY1" fmla="*/ 281506 h 390950"/>
                <a:gd name="csX2" fmla="*/ 180637 w 437562"/>
                <a:gd name="csY2" fmla="*/ 276297 h 390950"/>
                <a:gd name="csX3" fmla="*/ 252835 w 437562"/>
                <a:gd name="csY3" fmla="*/ 310725 h 390950"/>
                <a:gd name="csX4" fmla="*/ 345206 w 437562"/>
                <a:gd name="csY4" fmla="*/ 310725 h 390950"/>
                <a:gd name="csX5" fmla="*/ 387180 w 437562"/>
                <a:gd name="csY5" fmla="*/ 351930 h 390950"/>
                <a:gd name="csX6" fmla="*/ 387180 w 437562"/>
                <a:gd name="csY6" fmla="*/ 352727 h 390950"/>
                <a:gd name="csX7" fmla="*/ 387180 w 437562"/>
                <a:gd name="csY7" fmla="*/ 390950 h 390950"/>
                <a:gd name="csX8" fmla="*/ 437563 w 437562"/>
                <a:gd name="csY8" fmla="*/ 390950 h 390950"/>
                <a:gd name="csX9" fmla="*/ 436728 w 437562"/>
                <a:gd name="csY9" fmla="*/ 352727 h 390950"/>
                <a:gd name="csX10" fmla="*/ 435893 w 437562"/>
                <a:gd name="csY10" fmla="*/ 341813 h 390950"/>
                <a:gd name="csX11" fmla="*/ 435893 w 437562"/>
                <a:gd name="csY11" fmla="*/ 340963 h 390950"/>
                <a:gd name="csX12" fmla="*/ 435043 w 437562"/>
                <a:gd name="csY12" fmla="*/ 332569 h 390950"/>
                <a:gd name="csX13" fmla="*/ 327567 w 437562"/>
                <a:gd name="csY13" fmla="*/ 243538 h 390950"/>
                <a:gd name="csX14" fmla="*/ 302368 w 437562"/>
                <a:gd name="csY14" fmla="*/ 219254 h 390950"/>
                <a:gd name="csX15" fmla="*/ 302368 w 437562"/>
                <a:gd name="csY15" fmla="*/ 218340 h 390950"/>
                <a:gd name="csX16" fmla="*/ 302368 w 437562"/>
                <a:gd name="csY16" fmla="*/ 209889 h 390950"/>
                <a:gd name="csX17" fmla="*/ 218406 w 437562"/>
                <a:gd name="csY17" fmla="*/ 125898 h 390950"/>
                <a:gd name="csX18" fmla="*/ 193208 w 437562"/>
                <a:gd name="csY18" fmla="*/ 101614 h 390950"/>
                <a:gd name="csX19" fmla="*/ 193208 w 437562"/>
                <a:gd name="csY19" fmla="*/ 100700 h 390950"/>
                <a:gd name="csX20" fmla="*/ 100698 w 437562"/>
                <a:gd name="csY20" fmla="*/ 86 h 390950"/>
                <a:gd name="csX21" fmla="*/ 85 w 437562"/>
                <a:gd name="csY21" fmla="*/ 92598 h 390950"/>
                <a:gd name="csX22" fmla="*/ 85 w 437562"/>
                <a:gd name="csY22" fmla="*/ 100700 h 390950"/>
                <a:gd name="csX23" fmla="*/ 680 w 437562"/>
                <a:gd name="csY23" fmla="*/ 109208 h 3909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437562" h="390950">
                  <a:moveTo>
                    <a:pt x="680" y="109208"/>
                  </a:moveTo>
                  <a:lnTo>
                    <a:pt x="172978" y="281506"/>
                  </a:lnTo>
                  <a:cubicBezTo>
                    <a:pt x="175633" y="279924"/>
                    <a:pt x="178191" y="278184"/>
                    <a:pt x="180637" y="276297"/>
                  </a:cubicBezTo>
                  <a:cubicBezTo>
                    <a:pt x="198195" y="298180"/>
                    <a:pt x="224778" y="310855"/>
                    <a:pt x="252835" y="310725"/>
                  </a:cubicBezTo>
                  <a:lnTo>
                    <a:pt x="345206" y="310725"/>
                  </a:lnTo>
                  <a:cubicBezTo>
                    <a:pt x="368175" y="310513"/>
                    <a:pt x="386968" y="328962"/>
                    <a:pt x="387180" y="351930"/>
                  </a:cubicBezTo>
                  <a:cubicBezTo>
                    <a:pt x="387183" y="352197"/>
                    <a:pt x="387183" y="352461"/>
                    <a:pt x="387180" y="352727"/>
                  </a:cubicBezTo>
                  <a:lnTo>
                    <a:pt x="387180" y="390950"/>
                  </a:lnTo>
                  <a:lnTo>
                    <a:pt x="437563" y="390950"/>
                  </a:lnTo>
                  <a:lnTo>
                    <a:pt x="436728" y="352727"/>
                  </a:lnTo>
                  <a:cubicBezTo>
                    <a:pt x="436899" y="349069"/>
                    <a:pt x="436619" y="345403"/>
                    <a:pt x="435893" y="341813"/>
                  </a:cubicBezTo>
                  <a:lnTo>
                    <a:pt x="435893" y="340963"/>
                  </a:lnTo>
                  <a:cubicBezTo>
                    <a:pt x="435893" y="338444"/>
                    <a:pt x="435043" y="335089"/>
                    <a:pt x="435043" y="332569"/>
                  </a:cubicBezTo>
                  <a:cubicBezTo>
                    <a:pt x="425329" y="280885"/>
                    <a:pt x="380156" y="243465"/>
                    <a:pt x="327567" y="243538"/>
                  </a:cubicBezTo>
                  <a:cubicBezTo>
                    <a:pt x="313903" y="243790"/>
                    <a:pt x="302620" y="232918"/>
                    <a:pt x="302368" y="219254"/>
                  </a:cubicBezTo>
                  <a:cubicBezTo>
                    <a:pt x="302363" y="218950"/>
                    <a:pt x="302363" y="218644"/>
                    <a:pt x="302368" y="218340"/>
                  </a:cubicBezTo>
                  <a:lnTo>
                    <a:pt x="302368" y="209889"/>
                  </a:lnTo>
                  <a:cubicBezTo>
                    <a:pt x="302237" y="163567"/>
                    <a:pt x="264726" y="126045"/>
                    <a:pt x="218406" y="125898"/>
                  </a:cubicBezTo>
                  <a:cubicBezTo>
                    <a:pt x="204742" y="126150"/>
                    <a:pt x="193460" y="115278"/>
                    <a:pt x="193208" y="101614"/>
                  </a:cubicBezTo>
                  <a:cubicBezTo>
                    <a:pt x="193202" y="101310"/>
                    <a:pt x="193202" y="101004"/>
                    <a:pt x="193208" y="100700"/>
                  </a:cubicBezTo>
                  <a:cubicBezTo>
                    <a:pt x="195444" y="47371"/>
                    <a:pt x="154027" y="2325"/>
                    <a:pt x="100698" y="86"/>
                  </a:cubicBezTo>
                  <a:cubicBezTo>
                    <a:pt x="47368" y="-2150"/>
                    <a:pt x="2322" y="39267"/>
                    <a:pt x="85" y="92598"/>
                  </a:cubicBezTo>
                  <a:cubicBezTo>
                    <a:pt x="-28" y="95297"/>
                    <a:pt x="-28" y="98000"/>
                    <a:pt x="85" y="100700"/>
                  </a:cubicBezTo>
                  <a:cubicBezTo>
                    <a:pt x="99" y="103630"/>
                    <a:pt x="453" y="106405"/>
                    <a:pt x="680" y="109208"/>
                  </a:cubicBezTo>
                  <a:close/>
                </a:path>
              </a:pathLst>
            </a:custGeom>
            <a:grpFill/>
            <a:ln w="14089" cap="flat">
              <a:noFill/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6E2A783-A129-81DE-64F6-D2B44EF7EE7A}"/>
                </a:ext>
              </a:extLst>
            </p:cNvPr>
            <p:cNvSpPr/>
            <p:nvPr/>
          </p:nvSpPr>
          <p:spPr>
            <a:xfrm>
              <a:off x="9967998" y="4403928"/>
              <a:ext cx="375090" cy="100794"/>
            </a:xfrm>
            <a:custGeom>
              <a:avLst/>
              <a:gdLst>
                <a:gd name="csX0" fmla="*/ 274296 w 375090"/>
                <a:gd name="csY0" fmla="*/ 0 h 100794"/>
                <a:gd name="csX1" fmla="*/ 0 w 375090"/>
                <a:gd name="csY1" fmla="*/ 0 h 100794"/>
                <a:gd name="csX2" fmla="*/ 0 w 375090"/>
                <a:gd name="csY2" fmla="*/ 100794 h 100794"/>
                <a:gd name="csX3" fmla="*/ 375090 w 375090"/>
                <a:gd name="csY3" fmla="*/ 100794 h 100794"/>
                <a:gd name="csX4" fmla="*/ 274296 w 375090"/>
                <a:gd name="csY4" fmla="*/ 0 h 100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75090" h="100794">
                  <a:moveTo>
                    <a:pt x="274296" y="0"/>
                  </a:moveTo>
                  <a:lnTo>
                    <a:pt x="0" y="0"/>
                  </a:lnTo>
                  <a:lnTo>
                    <a:pt x="0" y="100794"/>
                  </a:lnTo>
                  <a:lnTo>
                    <a:pt x="375090" y="100794"/>
                  </a:lnTo>
                  <a:lnTo>
                    <a:pt x="274296" y="0"/>
                  </a:lnTo>
                  <a:close/>
                </a:path>
              </a:pathLst>
            </a:custGeom>
            <a:grpFill/>
            <a:ln w="14089" cap="flat">
              <a:noFill/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5732659-6F44-F0AC-7E19-AFC727360082}"/>
                </a:ext>
              </a:extLst>
            </p:cNvPr>
            <p:cNvSpPr/>
            <p:nvPr/>
          </p:nvSpPr>
          <p:spPr>
            <a:xfrm>
              <a:off x="9452737" y="3529083"/>
              <a:ext cx="1354724" cy="1367768"/>
            </a:xfrm>
            <a:custGeom>
              <a:avLst/>
              <a:gdLst>
                <a:gd name="csX0" fmla="*/ 538258 w 1076204"/>
                <a:gd name="csY0" fmla="*/ 0 h 1076204"/>
                <a:gd name="csX1" fmla="*/ 0 w 1076204"/>
                <a:gd name="csY1" fmla="*/ 537947 h 1076204"/>
                <a:gd name="csX2" fmla="*/ 537947 w 1076204"/>
                <a:gd name="csY2" fmla="*/ 1076205 h 1076204"/>
                <a:gd name="csX3" fmla="*/ 1076205 w 1076204"/>
                <a:gd name="csY3" fmla="*/ 538258 h 1076204"/>
                <a:gd name="csX4" fmla="*/ 1076205 w 1076204"/>
                <a:gd name="csY4" fmla="*/ 538102 h 1076204"/>
                <a:gd name="csX5" fmla="*/ 538697 w 1076204"/>
                <a:gd name="csY5" fmla="*/ 0 h 1076204"/>
                <a:gd name="csX6" fmla="*/ 538258 w 1076204"/>
                <a:gd name="csY6" fmla="*/ 0 h 1076204"/>
                <a:gd name="csX7" fmla="*/ 962953 w 1076204"/>
                <a:gd name="csY7" fmla="*/ 538102 h 1076204"/>
                <a:gd name="csX8" fmla="*/ 875834 w 1076204"/>
                <a:gd name="csY8" fmla="*/ 795467 h 1076204"/>
                <a:gd name="csX9" fmla="*/ 280893 w 1076204"/>
                <a:gd name="csY9" fmla="*/ 200470 h 1076204"/>
                <a:gd name="csX10" fmla="*/ 875784 w 1076204"/>
                <a:gd name="csY10" fmla="*/ 280037 h 1076204"/>
                <a:gd name="csX11" fmla="*/ 962953 w 1076204"/>
                <a:gd name="csY11" fmla="*/ 538102 h 1076204"/>
                <a:gd name="csX12" fmla="*/ 113563 w 1076204"/>
                <a:gd name="csY12" fmla="*/ 538102 h 1076204"/>
                <a:gd name="csX13" fmla="*/ 200824 w 1076204"/>
                <a:gd name="csY13" fmla="*/ 280553 h 1076204"/>
                <a:gd name="csX14" fmla="*/ 795906 w 1076204"/>
                <a:gd name="csY14" fmla="*/ 875593 h 1076204"/>
                <a:gd name="csX15" fmla="*/ 200949 w 1076204"/>
                <a:gd name="csY15" fmla="*/ 796526 h 1076204"/>
                <a:gd name="csX16" fmla="*/ 113563 w 1076204"/>
                <a:gd name="csY16" fmla="*/ 538102 h 10762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076204" h="1076204">
                  <a:moveTo>
                    <a:pt x="538258" y="0"/>
                  </a:moveTo>
                  <a:cubicBezTo>
                    <a:pt x="241072" y="-86"/>
                    <a:pt x="86" y="240761"/>
                    <a:pt x="0" y="537947"/>
                  </a:cubicBezTo>
                  <a:cubicBezTo>
                    <a:pt x="-86" y="835132"/>
                    <a:pt x="240761" y="1076118"/>
                    <a:pt x="537947" y="1076205"/>
                  </a:cubicBezTo>
                  <a:cubicBezTo>
                    <a:pt x="835132" y="1076291"/>
                    <a:pt x="1076118" y="835444"/>
                    <a:pt x="1076205" y="538258"/>
                  </a:cubicBezTo>
                  <a:cubicBezTo>
                    <a:pt x="1076205" y="538206"/>
                    <a:pt x="1076205" y="538155"/>
                    <a:pt x="1076205" y="538102"/>
                  </a:cubicBezTo>
                  <a:cubicBezTo>
                    <a:pt x="1076369" y="241081"/>
                    <a:pt x="835718" y="164"/>
                    <a:pt x="538697" y="0"/>
                  </a:cubicBezTo>
                  <a:cubicBezTo>
                    <a:pt x="538551" y="0"/>
                    <a:pt x="538404" y="0"/>
                    <a:pt x="538258" y="0"/>
                  </a:cubicBezTo>
                  <a:close/>
                  <a:moveTo>
                    <a:pt x="962953" y="538102"/>
                  </a:moveTo>
                  <a:cubicBezTo>
                    <a:pt x="963036" y="631142"/>
                    <a:pt x="932413" y="721609"/>
                    <a:pt x="875834" y="795467"/>
                  </a:cubicBezTo>
                  <a:lnTo>
                    <a:pt x="280893" y="200470"/>
                  </a:lnTo>
                  <a:cubicBezTo>
                    <a:pt x="467139" y="58168"/>
                    <a:pt x="733482" y="93790"/>
                    <a:pt x="875784" y="280037"/>
                  </a:cubicBezTo>
                  <a:cubicBezTo>
                    <a:pt x="932407" y="354144"/>
                    <a:pt x="963042" y="444839"/>
                    <a:pt x="962953" y="538102"/>
                  </a:cubicBezTo>
                  <a:close/>
                  <a:moveTo>
                    <a:pt x="113563" y="538102"/>
                  </a:moveTo>
                  <a:cubicBezTo>
                    <a:pt x="113486" y="444984"/>
                    <a:pt x="144161" y="354447"/>
                    <a:pt x="200824" y="280553"/>
                  </a:cubicBezTo>
                  <a:lnTo>
                    <a:pt x="795906" y="875593"/>
                  </a:lnTo>
                  <a:cubicBezTo>
                    <a:pt x="609780" y="1018053"/>
                    <a:pt x="343408" y="982653"/>
                    <a:pt x="200949" y="796526"/>
                  </a:cubicBezTo>
                  <a:cubicBezTo>
                    <a:pt x="144174" y="722349"/>
                    <a:pt x="113459" y="631513"/>
                    <a:pt x="113563" y="538102"/>
                  </a:cubicBezTo>
                  <a:close/>
                </a:path>
              </a:pathLst>
            </a:custGeom>
            <a:grpFill/>
            <a:ln w="14089" cap="flat">
              <a:noFill/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  <p:grpSp>
          <p:nvGrpSpPr>
            <p:cNvPr id="25" name="Graphic 12" descr="Medicine with solid fill">
              <a:extLst>
                <a:ext uri="{FF2B5EF4-FFF2-40B4-BE49-F238E27FC236}">
                  <a16:creationId xmlns:a16="http://schemas.microsoft.com/office/drawing/2014/main" id="{386CF5ED-F684-FFD9-E3F5-D32FB418F612}"/>
                </a:ext>
              </a:extLst>
            </p:cNvPr>
            <p:cNvGrpSpPr/>
            <p:nvPr/>
          </p:nvGrpSpPr>
          <p:grpSpPr>
            <a:xfrm>
              <a:off x="9702619" y="3879250"/>
              <a:ext cx="358400" cy="512000"/>
              <a:chOff x="9702619" y="3879250"/>
              <a:chExt cx="358400" cy="51200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E109699-48C9-E60C-DB31-74531C125D84}"/>
                  </a:ext>
                </a:extLst>
              </p:cNvPr>
              <p:cNvSpPr/>
              <p:nvPr/>
            </p:nvSpPr>
            <p:spPr>
              <a:xfrm>
                <a:off x="9702619" y="3879250"/>
                <a:ext cx="281600" cy="460800"/>
              </a:xfrm>
              <a:custGeom>
                <a:avLst/>
                <a:gdLst>
                  <a:gd name="csX0" fmla="*/ 281600 w 281600"/>
                  <a:gd name="csY0" fmla="*/ 384000 h 460800"/>
                  <a:gd name="csX1" fmla="*/ 281600 w 281600"/>
                  <a:gd name="csY1" fmla="*/ 332800 h 460800"/>
                  <a:gd name="csX2" fmla="*/ 64000 w 281600"/>
                  <a:gd name="csY2" fmla="*/ 332800 h 460800"/>
                  <a:gd name="csX3" fmla="*/ 51200 w 281600"/>
                  <a:gd name="csY3" fmla="*/ 320000 h 460800"/>
                  <a:gd name="csX4" fmla="*/ 51200 w 281600"/>
                  <a:gd name="csY4" fmla="*/ 192000 h 460800"/>
                  <a:gd name="csX5" fmla="*/ 64000 w 281600"/>
                  <a:gd name="csY5" fmla="*/ 179200 h 460800"/>
                  <a:gd name="csX6" fmla="*/ 281600 w 281600"/>
                  <a:gd name="csY6" fmla="*/ 179200 h 460800"/>
                  <a:gd name="csX7" fmla="*/ 281600 w 281600"/>
                  <a:gd name="csY7" fmla="*/ 128000 h 460800"/>
                  <a:gd name="csX8" fmla="*/ 256000 w 281600"/>
                  <a:gd name="csY8" fmla="*/ 102400 h 460800"/>
                  <a:gd name="csX9" fmla="*/ 233600 w 281600"/>
                  <a:gd name="csY9" fmla="*/ 102400 h 460800"/>
                  <a:gd name="csX10" fmla="*/ 230400 w 281600"/>
                  <a:gd name="csY10" fmla="*/ 99200 h 460800"/>
                  <a:gd name="csX11" fmla="*/ 230400 w 281600"/>
                  <a:gd name="csY11" fmla="*/ 80000 h 460800"/>
                  <a:gd name="csX12" fmla="*/ 233600 w 281600"/>
                  <a:gd name="csY12" fmla="*/ 76800 h 460800"/>
                  <a:gd name="csX13" fmla="*/ 249600 w 281600"/>
                  <a:gd name="csY13" fmla="*/ 76800 h 460800"/>
                  <a:gd name="csX14" fmla="*/ 256000 w 281600"/>
                  <a:gd name="csY14" fmla="*/ 70400 h 460800"/>
                  <a:gd name="csX15" fmla="*/ 256000 w 281600"/>
                  <a:gd name="csY15" fmla="*/ 25600 h 460800"/>
                  <a:gd name="csX16" fmla="*/ 230400 w 281600"/>
                  <a:gd name="csY16" fmla="*/ 0 h 460800"/>
                  <a:gd name="csX17" fmla="*/ 51200 w 281600"/>
                  <a:gd name="csY17" fmla="*/ 0 h 460800"/>
                  <a:gd name="csX18" fmla="*/ 25600 w 281600"/>
                  <a:gd name="csY18" fmla="*/ 25600 h 460800"/>
                  <a:gd name="csX19" fmla="*/ 25600 w 281600"/>
                  <a:gd name="csY19" fmla="*/ 70400 h 460800"/>
                  <a:gd name="csX20" fmla="*/ 32000 w 281600"/>
                  <a:gd name="csY20" fmla="*/ 76800 h 460800"/>
                  <a:gd name="csX21" fmla="*/ 48000 w 281600"/>
                  <a:gd name="csY21" fmla="*/ 76800 h 460800"/>
                  <a:gd name="csX22" fmla="*/ 51200 w 281600"/>
                  <a:gd name="csY22" fmla="*/ 80000 h 460800"/>
                  <a:gd name="csX23" fmla="*/ 51200 w 281600"/>
                  <a:gd name="csY23" fmla="*/ 99200 h 460800"/>
                  <a:gd name="csX24" fmla="*/ 48000 w 281600"/>
                  <a:gd name="csY24" fmla="*/ 102400 h 460800"/>
                  <a:gd name="csX25" fmla="*/ 25600 w 281600"/>
                  <a:gd name="csY25" fmla="*/ 102400 h 460800"/>
                  <a:gd name="csX26" fmla="*/ 0 w 281600"/>
                  <a:gd name="csY26" fmla="*/ 128000 h 460800"/>
                  <a:gd name="csX27" fmla="*/ 0 w 281600"/>
                  <a:gd name="csY27" fmla="*/ 435200 h 460800"/>
                  <a:gd name="csX28" fmla="*/ 25600 w 281600"/>
                  <a:gd name="csY28" fmla="*/ 460800 h 460800"/>
                  <a:gd name="csX29" fmla="*/ 115200 w 281600"/>
                  <a:gd name="csY29" fmla="*/ 460800 h 460800"/>
                  <a:gd name="csX30" fmla="*/ 192000 w 281600"/>
                  <a:gd name="csY30" fmla="*/ 384000 h 460800"/>
                  <a:gd name="csX31" fmla="*/ 281600 w 281600"/>
                  <a:gd name="csY31" fmla="*/ 384000 h 4608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281600" h="460800">
                    <a:moveTo>
                      <a:pt x="281600" y="384000"/>
                    </a:moveTo>
                    <a:lnTo>
                      <a:pt x="281600" y="332800"/>
                    </a:lnTo>
                    <a:lnTo>
                      <a:pt x="64000" y="332800"/>
                    </a:lnTo>
                    <a:cubicBezTo>
                      <a:pt x="56960" y="332800"/>
                      <a:pt x="51200" y="327040"/>
                      <a:pt x="51200" y="320000"/>
                    </a:cubicBezTo>
                    <a:lnTo>
                      <a:pt x="51200" y="192000"/>
                    </a:lnTo>
                    <a:cubicBezTo>
                      <a:pt x="51200" y="184960"/>
                      <a:pt x="56960" y="179200"/>
                      <a:pt x="64000" y="179200"/>
                    </a:cubicBezTo>
                    <a:lnTo>
                      <a:pt x="281600" y="179200"/>
                    </a:lnTo>
                    <a:lnTo>
                      <a:pt x="281600" y="128000"/>
                    </a:lnTo>
                    <a:cubicBezTo>
                      <a:pt x="281600" y="113920"/>
                      <a:pt x="270080" y="102400"/>
                      <a:pt x="256000" y="102400"/>
                    </a:cubicBezTo>
                    <a:lnTo>
                      <a:pt x="233600" y="102400"/>
                    </a:lnTo>
                    <a:cubicBezTo>
                      <a:pt x="231680" y="102400"/>
                      <a:pt x="230400" y="101120"/>
                      <a:pt x="230400" y="99200"/>
                    </a:cubicBezTo>
                    <a:lnTo>
                      <a:pt x="230400" y="80000"/>
                    </a:lnTo>
                    <a:cubicBezTo>
                      <a:pt x="230400" y="78080"/>
                      <a:pt x="231680" y="76800"/>
                      <a:pt x="233600" y="76800"/>
                    </a:cubicBezTo>
                    <a:lnTo>
                      <a:pt x="249600" y="76800"/>
                    </a:lnTo>
                    <a:cubicBezTo>
                      <a:pt x="253440" y="76800"/>
                      <a:pt x="256000" y="74240"/>
                      <a:pt x="256000" y="70400"/>
                    </a:cubicBezTo>
                    <a:lnTo>
                      <a:pt x="256000" y="25600"/>
                    </a:lnTo>
                    <a:cubicBezTo>
                      <a:pt x="256000" y="11520"/>
                      <a:pt x="244480" y="0"/>
                      <a:pt x="230400" y="0"/>
                    </a:cubicBezTo>
                    <a:lnTo>
                      <a:pt x="51200" y="0"/>
                    </a:lnTo>
                    <a:cubicBezTo>
                      <a:pt x="37120" y="0"/>
                      <a:pt x="25600" y="11520"/>
                      <a:pt x="25600" y="25600"/>
                    </a:cubicBezTo>
                    <a:lnTo>
                      <a:pt x="25600" y="70400"/>
                    </a:lnTo>
                    <a:cubicBezTo>
                      <a:pt x="25600" y="74240"/>
                      <a:pt x="28160" y="76800"/>
                      <a:pt x="32000" y="76800"/>
                    </a:cubicBezTo>
                    <a:lnTo>
                      <a:pt x="48000" y="76800"/>
                    </a:lnTo>
                    <a:cubicBezTo>
                      <a:pt x="49920" y="76800"/>
                      <a:pt x="51200" y="78080"/>
                      <a:pt x="51200" y="80000"/>
                    </a:cubicBezTo>
                    <a:lnTo>
                      <a:pt x="51200" y="99200"/>
                    </a:lnTo>
                    <a:cubicBezTo>
                      <a:pt x="51200" y="101120"/>
                      <a:pt x="49920" y="102400"/>
                      <a:pt x="48000" y="102400"/>
                    </a:cubicBezTo>
                    <a:lnTo>
                      <a:pt x="25600" y="102400"/>
                    </a:lnTo>
                    <a:cubicBezTo>
                      <a:pt x="11520" y="102400"/>
                      <a:pt x="0" y="113920"/>
                      <a:pt x="0" y="128000"/>
                    </a:cubicBezTo>
                    <a:lnTo>
                      <a:pt x="0" y="435200"/>
                    </a:lnTo>
                    <a:cubicBezTo>
                      <a:pt x="0" y="449280"/>
                      <a:pt x="11520" y="460800"/>
                      <a:pt x="25600" y="460800"/>
                    </a:cubicBezTo>
                    <a:lnTo>
                      <a:pt x="115200" y="460800"/>
                    </a:lnTo>
                    <a:cubicBezTo>
                      <a:pt x="115200" y="418560"/>
                      <a:pt x="149760" y="384000"/>
                      <a:pt x="192000" y="384000"/>
                    </a:cubicBezTo>
                    <a:lnTo>
                      <a:pt x="281600" y="384000"/>
                    </a:ln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noProof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E62E0C8-96C4-A419-BF82-214CE87107A2}"/>
                  </a:ext>
                </a:extLst>
              </p:cNvPr>
              <p:cNvSpPr/>
              <p:nvPr/>
            </p:nvSpPr>
            <p:spPr>
              <a:xfrm>
                <a:off x="9779419" y="4084050"/>
                <a:ext cx="204800" cy="102400"/>
              </a:xfrm>
              <a:custGeom>
                <a:avLst/>
                <a:gdLst>
                  <a:gd name="csX0" fmla="*/ 0 w 204800"/>
                  <a:gd name="csY0" fmla="*/ 6400 h 102400"/>
                  <a:gd name="csX1" fmla="*/ 0 w 204800"/>
                  <a:gd name="csY1" fmla="*/ 96000 h 102400"/>
                  <a:gd name="csX2" fmla="*/ 6400 w 204800"/>
                  <a:gd name="csY2" fmla="*/ 102400 h 102400"/>
                  <a:gd name="csX3" fmla="*/ 204800 w 204800"/>
                  <a:gd name="csY3" fmla="*/ 102400 h 102400"/>
                  <a:gd name="csX4" fmla="*/ 204800 w 204800"/>
                  <a:gd name="csY4" fmla="*/ 0 h 102400"/>
                  <a:gd name="csX5" fmla="*/ 6400 w 204800"/>
                  <a:gd name="csY5" fmla="*/ 0 h 102400"/>
                  <a:gd name="csX6" fmla="*/ 0 w 204800"/>
                  <a:gd name="csY6" fmla="*/ 6400 h 102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04800" h="102400">
                    <a:moveTo>
                      <a:pt x="0" y="6400"/>
                    </a:moveTo>
                    <a:lnTo>
                      <a:pt x="0" y="96000"/>
                    </a:lnTo>
                    <a:cubicBezTo>
                      <a:pt x="0" y="99840"/>
                      <a:pt x="2560" y="102400"/>
                      <a:pt x="6400" y="102400"/>
                    </a:cubicBezTo>
                    <a:lnTo>
                      <a:pt x="204800" y="102400"/>
                    </a:lnTo>
                    <a:lnTo>
                      <a:pt x="204800" y="0"/>
                    </a:lnTo>
                    <a:lnTo>
                      <a:pt x="6400" y="0"/>
                    </a:lnTo>
                    <a:cubicBezTo>
                      <a:pt x="2560" y="0"/>
                      <a:pt x="0" y="2560"/>
                      <a:pt x="0" y="6400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noProof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B67A7BF-CB97-A46D-C729-34787EDD243B}"/>
                  </a:ext>
                </a:extLst>
              </p:cNvPr>
              <p:cNvSpPr/>
              <p:nvPr/>
            </p:nvSpPr>
            <p:spPr>
              <a:xfrm>
                <a:off x="9843419" y="4288850"/>
                <a:ext cx="217600" cy="102400"/>
              </a:xfrm>
              <a:custGeom>
                <a:avLst/>
                <a:gdLst>
                  <a:gd name="csX0" fmla="*/ 108800 w 217600"/>
                  <a:gd name="csY0" fmla="*/ 76800 h 102400"/>
                  <a:gd name="csX1" fmla="*/ 51200 w 217600"/>
                  <a:gd name="csY1" fmla="*/ 76800 h 102400"/>
                  <a:gd name="csX2" fmla="*/ 25600 w 217600"/>
                  <a:gd name="csY2" fmla="*/ 51200 h 102400"/>
                  <a:gd name="csX3" fmla="*/ 51200 w 217600"/>
                  <a:gd name="csY3" fmla="*/ 25600 h 102400"/>
                  <a:gd name="csX4" fmla="*/ 108800 w 217600"/>
                  <a:gd name="csY4" fmla="*/ 25600 h 102400"/>
                  <a:gd name="csX5" fmla="*/ 108800 w 217600"/>
                  <a:gd name="csY5" fmla="*/ 76800 h 102400"/>
                  <a:gd name="csX6" fmla="*/ 166400 w 217600"/>
                  <a:gd name="csY6" fmla="*/ 0 h 102400"/>
                  <a:gd name="csX7" fmla="*/ 51200 w 217600"/>
                  <a:gd name="csY7" fmla="*/ 0 h 102400"/>
                  <a:gd name="csX8" fmla="*/ 0 w 217600"/>
                  <a:gd name="csY8" fmla="*/ 51200 h 102400"/>
                  <a:gd name="csX9" fmla="*/ 51200 w 217600"/>
                  <a:gd name="csY9" fmla="*/ 102400 h 102400"/>
                  <a:gd name="csX10" fmla="*/ 166400 w 217600"/>
                  <a:gd name="csY10" fmla="*/ 102400 h 102400"/>
                  <a:gd name="csX11" fmla="*/ 217600 w 217600"/>
                  <a:gd name="csY11" fmla="*/ 51200 h 102400"/>
                  <a:gd name="csX12" fmla="*/ 166400 w 217600"/>
                  <a:gd name="csY12" fmla="*/ 0 h 102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217600" h="102400">
                    <a:moveTo>
                      <a:pt x="108800" y="76800"/>
                    </a:moveTo>
                    <a:lnTo>
                      <a:pt x="51200" y="76800"/>
                    </a:lnTo>
                    <a:cubicBezTo>
                      <a:pt x="37120" y="76800"/>
                      <a:pt x="25600" y="65280"/>
                      <a:pt x="25600" y="51200"/>
                    </a:cubicBezTo>
                    <a:cubicBezTo>
                      <a:pt x="25600" y="37120"/>
                      <a:pt x="37120" y="25600"/>
                      <a:pt x="51200" y="25600"/>
                    </a:cubicBezTo>
                    <a:lnTo>
                      <a:pt x="108800" y="25600"/>
                    </a:lnTo>
                    <a:lnTo>
                      <a:pt x="108800" y="76800"/>
                    </a:lnTo>
                    <a:close/>
                    <a:moveTo>
                      <a:pt x="166400" y="0"/>
                    </a:moveTo>
                    <a:lnTo>
                      <a:pt x="51200" y="0"/>
                    </a:lnTo>
                    <a:cubicBezTo>
                      <a:pt x="23040" y="0"/>
                      <a:pt x="0" y="23040"/>
                      <a:pt x="0" y="51200"/>
                    </a:cubicBezTo>
                    <a:cubicBezTo>
                      <a:pt x="0" y="79360"/>
                      <a:pt x="23040" y="102400"/>
                      <a:pt x="51200" y="102400"/>
                    </a:cubicBezTo>
                    <a:lnTo>
                      <a:pt x="166400" y="102400"/>
                    </a:lnTo>
                    <a:cubicBezTo>
                      <a:pt x="194560" y="102400"/>
                      <a:pt x="217600" y="79360"/>
                      <a:pt x="217600" y="51200"/>
                    </a:cubicBezTo>
                    <a:cubicBezTo>
                      <a:pt x="217600" y="23040"/>
                      <a:pt x="194560" y="0"/>
                      <a:pt x="166400" y="0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noProof="0"/>
              </a:p>
            </p:txBody>
          </p:sp>
        </p:grpSp>
        <p:sp>
          <p:nvSpPr>
            <p:cNvPr id="29" name="Graphic 14" descr="Needle with solid fill">
              <a:extLst>
                <a:ext uri="{FF2B5EF4-FFF2-40B4-BE49-F238E27FC236}">
                  <a16:creationId xmlns:a16="http://schemas.microsoft.com/office/drawing/2014/main" id="{9212B302-46FC-69F7-A392-EE9D42783110}"/>
                </a:ext>
              </a:extLst>
            </p:cNvPr>
            <p:cNvSpPr/>
            <p:nvPr/>
          </p:nvSpPr>
          <p:spPr>
            <a:xfrm rot="19595424">
              <a:off x="9904801" y="3785745"/>
              <a:ext cx="502227" cy="502227"/>
            </a:xfrm>
            <a:custGeom>
              <a:avLst/>
              <a:gdLst>
                <a:gd name="csX0" fmla="*/ 375415 w 502227"/>
                <a:gd name="csY0" fmla="*/ 169502 h 502227"/>
                <a:gd name="csX1" fmla="*/ 354070 w 502227"/>
                <a:gd name="csY1" fmla="*/ 148157 h 502227"/>
                <a:gd name="csX2" fmla="*/ 336492 w 502227"/>
                <a:gd name="csY2" fmla="*/ 165735 h 502227"/>
                <a:gd name="csX3" fmla="*/ 357837 w 502227"/>
                <a:gd name="csY3" fmla="*/ 187080 h 502227"/>
                <a:gd name="csX4" fmla="*/ 337748 w 502227"/>
                <a:gd name="csY4" fmla="*/ 207169 h 502227"/>
                <a:gd name="csX5" fmla="*/ 316403 w 502227"/>
                <a:gd name="csY5" fmla="*/ 185824 h 502227"/>
                <a:gd name="csX6" fmla="*/ 298825 w 502227"/>
                <a:gd name="csY6" fmla="*/ 203402 h 502227"/>
                <a:gd name="csX7" fmla="*/ 320170 w 502227"/>
                <a:gd name="csY7" fmla="*/ 224747 h 502227"/>
                <a:gd name="csX8" fmla="*/ 300081 w 502227"/>
                <a:gd name="csY8" fmla="*/ 244836 h 502227"/>
                <a:gd name="csX9" fmla="*/ 278736 w 502227"/>
                <a:gd name="csY9" fmla="*/ 223491 h 502227"/>
                <a:gd name="csX10" fmla="*/ 261158 w 502227"/>
                <a:gd name="csY10" fmla="*/ 241069 h 502227"/>
                <a:gd name="csX11" fmla="*/ 282503 w 502227"/>
                <a:gd name="csY11" fmla="*/ 262414 h 502227"/>
                <a:gd name="csX12" fmla="*/ 263042 w 502227"/>
                <a:gd name="csY12" fmla="*/ 281875 h 502227"/>
                <a:gd name="csX13" fmla="*/ 220352 w 502227"/>
                <a:gd name="csY13" fmla="*/ 239186 h 502227"/>
                <a:gd name="csX14" fmla="*/ 351559 w 502227"/>
                <a:gd name="csY14" fmla="*/ 107979 h 502227"/>
                <a:gd name="csX15" fmla="*/ 394249 w 502227"/>
                <a:gd name="csY15" fmla="*/ 150668 h 502227"/>
                <a:gd name="csX16" fmla="*/ 375415 w 502227"/>
                <a:gd name="csY16" fmla="*/ 169502 h 502227"/>
                <a:gd name="csX17" fmla="*/ 496577 w 502227"/>
                <a:gd name="csY17" fmla="*/ 80984 h 502227"/>
                <a:gd name="csX18" fmla="*/ 421243 w 502227"/>
                <a:gd name="csY18" fmla="*/ 5650 h 502227"/>
                <a:gd name="csX19" fmla="*/ 394876 w 502227"/>
                <a:gd name="csY19" fmla="*/ 5650 h 502227"/>
                <a:gd name="csX20" fmla="*/ 394876 w 502227"/>
                <a:gd name="csY20" fmla="*/ 32017 h 502227"/>
                <a:gd name="csX21" fmla="*/ 410571 w 502227"/>
                <a:gd name="csY21" fmla="*/ 47712 h 502227"/>
                <a:gd name="csX22" fmla="*/ 377298 w 502227"/>
                <a:gd name="csY22" fmla="*/ 80984 h 502227"/>
                <a:gd name="csX23" fmla="*/ 351559 w 502227"/>
                <a:gd name="csY23" fmla="*/ 55245 h 502227"/>
                <a:gd name="csX24" fmla="*/ 339631 w 502227"/>
                <a:gd name="csY24" fmla="*/ 43317 h 502227"/>
                <a:gd name="csX25" fmla="*/ 313264 w 502227"/>
                <a:gd name="csY25" fmla="*/ 43317 h 502227"/>
                <a:gd name="csX26" fmla="*/ 313264 w 502227"/>
                <a:gd name="csY26" fmla="*/ 69684 h 502227"/>
                <a:gd name="csX27" fmla="*/ 325192 w 502227"/>
                <a:gd name="csY27" fmla="*/ 81612 h 502227"/>
                <a:gd name="csX28" fmla="*/ 159457 w 502227"/>
                <a:gd name="csY28" fmla="*/ 247347 h 502227"/>
                <a:gd name="csX29" fmla="*/ 139368 w 502227"/>
                <a:gd name="csY29" fmla="*/ 295059 h 502227"/>
                <a:gd name="csX30" fmla="*/ 142507 w 502227"/>
                <a:gd name="csY30" fmla="*/ 315776 h 502227"/>
                <a:gd name="csX31" fmla="*/ 109862 w 502227"/>
                <a:gd name="csY31" fmla="*/ 348420 h 502227"/>
                <a:gd name="csX32" fmla="*/ 102957 w 502227"/>
                <a:gd name="csY32" fmla="*/ 381693 h 502227"/>
                <a:gd name="csX33" fmla="*/ 3767 w 502227"/>
                <a:gd name="csY33" fmla="*/ 480883 h 502227"/>
                <a:gd name="csX34" fmla="*/ 3767 w 502227"/>
                <a:gd name="csY34" fmla="*/ 498461 h 502227"/>
                <a:gd name="csX35" fmla="*/ 12556 w 502227"/>
                <a:gd name="csY35" fmla="*/ 502228 h 502227"/>
                <a:gd name="csX36" fmla="*/ 21345 w 502227"/>
                <a:gd name="csY36" fmla="*/ 498461 h 502227"/>
                <a:gd name="csX37" fmla="*/ 120535 w 502227"/>
                <a:gd name="csY37" fmla="*/ 399271 h 502227"/>
                <a:gd name="csX38" fmla="*/ 153807 w 502227"/>
                <a:gd name="csY38" fmla="*/ 392365 h 502227"/>
                <a:gd name="csX39" fmla="*/ 186452 w 502227"/>
                <a:gd name="csY39" fmla="*/ 359720 h 502227"/>
                <a:gd name="csX40" fmla="*/ 207169 w 502227"/>
                <a:gd name="csY40" fmla="*/ 362859 h 502227"/>
                <a:gd name="csX41" fmla="*/ 254880 w 502227"/>
                <a:gd name="csY41" fmla="*/ 342770 h 502227"/>
                <a:gd name="csX42" fmla="*/ 420616 w 502227"/>
                <a:gd name="csY42" fmla="*/ 177035 h 502227"/>
                <a:gd name="csX43" fmla="*/ 432543 w 502227"/>
                <a:gd name="csY43" fmla="*/ 188963 h 502227"/>
                <a:gd name="csX44" fmla="*/ 445727 w 502227"/>
                <a:gd name="csY44" fmla="*/ 194613 h 502227"/>
                <a:gd name="csX45" fmla="*/ 458910 w 502227"/>
                <a:gd name="csY45" fmla="*/ 188963 h 502227"/>
                <a:gd name="csX46" fmla="*/ 458910 w 502227"/>
                <a:gd name="csY46" fmla="*/ 162596 h 502227"/>
                <a:gd name="csX47" fmla="*/ 446982 w 502227"/>
                <a:gd name="csY47" fmla="*/ 150668 h 502227"/>
                <a:gd name="csX48" fmla="*/ 421243 w 502227"/>
                <a:gd name="csY48" fmla="*/ 124929 h 502227"/>
                <a:gd name="csX49" fmla="*/ 454516 w 502227"/>
                <a:gd name="csY49" fmla="*/ 91657 h 502227"/>
                <a:gd name="csX50" fmla="*/ 470211 w 502227"/>
                <a:gd name="csY50" fmla="*/ 107351 h 502227"/>
                <a:gd name="csX51" fmla="*/ 483394 w 502227"/>
                <a:gd name="csY51" fmla="*/ 113001 h 502227"/>
                <a:gd name="csX52" fmla="*/ 496577 w 502227"/>
                <a:gd name="csY52" fmla="*/ 107351 h 502227"/>
                <a:gd name="csX53" fmla="*/ 496577 w 502227"/>
                <a:gd name="csY53" fmla="*/ 80984 h 5022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</a:cxnLst>
              <a:rect l="l" t="t" r="r" b="b"/>
              <a:pathLst>
                <a:path w="502227" h="502227">
                  <a:moveTo>
                    <a:pt x="375415" y="169502"/>
                  </a:moveTo>
                  <a:lnTo>
                    <a:pt x="354070" y="148157"/>
                  </a:lnTo>
                  <a:lnTo>
                    <a:pt x="336492" y="165735"/>
                  </a:lnTo>
                  <a:lnTo>
                    <a:pt x="357837" y="187080"/>
                  </a:lnTo>
                  <a:lnTo>
                    <a:pt x="337748" y="207169"/>
                  </a:lnTo>
                  <a:lnTo>
                    <a:pt x="316403" y="185824"/>
                  </a:lnTo>
                  <a:lnTo>
                    <a:pt x="298825" y="203402"/>
                  </a:lnTo>
                  <a:lnTo>
                    <a:pt x="320170" y="224747"/>
                  </a:lnTo>
                  <a:lnTo>
                    <a:pt x="300081" y="244836"/>
                  </a:lnTo>
                  <a:lnTo>
                    <a:pt x="278736" y="223491"/>
                  </a:lnTo>
                  <a:lnTo>
                    <a:pt x="261158" y="241069"/>
                  </a:lnTo>
                  <a:lnTo>
                    <a:pt x="282503" y="262414"/>
                  </a:lnTo>
                  <a:lnTo>
                    <a:pt x="263042" y="281875"/>
                  </a:lnTo>
                  <a:lnTo>
                    <a:pt x="220352" y="239186"/>
                  </a:lnTo>
                  <a:lnTo>
                    <a:pt x="351559" y="107979"/>
                  </a:lnTo>
                  <a:lnTo>
                    <a:pt x="394249" y="150668"/>
                  </a:lnTo>
                  <a:lnTo>
                    <a:pt x="375415" y="169502"/>
                  </a:lnTo>
                  <a:close/>
                  <a:moveTo>
                    <a:pt x="496577" y="80984"/>
                  </a:moveTo>
                  <a:lnTo>
                    <a:pt x="421243" y="5650"/>
                  </a:lnTo>
                  <a:cubicBezTo>
                    <a:pt x="413710" y="-1883"/>
                    <a:pt x="401782" y="-1883"/>
                    <a:pt x="394876" y="5650"/>
                  </a:cubicBezTo>
                  <a:cubicBezTo>
                    <a:pt x="387343" y="13183"/>
                    <a:pt x="387343" y="25111"/>
                    <a:pt x="394876" y="32017"/>
                  </a:cubicBezTo>
                  <a:lnTo>
                    <a:pt x="410571" y="47712"/>
                  </a:lnTo>
                  <a:lnTo>
                    <a:pt x="377298" y="80984"/>
                  </a:lnTo>
                  <a:lnTo>
                    <a:pt x="351559" y="55245"/>
                  </a:lnTo>
                  <a:lnTo>
                    <a:pt x="339631" y="43317"/>
                  </a:lnTo>
                  <a:cubicBezTo>
                    <a:pt x="332098" y="35784"/>
                    <a:pt x="320170" y="35784"/>
                    <a:pt x="313264" y="43317"/>
                  </a:cubicBezTo>
                  <a:cubicBezTo>
                    <a:pt x="305731" y="50851"/>
                    <a:pt x="305731" y="62778"/>
                    <a:pt x="313264" y="69684"/>
                  </a:cubicBezTo>
                  <a:lnTo>
                    <a:pt x="325192" y="81612"/>
                  </a:lnTo>
                  <a:lnTo>
                    <a:pt x="159457" y="247347"/>
                  </a:lnTo>
                  <a:cubicBezTo>
                    <a:pt x="146902" y="259903"/>
                    <a:pt x="139368" y="276853"/>
                    <a:pt x="139368" y="295059"/>
                  </a:cubicBezTo>
                  <a:cubicBezTo>
                    <a:pt x="139368" y="301964"/>
                    <a:pt x="140624" y="308870"/>
                    <a:pt x="142507" y="315776"/>
                  </a:cubicBezTo>
                  <a:lnTo>
                    <a:pt x="109862" y="348420"/>
                  </a:lnTo>
                  <a:cubicBezTo>
                    <a:pt x="101073" y="357209"/>
                    <a:pt x="98562" y="370393"/>
                    <a:pt x="102957" y="381693"/>
                  </a:cubicBezTo>
                  <a:lnTo>
                    <a:pt x="3767" y="480883"/>
                  </a:lnTo>
                  <a:cubicBezTo>
                    <a:pt x="-1256" y="485905"/>
                    <a:pt x="-1256" y="493439"/>
                    <a:pt x="3767" y="498461"/>
                  </a:cubicBezTo>
                  <a:cubicBezTo>
                    <a:pt x="6278" y="500972"/>
                    <a:pt x="9417" y="502228"/>
                    <a:pt x="12556" y="502228"/>
                  </a:cubicBezTo>
                  <a:cubicBezTo>
                    <a:pt x="15695" y="502228"/>
                    <a:pt x="18834" y="500972"/>
                    <a:pt x="21345" y="498461"/>
                  </a:cubicBezTo>
                  <a:lnTo>
                    <a:pt x="120535" y="399271"/>
                  </a:lnTo>
                  <a:cubicBezTo>
                    <a:pt x="131835" y="403665"/>
                    <a:pt x="145018" y="401154"/>
                    <a:pt x="153807" y="392365"/>
                  </a:cubicBezTo>
                  <a:lnTo>
                    <a:pt x="186452" y="359720"/>
                  </a:lnTo>
                  <a:cubicBezTo>
                    <a:pt x="193358" y="361604"/>
                    <a:pt x="200263" y="362859"/>
                    <a:pt x="207169" y="362859"/>
                  </a:cubicBezTo>
                  <a:cubicBezTo>
                    <a:pt x="224747" y="362859"/>
                    <a:pt x="241697" y="356582"/>
                    <a:pt x="254880" y="342770"/>
                  </a:cubicBezTo>
                  <a:lnTo>
                    <a:pt x="420616" y="177035"/>
                  </a:lnTo>
                  <a:lnTo>
                    <a:pt x="432543" y="188963"/>
                  </a:lnTo>
                  <a:cubicBezTo>
                    <a:pt x="436310" y="192730"/>
                    <a:pt x="441332" y="194613"/>
                    <a:pt x="445727" y="194613"/>
                  </a:cubicBezTo>
                  <a:cubicBezTo>
                    <a:pt x="450121" y="194613"/>
                    <a:pt x="455144" y="192730"/>
                    <a:pt x="458910" y="188963"/>
                  </a:cubicBezTo>
                  <a:cubicBezTo>
                    <a:pt x="466444" y="181430"/>
                    <a:pt x="466444" y="169502"/>
                    <a:pt x="458910" y="162596"/>
                  </a:cubicBezTo>
                  <a:lnTo>
                    <a:pt x="446982" y="150668"/>
                  </a:lnTo>
                  <a:lnTo>
                    <a:pt x="421243" y="124929"/>
                  </a:lnTo>
                  <a:lnTo>
                    <a:pt x="454516" y="91657"/>
                  </a:lnTo>
                  <a:lnTo>
                    <a:pt x="470211" y="107351"/>
                  </a:lnTo>
                  <a:cubicBezTo>
                    <a:pt x="473977" y="111118"/>
                    <a:pt x="479000" y="113001"/>
                    <a:pt x="483394" y="113001"/>
                  </a:cubicBezTo>
                  <a:cubicBezTo>
                    <a:pt x="487788" y="113001"/>
                    <a:pt x="492811" y="111118"/>
                    <a:pt x="496577" y="107351"/>
                  </a:cubicBezTo>
                  <a:cubicBezTo>
                    <a:pt x="504111" y="99818"/>
                    <a:pt x="504111" y="88518"/>
                    <a:pt x="496577" y="80984"/>
                  </a:cubicBezTo>
                  <a:close/>
                </a:path>
              </a:pathLst>
            </a:custGeom>
            <a:grpFill/>
            <a:ln w="6251" cap="flat">
              <a:noFill/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</p:grpSp>
      <p:pic>
        <p:nvPicPr>
          <p:cNvPr id="16" name="Graphic 15" descr="Business Growth with solid fill">
            <a:extLst>
              <a:ext uri="{FF2B5EF4-FFF2-40B4-BE49-F238E27FC236}">
                <a16:creationId xmlns:a16="http://schemas.microsoft.com/office/drawing/2014/main" id="{46436B75-E1EF-EADF-C445-D07510970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5949" y="4370365"/>
            <a:ext cx="914400" cy="914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D1E6087-EEF0-3E11-9C45-2C28FB29A67F}"/>
              </a:ext>
            </a:extLst>
          </p:cNvPr>
          <p:cNvGrpSpPr/>
          <p:nvPr/>
        </p:nvGrpSpPr>
        <p:grpSpPr>
          <a:xfrm>
            <a:off x="4320753" y="4415472"/>
            <a:ext cx="700868" cy="824187"/>
            <a:chOff x="6486795" y="6033813"/>
            <a:chExt cx="700868" cy="82418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38D3B1B-34ED-CC22-6108-350A1FAE0668}"/>
                </a:ext>
              </a:extLst>
            </p:cNvPr>
            <p:cNvGrpSpPr/>
            <p:nvPr/>
          </p:nvGrpSpPr>
          <p:grpSpPr>
            <a:xfrm>
              <a:off x="6486795" y="6033813"/>
              <a:ext cx="700868" cy="824187"/>
              <a:chOff x="3975607" y="1787456"/>
              <a:chExt cx="700868" cy="824187"/>
            </a:xfrm>
          </p:grpSpPr>
          <p:sp>
            <p:nvSpPr>
              <p:cNvPr id="13" name="Graphic 11" descr="Brain in head with solid fill">
                <a:extLst>
                  <a:ext uri="{FF2B5EF4-FFF2-40B4-BE49-F238E27FC236}">
                    <a16:creationId xmlns:a16="http://schemas.microsoft.com/office/drawing/2014/main" id="{94410042-27E1-C108-20CA-EA1D227BB207}"/>
                  </a:ext>
                </a:extLst>
              </p:cNvPr>
              <p:cNvSpPr/>
              <p:nvPr/>
            </p:nvSpPr>
            <p:spPr>
              <a:xfrm>
                <a:off x="3975607" y="1787456"/>
                <a:ext cx="700868" cy="824187"/>
              </a:xfrm>
              <a:custGeom>
                <a:avLst/>
                <a:gdLst>
                  <a:gd name="csX0" fmla="*/ 471024 w 700868"/>
                  <a:gd name="csY0" fmla="*/ 337917 h 824187"/>
                  <a:gd name="csX1" fmla="*/ 379333 w 700868"/>
                  <a:gd name="csY1" fmla="*/ 337917 h 824187"/>
                  <a:gd name="csX2" fmla="*/ 308247 w 700868"/>
                  <a:gd name="csY2" fmla="*/ 407973 h 824187"/>
                  <a:gd name="csX3" fmla="*/ 308247 w 700868"/>
                  <a:gd name="csY3" fmla="*/ 484210 h 824187"/>
                  <a:gd name="csX4" fmla="*/ 261886 w 700868"/>
                  <a:gd name="csY4" fmla="*/ 484210 h 824187"/>
                  <a:gd name="csX5" fmla="*/ 261886 w 700868"/>
                  <a:gd name="csY5" fmla="*/ 423426 h 824187"/>
                  <a:gd name="csX6" fmla="*/ 247463 w 700868"/>
                  <a:gd name="csY6" fmla="*/ 356461 h 824187"/>
                  <a:gd name="csX7" fmla="*/ 216556 w 700868"/>
                  <a:gd name="csY7" fmla="*/ 329675 h 824187"/>
                  <a:gd name="csX8" fmla="*/ 193891 w 700868"/>
                  <a:gd name="csY8" fmla="*/ 310101 h 824187"/>
                  <a:gd name="csX9" fmla="*/ 186679 w 700868"/>
                  <a:gd name="csY9" fmla="*/ 295677 h 824187"/>
                  <a:gd name="csX10" fmla="*/ 224798 w 700868"/>
                  <a:gd name="csY10" fmla="*/ 290526 h 824187"/>
                  <a:gd name="csX11" fmla="*/ 236131 w 700868"/>
                  <a:gd name="csY11" fmla="*/ 280224 h 824187"/>
                  <a:gd name="csX12" fmla="*/ 227889 w 700868"/>
                  <a:gd name="csY12" fmla="*/ 266831 h 824187"/>
                  <a:gd name="csX13" fmla="*/ 180498 w 700868"/>
                  <a:gd name="csY13" fmla="*/ 271982 h 824187"/>
                  <a:gd name="csX14" fmla="*/ 179468 w 700868"/>
                  <a:gd name="csY14" fmla="*/ 266831 h 824187"/>
                  <a:gd name="csX15" fmla="*/ 182558 w 700868"/>
                  <a:gd name="csY15" fmla="*/ 239014 h 824187"/>
                  <a:gd name="csX16" fmla="*/ 230979 w 700868"/>
                  <a:gd name="csY16" fmla="*/ 200896 h 824187"/>
                  <a:gd name="csX17" fmla="*/ 243342 w 700868"/>
                  <a:gd name="csY17" fmla="*/ 197805 h 824187"/>
                  <a:gd name="csX18" fmla="*/ 246433 w 700868"/>
                  <a:gd name="csY18" fmla="*/ 196775 h 824187"/>
                  <a:gd name="csX19" fmla="*/ 247463 w 700868"/>
                  <a:gd name="csY19" fmla="*/ 196775 h 824187"/>
                  <a:gd name="csX20" fmla="*/ 260856 w 700868"/>
                  <a:gd name="csY20" fmla="*/ 199865 h 824187"/>
                  <a:gd name="csX21" fmla="*/ 266007 w 700868"/>
                  <a:gd name="csY21" fmla="*/ 200896 h 824187"/>
                  <a:gd name="csX22" fmla="*/ 272189 w 700868"/>
                  <a:gd name="csY22" fmla="*/ 201926 h 824187"/>
                  <a:gd name="csX23" fmla="*/ 286612 w 700868"/>
                  <a:gd name="csY23" fmla="*/ 245196 h 824187"/>
                  <a:gd name="csX24" fmla="*/ 266007 w 700868"/>
                  <a:gd name="csY24" fmla="*/ 285375 h 824187"/>
                  <a:gd name="csX25" fmla="*/ 264977 w 700868"/>
                  <a:gd name="csY25" fmla="*/ 301859 h 824187"/>
                  <a:gd name="csX26" fmla="*/ 280431 w 700868"/>
                  <a:gd name="csY26" fmla="*/ 302889 h 824187"/>
                  <a:gd name="csX27" fmla="*/ 297945 w 700868"/>
                  <a:gd name="csY27" fmla="*/ 281254 h 824187"/>
                  <a:gd name="csX28" fmla="*/ 298975 w 700868"/>
                  <a:gd name="csY28" fmla="*/ 281254 h 824187"/>
                  <a:gd name="csX29" fmla="*/ 349456 w 700868"/>
                  <a:gd name="csY29" fmla="*/ 265800 h 824187"/>
                  <a:gd name="csX30" fmla="*/ 354608 w 700868"/>
                  <a:gd name="csY30" fmla="*/ 258589 h 824187"/>
                  <a:gd name="csX31" fmla="*/ 352547 w 700868"/>
                  <a:gd name="csY31" fmla="*/ 250347 h 824187"/>
                  <a:gd name="csX32" fmla="*/ 337094 w 700868"/>
                  <a:gd name="csY32" fmla="*/ 247256 h 824187"/>
                  <a:gd name="csX33" fmla="*/ 307217 w 700868"/>
                  <a:gd name="csY33" fmla="*/ 257559 h 824187"/>
                  <a:gd name="csX34" fmla="*/ 309277 w 700868"/>
                  <a:gd name="csY34" fmla="*/ 247256 h 824187"/>
                  <a:gd name="csX35" fmla="*/ 303096 w 700868"/>
                  <a:gd name="csY35" fmla="*/ 209138 h 824187"/>
                  <a:gd name="csX36" fmla="*/ 327821 w 700868"/>
                  <a:gd name="csY36" fmla="*/ 211198 h 824187"/>
                  <a:gd name="csX37" fmla="*/ 349456 w 700868"/>
                  <a:gd name="csY37" fmla="*/ 209138 h 824187"/>
                  <a:gd name="csX38" fmla="*/ 400968 w 700868"/>
                  <a:gd name="csY38" fmla="*/ 242105 h 824187"/>
                  <a:gd name="csX39" fmla="*/ 452480 w 700868"/>
                  <a:gd name="csY39" fmla="*/ 301859 h 824187"/>
                  <a:gd name="csX40" fmla="*/ 457631 w 700868"/>
                  <a:gd name="csY40" fmla="*/ 313191 h 824187"/>
                  <a:gd name="csX41" fmla="*/ 469994 w 700868"/>
                  <a:gd name="csY41" fmla="*/ 313191 h 824187"/>
                  <a:gd name="csX42" fmla="*/ 475145 w 700868"/>
                  <a:gd name="csY42" fmla="*/ 301859 h 824187"/>
                  <a:gd name="csX43" fmla="*/ 447329 w 700868"/>
                  <a:gd name="csY43" fmla="*/ 245196 h 824187"/>
                  <a:gd name="csX44" fmla="*/ 483387 w 700868"/>
                  <a:gd name="csY44" fmla="*/ 226652 h 824187"/>
                  <a:gd name="csX45" fmla="*/ 482357 w 700868"/>
                  <a:gd name="csY45" fmla="*/ 210168 h 824187"/>
                  <a:gd name="csX46" fmla="*/ 465873 w 700868"/>
                  <a:gd name="csY46" fmla="*/ 211198 h 824187"/>
                  <a:gd name="csX47" fmla="*/ 427754 w 700868"/>
                  <a:gd name="csY47" fmla="*/ 221500 h 824187"/>
                  <a:gd name="csX48" fmla="*/ 374182 w 700868"/>
                  <a:gd name="csY48" fmla="*/ 201926 h 824187"/>
                  <a:gd name="csX49" fmla="*/ 414361 w 700868"/>
                  <a:gd name="csY49" fmla="*/ 166898 h 824187"/>
                  <a:gd name="csX50" fmla="*/ 410240 w 700868"/>
                  <a:gd name="csY50" fmla="*/ 150414 h 824187"/>
                  <a:gd name="csX51" fmla="*/ 394787 w 700868"/>
                  <a:gd name="csY51" fmla="*/ 154535 h 824187"/>
                  <a:gd name="csX52" fmla="*/ 281461 w 700868"/>
                  <a:gd name="csY52" fmla="*/ 181321 h 824187"/>
                  <a:gd name="csX53" fmla="*/ 298975 w 700868"/>
                  <a:gd name="csY53" fmla="*/ 134961 h 824187"/>
                  <a:gd name="csX54" fmla="*/ 292793 w 700868"/>
                  <a:gd name="csY54" fmla="*/ 124658 h 824187"/>
                  <a:gd name="csX55" fmla="*/ 280431 w 700868"/>
                  <a:gd name="csY55" fmla="*/ 125689 h 824187"/>
                  <a:gd name="csX56" fmla="*/ 275279 w 700868"/>
                  <a:gd name="csY56" fmla="*/ 137021 h 824187"/>
                  <a:gd name="csX57" fmla="*/ 238191 w 700868"/>
                  <a:gd name="csY57" fmla="*/ 176170 h 824187"/>
                  <a:gd name="csX58" fmla="*/ 227889 w 700868"/>
                  <a:gd name="csY58" fmla="*/ 179261 h 824187"/>
                  <a:gd name="csX59" fmla="*/ 192861 w 700868"/>
                  <a:gd name="csY59" fmla="*/ 149384 h 824187"/>
                  <a:gd name="csX60" fmla="*/ 181528 w 700868"/>
                  <a:gd name="csY60" fmla="*/ 152475 h 824187"/>
                  <a:gd name="csX61" fmla="*/ 178437 w 700868"/>
                  <a:gd name="csY61" fmla="*/ 164838 h 824187"/>
                  <a:gd name="csX62" fmla="*/ 187710 w 700868"/>
                  <a:gd name="csY62" fmla="*/ 173079 h 824187"/>
                  <a:gd name="csX63" fmla="*/ 206254 w 700868"/>
                  <a:gd name="csY63" fmla="*/ 188533 h 824187"/>
                  <a:gd name="csX64" fmla="*/ 206254 w 700868"/>
                  <a:gd name="csY64" fmla="*/ 189563 h 824187"/>
                  <a:gd name="csX65" fmla="*/ 164014 w 700868"/>
                  <a:gd name="csY65" fmla="*/ 232833 h 824187"/>
                  <a:gd name="csX66" fmla="*/ 160923 w 700868"/>
                  <a:gd name="csY66" fmla="*/ 247256 h 824187"/>
                  <a:gd name="csX67" fmla="*/ 155772 w 700868"/>
                  <a:gd name="csY67" fmla="*/ 240045 h 824187"/>
                  <a:gd name="csX68" fmla="*/ 147530 w 700868"/>
                  <a:gd name="csY68" fmla="*/ 212228 h 824187"/>
                  <a:gd name="csX69" fmla="*/ 140319 w 700868"/>
                  <a:gd name="csY69" fmla="*/ 202956 h 824187"/>
                  <a:gd name="csX70" fmla="*/ 128986 w 700868"/>
                  <a:gd name="csY70" fmla="*/ 205017 h 824187"/>
                  <a:gd name="csX71" fmla="*/ 125895 w 700868"/>
                  <a:gd name="csY71" fmla="*/ 216349 h 824187"/>
                  <a:gd name="csX72" fmla="*/ 137228 w 700868"/>
                  <a:gd name="csY72" fmla="*/ 250347 h 824187"/>
                  <a:gd name="csX73" fmla="*/ 162984 w 700868"/>
                  <a:gd name="csY73" fmla="*/ 274042 h 824187"/>
                  <a:gd name="csX74" fmla="*/ 176377 w 700868"/>
                  <a:gd name="csY74" fmla="*/ 316282 h 824187"/>
                  <a:gd name="csX75" fmla="*/ 149591 w 700868"/>
                  <a:gd name="csY75" fmla="*/ 338947 h 824187"/>
                  <a:gd name="csX76" fmla="*/ 143409 w 700868"/>
                  <a:gd name="csY76" fmla="*/ 349249 h 824187"/>
                  <a:gd name="csX77" fmla="*/ 149591 w 700868"/>
                  <a:gd name="csY77" fmla="*/ 359552 h 824187"/>
                  <a:gd name="csX78" fmla="*/ 160923 w 700868"/>
                  <a:gd name="csY78" fmla="*/ 358522 h 824187"/>
                  <a:gd name="csX79" fmla="*/ 188740 w 700868"/>
                  <a:gd name="csY79" fmla="*/ 334826 h 824187"/>
                  <a:gd name="csX80" fmla="*/ 207284 w 700868"/>
                  <a:gd name="csY80" fmla="*/ 348219 h 824187"/>
                  <a:gd name="csX81" fmla="*/ 234070 w 700868"/>
                  <a:gd name="csY81" fmla="*/ 370884 h 824187"/>
                  <a:gd name="csX82" fmla="*/ 243342 w 700868"/>
                  <a:gd name="csY82" fmla="*/ 422396 h 824187"/>
                  <a:gd name="csX83" fmla="*/ 243342 w 700868"/>
                  <a:gd name="csY83" fmla="*/ 484210 h 824187"/>
                  <a:gd name="csX84" fmla="*/ 195951 w 700868"/>
                  <a:gd name="csY84" fmla="*/ 484210 h 824187"/>
                  <a:gd name="csX85" fmla="*/ 154742 w 700868"/>
                  <a:gd name="csY85" fmla="*/ 401791 h 824187"/>
                  <a:gd name="csX86" fmla="*/ 89837 w 700868"/>
                  <a:gd name="csY86" fmla="*/ 332766 h 824187"/>
                  <a:gd name="csX87" fmla="*/ 88807 w 700868"/>
                  <a:gd name="csY87" fmla="*/ 325554 h 824187"/>
                  <a:gd name="csX88" fmla="*/ 91898 w 700868"/>
                  <a:gd name="csY88" fmla="*/ 243135 h 824187"/>
                  <a:gd name="csX89" fmla="*/ 88807 w 700868"/>
                  <a:gd name="csY89" fmla="*/ 221500 h 824187"/>
                  <a:gd name="csX90" fmla="*/ 145470 w 700868"/>
                  <a:gd name="csY90" fmla="*/ 153505 h 824187"/>
                  <a:gd name="csX91" fmla="*/ 212435 w 700868"/>
                  <a:gd name="csY91" fmla="*/ 106114 h 824187"/>
                  <a:gd name="csX92" fmla="*/ 228919 w 700868"/>
                  <a:gd name="csY92" fmla="*/ 108175 h 824187"/>
                  <a:gd name="csX93" fmla="*/ 278370 w 700868"/>
                  <a:gd name="csY93" fmla="*/ 83449 h 824187"/>
                  <a:gd name="csX94" fmla="*/ 330912 w 700868"/>
                  <a:gd name="csY94" fmla="*/ 101993 h 824187"/>
                  <a:gd name="csX95" fmla="*/ 392726 w 700868"/>
                  <a:gd name="csY95" fmla="*/ 92721 h 824187"/>
                  <a:gd name="csX96" fmla="*/ 438056 w 700868"/>
                  <a:gd name="csY96" fmla="*/ 135991 h 824187"/>
                  <a:gd name="csX97" fmla="*/ 442177 w 700868"/>
                  <a:gd name="csY97" fmla="*/ 135991 h 824187"/>
                  <a:gd name="csX98" fmla="*/ 513264 w 700868"/>
                  <a:gd name="csY98" fmla="*/ 206047 h 824187"/>
                  <a:gd name="csX99" fmla="*/ 513264 w 700868"/>
                  <a:gd name="csY99" fmla="*/ 209138 h 824187"/>
                  <a:gd name="csX100" fmla="*/ 548292 w 700868"/>
                  <a:gd name="csY100" fmla="*/ 275073 h 824187"/>
                  <a:gd name="csX101" fmla="*/ 471024 w 700868"/>
                  <a:gd name="csY101" fmla="*/ 337917 h 824187"/>
                  <a:gd name="csX102" fmla="*/ 690464 w 700868"/>
                  <a:gd name="csY102" fmla="*/ 446091 h 824187"/>
                  <a:gd name="csX103" fmla="*/ 619378 w 700868"/>
                  <a:gd name="csY103" fmla="*/ 323494 h 824187"/>
                  <a:gd name="csX104" fmla="*/ 619378 w 700868"/>
                  <a:gd name="csY104" fmla="*/ 319373 h 824187"/>
                  <a:gd name="csX105" fmla="*/ 467933 w 700868"/>
                  <a:gd name="csY105" fmla="*/ 43270 h 824187"/>
                  <a:gd name="csX106" fmla="*/ 151651 w 700868"/>
                  <a:gd name="csY106" fmla="*/ 43270 h 824187"/>
                  <a:gd name="csX107" fmla="*/ 207 w 700868"/>
                  <a:gd name="csY107" fmla="*/ 319373 h 824187"/>
                  <a:gd name="csX108" fmla="*/ 121775 w 700868"/>
                  <a:gd name="csY108" fmla="*/ 566629 h 824187"/>
                  <a:gd name="csX109" fmla="*/ 121775 w 700868"/>
                  <a:gd name="csY109" fmla="*/ 824188 h 824187"/>
                  <a:gd name="csX110" fmla="*/ 447329 w 700868"/>
                  <a:gd name="csY110" fmla="*/ 824188 h 824187"/>
                  <a:gd name="csX111" fmla="*/ 447329 w 700868"/>
                  <a:gd name="csY111" fmla="*/ 701590 h 824187"/>
                  <a:gd name="csX112" fmla="*/ 497810 w 700868"/>
                  <a:gd name="csY112" fmla="*/ 701590 h 824187"/>
                  <a:gd name="csX113" fmla="*/ 584350 w 700868"/>
                  <a:gd name="csY113" fmla="*/ 665531 h 824187"/>
                  <a:gd name="csX114" fmla="*/ 619378 w 700868"/>
                  <a:gd name="csY114" fmla="*/ 578992 h 824187"/>
                  <a:gd name="csX115" fmla="*/ 619378 w 700868"/>
                  <a:gd name="csY115" fmla="*/ 517178 h 824187"/>
                  <a:gd name="csX116" fmla="*/ 664708 w 700868"/>
                  <a:gd name="csY116" fmla="*/ 517178 h 824187"/>
                  <a:gd name="csX117" fmla="*/ 690464 w 700868"/>
                  <a:gd name="csY117" fmla="*/ 446091 h 8241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</a:cxnLst>
                <a:rect l="l" t="t" r="r" b="b"/>
                <a:pathLst>
                  <a:path w="700868" h="824187">
                    <a:moveTo>
                      <a:pt x="471024" y="337917"/>
                    </a:moveTo>
                    <a:lnTo>
                      <a:pt x="379333" y="337917"/>
                    </a:lnTo>
                    <a:cubicBezTo>
                      <a:pt x="340184" y="337917"/>
                      <a:pt x="308247" y="368824"/>
                      <a:pt x="308247" y="407973"/>
                    </a:cubicBezTo>
                    <a:lnTo>
                      <a:pt x="308247" y="484210"/>
                    </a:lnTo>
                    <a:lnTo>
                      <a:pt x="261886" y="484210"/>
                    </a:lnTo>
                    <a:lnTo>
                      <a:pt x="261886" y="423426"/>
                    </a:lnTo>
                    <a:cubicBezTo>
                      <a:pt x="261886" y="401791"/>
                      <a:pt x="262917" y="373975"/>
                      <a:pt x="247463" y="356461"/>
                    </a:cubicBezTo>
                    <a:cubicBezTo>
                      <a:pt x="238191" y="346159"/>
                      <a:pt x="227889" y="337917"/>
                      <a:pt x="216556" y="329675"/>
                    </a:cubicBezTo>
                    <a:cubicBezTo>
                      <a:pt x="208314" y="324524"/>
                      <a:pt x="200072" y="318342"/>
                      <a:pt x="193891" y="310101"/>
                    </a:cubicBezTo>
                    <a:cubicBezTo>
                      <a:pt x="190800" y="305980"/>
                      <a:pt x="188740" y="300828"/>
                      <a:pt x="186679" y="295677"/>
                    </a:cubicBezTo>
                    <a:cubicBezTo>
                      <a:pt x="199042" y="290526"/>
                      <a:pt x="212435" y="289496"/>
                      <a:pt x="224798" y="290526"/>
                    </a:cubicBezTo>
                    <a:cubicBezTo>
                      <a:pt x="230979" y="290526"/>
                      <a:pt x="236131" y="286405"/>
                      <a:pt x="236131" y="280224"/>
                    </a:cubicBezTo>
                    <a:cubicBezTo>
                      <a:pt x="237161" y="274042"/>
                      <a:pt x="233040" y="268891"/>
                      <a:pt x="227889" y="266831"/>
                    </a:cubicBezTo>
                    <a:cubicBezTo>
                      <a:pt x="212435" y="264770"/>
                      <a:pt x="195951" y="266831"/>
                      <a:pt x="180498" y="271982"/>
                    </a:cubicBezTo>
                    <a:cubicBezTo>
                      <a:pt x="180498" y="269921"/>
                      <a:pt x="180498" y="267861"/>
                      <a:pt x="179468" y="266831"/>
                    </a:cubicBezTo>
                    <a:cubicBezTo>
                      <a:pt x="178437" y="257559"/>
                      <a:pt x="180498" y="248286"/>
                      <a:pt x="182558" y="239014"/>
                    </a:cubicBezTo>
                    <a:cubicBezTo>
                      <a:pt x="190800" y="217379"/>
                      <a:pt x="211405" y="208107"/>
                      <a:pt x="230979" y="200896"/>
                    </a:cubicBezTo>
                    <a:cubicBezTo>
                      <a:pt x="234070" y="199865"/>
                      <a:pt x="238191" y="198835"/>
                      <a:pt x="243342" y="197805"/>
                    </a:cubicBezTo>
                    <a:lnTo>
                      <a:pt x="246433" y="196775"/>
                    </a:lnTo>
                    <a:lnTo>
                      <a:pt x="247463" y="196775"/>
                    </a:lnTo>
                    <a:cubicBezTo>
                      <a:pt x="252614" y="197805"/>
                      <a:pt x="256735" y="198835"/>
                      <a:pt x="260856" y="199865"/>
                    </a:cubicBezTo>
                    <a:lnTo>
                      <a:pt x="266007" y="200896"/>
                    </a:lnTo>
                    <a:lnTo>
                      <a:pt x="272189" y="201926"/>
                    </a:lnTo>
                    <a:cubicBezTo>
                      <a:pt x="282491" y="214289"/>
                      <a:pt x="287642" y="229742"/>
                      <a:pt x="286612" y="245196"/>
                    </a:cubicBezTo>
                    <a:cubicBezTo>
                      <a:pt x="285582" y="260649"/>
                      <a:pt x="278370" y="275073"/>
                      <a:pt x="266007" y="285375"/>
                    </a:cubicBezTo>
                    <a:cubicBezTo>
                      <a:pt x="261886" y="289496"/>
                      <a:pt x="260856" y="296708"/>
                      <a:pt x="264977" y="301859"/>
                    </a:cubicBezTo>
                    <a:cubicBezTo>
                      <a:pt x="269098" y="305980"/>
                      <a:pt x="275279" y="307010"/>
                      <a:pt x="280431" y="302889"/>
                    </a:cubicBezTo>
                    <a:cubicBezTo>
                      <a:pt x="287642" y="296708"/>
                      <a:pt x="293824" y="289496"/>
                      <a:pt x="297945" y="281254"/>
                    </a:cubicBezTo>
                    <a:lnTo>
                      <a:pt x="298975" y="281254"/>
                    </a:lnTo>
                    <a:cubicBezTo>
                      <a:pt x="316489" y="279194"/>
                      <a:pt x="334003" y="274042"/>
                      <a:pt x="349456" y="265800"/>
                    </a:cubicBezTo>
                    <a:cubicBezTo>
                      <a:pt x="351517" y="263740"/>
                      <a:pt x="353577" y="261680"/>
                      <a:pt x="354608" y="258589"/>
                    </a:cubicBezTo>
                    <a:cubicBezTo>
                      <a:pt x="355638" y="255498"/>
                      <a:pt x="354608" y="252407"/>
                      <a:pt x="352547" y="250347"/>
                    </a:cubicBezTo>
                    <a:cubicBezTo>
                      <a:pt x="348426" y="245196"/>
                      <a:pt x="342245" y="244166"/>
                      <a:pt x="337094" y="247256"/>
                    </a:cubicBezTo>
                    <a:cubicBezTo>
                      <a:pt x="327821" y="252407"/>
                      <a:pt x="318549" y="256528"/>
                      <a:pt x="307217" y="257559"/>
                    </a:cubicBezTo>
                    <a:cubicBezTo>
                      <a:pt x="308247" y="254468"/>
                      <a:pt x="309277" y="250347"/>
                      <a:pt x="309277" y="247256"/>
                    </a:cubicBezTo>
                    <a:cubicBezTo>
                      <a:pt x="310307" y="233863"/>
                      <a:pt x="308247" y="220470"/>
                      <a:pt x="303096" y="209138"/>
                    </a:cubicBezTo>
                    <a:cubicBezTo>
                      <a:pt x="311338" y="210168"/>
                      <a:pt x="319580" y="211198"/>
                      <a:pt x="327821" y="211198"/>
                    </a:cubicBezTo>
                    <a:cubicBezTo>
                      <a:pt x="335033" y="211198"/>
                      <a:pt x="342245" y="210168"/>
                      <a:pt x="349456" y="209138"/>
                    </a:cubicBezTo>
                    <a:cubicBezTo>
                      <a:pt x="362849" y="225621"/>
                      <a:pt x="380363" y="236954"/>
                      <a:pt x="400968" y="242105"/>
                    </a:cubicBezTo>
                    <a:cubicBezTo>
                      <a:pt x="427754" y="255498"/>
                      <a:pt x="452480" y="273012"/>
                      <a:pt x="452480" y="301859"/>
                    </a:cubicBezTo>
                    <a:cubicBezTo>
                      <a:pt x="452480" y="305980"/>
                      <a:pt x="454540" y="311131"/>
                      <a:pt x="457631" y="313191"/>
                    </a:cubicBezTo>
                    <a:cubicBezTo>
                      <a:pt x="461752" y="315252"/>
                      <a:pt x="465873" y="315252"/>
                      <a:pt x="469994" y="313191"/>
                    </a:cubicBezTo>
                    <a:cubicBezTo>
                      <a:pt x="474115" y="311131"/>
                      <a:pt x="476175" y="305980"/>
                      <a:pt x="475145" y="301859"/>
                    </a:cubicBezTo>
                    <a:cubicBezTo>
                      <a:pt x="475145" y="279194"/>
                      <a:pt x="464843" y="258589"/>
                      <a:pt x="447329" y="245196"/>
                    </a:cubicBezTo>
                    <a:cubicBezTo>
                      <a:pt x="461752" y="244166"/>
                      <a:pt x="474115" y="236954"/>
                      <a:pt x="483387" y="226652"/>
                    </a:cubicBezTo>
                    <a:cubicBezTo>
                      <a:pt x="487508" y="221500"/>
                      <a:pt x="486478" y="214289"/>
                      <a:pt x="482357" y="210168"/>
                    </a:cubicBezTo>
                    <a:cubicBezTo>
                      <a:pt x="477205" y="206047"/>
                      <a:pt x="469994" y="207077"/>
                      <a:pt x="465873" y="211198"/>
                    </a:cubicBezTo>
                    <a:cubicBezTo>
                      <a:pt x="460722" y="217379"/>
                      <a:pt x="447329" y="222531"/>
                      <a:pt x="427754" y="221500"/>
                    </a:cubicBezTo>
                    <a:cubicBezTo>
                      <a:pt x="408180" y="221500"/>
                      <a:pt x="388605" y="214289"/>
                      <a:pt x="374182" y="201926"/>
                    </a:cubicBezTo>
                    <a:cubicBezTo>
                      <a:pt x="390666" y="194714"/>
                      <a:pt x="405089" y="182352"/>
                      <a:pt x="414361" y="166898"/>
                    </a:cubicBezTo>
                    <a:cubicBezTo>
                      <a:pt x="417452" y="161747"/>
                      <a:pt x="415391" y="154535"/>
                      <a:pt x="410240" y="150414"/>
                    </a:cubicBezTo>
                    <a:cubicBezTo>
                      <a:pt x="405089" y="147324"/>
                      <a:pt x="397877" y="149384"/>
                      <a:pt x="394787" y="154535"/>
                    </a:cubicBezTo>
                    <a:cubicBezTo>
                      <a:pt x="377273" y="186472"/>
                      <a:pt x="340184" y="195745"/>
                      <a:pt x="281461" y="181321"/>
                    </a:cubicBezTo>
                    <a:cubicBezTo>
                      <a:pt x="294854" y="169989"/>
                      <a:pt x="301035" y="152475"/>
                      <a:pt x="298975" y="134961"/>
                    </a:cubicBezTo>
                    <a:cubicBezTo>
                      <a:pt x="298975" y="130840"/>
                      <a:pt x="296914" y="126719"/>
                      <a:pt x="292793" y="124658"/>
                    </a:cubicBezTo>
                    <a:cubicBezTo>
                      <a:pt x="288672" y="122598"/>
                      <a:pt x="284552" y="122598"/>
                      <a:pt x="280431" y="125689"/>
                    </a:cubicBezTo>
                    <a:cubicBezTo>
                      <a:pt x="276310" y="127749"/>
                      <a:pt x="275279" y="132900"/>
                      <a:pt x="275279" y="137021"/>
                    </a:cubicBezTo>
                    <a:cubicBezTo>
                      <a:pt x="276310" y="163807"/>
                      <a:pt x="261886" y="168958"/>
                      <a:pt x="238191" y="176170"/>
                    </a:cubicBezTo>
                    <a:cubicBezTo>
                      <a:pt x="235100" y="177200"/>
                      <a:pt x="230979" y="178231"/>
                      <a:pt x="227889" y="179261"/>
                    </a:cubicBezTo>
                    <a:cubicBezTo>
                      <a:pt x="221707" y="164838"/>
                      <a:pt x="208314" y="153505"/>
                      <a:pt x="192861" y="149384"/>
                    </a:cubicBezTo>
                    <a:cubicBezTo>
                      <a:pt x="188740" y="148354"/>
                      <a:pt x="184619" y="149384"/>
                      <a:pt x="181528" y="152475"/>
                    </a:cubicBezTo>
                    <a:cubicBezTo>
                      <a:pt x="178437" y="155565"/>
                      <a:pt x="177407" y="159686"/>
                      <a:pt x="178437" y="164838"/>
                    </a:cubicBezTo>
                    <a:cubicBezTo>
                      <a:pt x="179468" y="168958"/>
                      <a:pt x="182558" y="172049"/>
                      <a:pt x="187710" y="173079"/>
                    </a:cubicBezTo>
                    <a:cubicBezTo>
                      <a:pt x="195951" y="175140"/>
                      <a:pt x="202133" y="181321"/>
                      <a:pt x="206254" y="188533"/>
                    </a:cubicBezTo>
                    <a:lnTo>
                      <a:pt x="206254" y="189563"/>
                    </a:lnTo>
                    <a:cubicBezTo>
                      <a:pt x="186679" y="197805"/>
                      <a:pt x="171226" y="213259"/>
                      <a:pt x="164014" y="232833"/>
                    </a:cubicBezTo>
                    <a:cubicBezTo>
                      <a:pt x="161954" y="236954"/>
                      <a:pt x="160923" y="242105"/>
                      <a:pt x="160923" y="247256"/>
                    </a:cubicBezTo>
                    <a:cubicBezTo>
                      <a:pt x="158863" y="245196"/>
                      <a:pt x="156802" y="243135"/>
                      <a:pt x="155772" y="240045"/>
                    </a:cubicBezTo>
                    <a:cubicBezTo>
                      <a:pt x="151651" y="231803"/>
                      <a:pt x="148561" y="221500"/>
                      <a:pt x="147530" y="212228"/>
                    </a:cubicBezTo>
                    <a:cubicBezTo>
                      <a:pt x="146500" y="208107"/>
                      <a:pt x="143409" y="203986"/>
                      <a:pt x="140319" y="202956"/>
                    </a:cubicBezTo>
                    <a:cubicBezTo>
                      <a:pt x="136198" y="200896"/>
                      <a:pt x="132077" y="201926"/>
                      <a:pt x="128986" y="205017"/>
                    </a:cubicBezTo>
                    <a:cubicBezTo>
                      <a:pt x="125895" y="208107"/>
                      <a:pt x="123835" y="212228"/>
                      <a:pt x="125895" y="216349"/>
                    </a:cubicBezTo>
                    <a:cubicBezTo>
                      <a:pt x="127956" y="228712"/>
                      <a:pt x="131047" y="240045"/>
                      <a:pt x="137228" y="250347"/>
                    </a:cubicBezTo>
                    <a:cubicBezTo>
                      <a:pt x="143409" y="260649"/>
                      <a:pt x="151651" y="268891"/>
                      <a:pt x="162984" y="274042"/>
                    </a:cubicBezTo>
                    <a:cubicBezTo>
                      <a:pt x="164014" y="288466"/>
                      <a:pt x="169165" y="302889"/>
                      <a:pt x="176377" y="316282"/>
                    </a:cubicBezTo>
                    <a:cubicBezTo>
                      <a:pt x="169165" y="325554"/>
                      <a:pt x="159893" y="332766"/>
                      <a:pt x="149591" y="338947"/>
                    </a:cubicBezTo>
                    <a:cubicBezTo>
                      <a:pt x="146500" y="341008"/>
                      <a:pt x="144440" y="345129"/>
                      <a:pt x="143409" y="349249"/>
                    </a:cubicBezTo>
                    <a:cubicBezTo>
                      <a:pt x="143409" y="353370"/>
                      <a:pt x="145470" y="357491"/>
                      <a:pt x="149591" y="359552"/>
                    </a:cubicBezTo>
                    <a:cubicBezTo>
                      <a:pt x="153712" y="361612"/>
                      <a:pt x="157833" y="361612"/>
                      <a:pt x="160923" y="358522"/>
                    </a:cubicBezTo>
                    <a:cubicBezTo>
                      <a:pt x="171226" y="351310"/>
                      <a:pt x="180498" y="344098"/>
                      <a:pt x="188740" y="334826"/>
                    </a:cubicBezTo>
                    <a:cubicBezTo>
                      <a:pt x="194921" y="339977"/>
                      <a:pt x="201103" y="344098"/>
                      <a:pt x="207284" y="348219"/>
                    </a:cubicBezTo>
                    <a:cubicBezTo>
                      <a:pt x="217586" y="354401"/>
                      <a:pt x="225828" y="361612"/>
                      <a:pt x="234070" y="370884"/>
                    </a:cubicBezTo>
                    <a:cubicBezTo>
                      <a:pt x="243342" y="382217"/>
                      <a:pt x="243342" y="403852"/>
                      <a:pt x="243342" y="422396"/>
                    </a:cubicBezTo>
                    <a:lnTo>
                      <a:pt x="243342" y="484210"/>
                    </a:lnTo>
                    <a:lnTo>
                      <a:pt x="195951" y="484210"/>
                    </a:lnTo>
                    <a:cubicBezTo>
                      <a:pt x="195951" y="407973"/>
                      <a:pt x="158863" y="403852"/>
                      <a:pt x="154742" y="401791"/>
                    </a:cubicBezTo>
                    <a:cubicBezTo>
                      <a:pt x="139289" y="397670"/>
                      <a:pt x="99109" y="376036"/>
                      <a:pt x="89837" y="332766"/>
                    </a:cubicBezTo>
                    <a:cubicBezTo>
                      <a:pt x="88807" y="330705"/>
                      <a:pt x="88807" y="327615"/>
                      <a:pt x="88807" y="325554"/>
                    </a:cubicBezTo>
                    <a:cubicBezTo>
                      <a:pt x="71293" y="300828"/>
                      <a:pt x="72323" y="266831"/>
                      <a:pt x="91898" y="243135"/>
                    </a:cubicBezTo>
                    <a:cubicBezTo>
                      <a:pt x="89837" y="235924"/>
                      <a:pt x="88807" y="228712"/>
                      <a:pt x="88807" y="221500"/>
                    </a:cubicBezTo>
                    <a:cubicBezTo>
                      <a:pt x="88807" y="188533"/>
                      <a:pt x="112502" y="159686"/>
                      <a:pt x="145470" y="153505"/>
                    </a:cubicBezTo>
                    <a:cubicBezTo>
                      <a:pt x="155772" y="124658"/>
                      <a:pt x="182558" y="105084"/>
                      <a:pt x="212435" y="106114"/>
                    </a:cubicBezTo>
                    <a:cubicBezTo>
                      <a:pt x="217586" y="106114"/>
                      <a:pt x="223768" y="107144"/>
                      <a:pt x="228919" y="108175"/>
                    </a:cubicBezTo>
                    <a:cubicBezTo>
                      <a:pt x="241282" y="93751"/>
                      <a:pt x="258796" y="85509"/>
                      <a:pt x="278370" y="83449"/>
                    </a:cubicBezTo>
                    <a:cubicBezTo>
                      <a:pt x="297945" y="82419"/>
                      <a:pt x="316489" y="88600"/>
                      <a:pt x="330912" y="101993"/>
                    </a:cubicBezTo>
                    <a:cubicBezTo>
                      <a:pt x="349456" y="89630"/>
                      <a:pt x="372121" y="86540"/>
                      <a:pt x="392726" y="92721"/>
                    </a:cubicBezTo>
                    <a:cubicBezTo>
                      <a:pt x="414361" y="98903"/>
                      <a:pt x="430845" y="115386"/>
                      <a:pt x="438056" y="135991"/>
                    </a:cubicBezTo>
                    <a:lnTo>
                      <a:pt x="442177" y="135991"/>
                    </a:lnTo>
                    <a:cubicBezTo>
                      <a:pt x="481326" y="135991"/>
                      <a:pt x="512233" y="166898"/>
                      <a:pt x="513264" y="206047"/>
                    </a:cubicBezTo>
                    <a:lnTo>
                      <a:pt x="513264" y="209138"/>
                    </a:lnTo>
                    <a:cubicBezTo>
                      <a:pt x="536959" y="222531"/>
                      <a:pt x="550352" y="248286"/>
                      <a:pt x="548292" y="275073"/>
                    </a:cubicBezTo>
                    <a:cubicBezTo>
                      <a:pt x="540050" y="311131"/>
                      <a:pt x="508112" y="338947"/>
                      <a:pt x="471024" y="337917"/>
                    </a:cubicBezTo>
                    <a:close/>
                    <a:moveTo>
                      <a:pt x="690464" y="446091"/>
                    </a:moveTo>
                    <a:lnTo>
                      <a:pt x="619378" y="323494"/>
                    </a:lnTo>
                    <a:lnTo>
                      <a:pt x="619378" y="319373"/>
                    </a:lnTo>
                    <a:cubicBezTo>
                      <a:pt x="623499" y="206047"/>
                      <a:pt x="565806" y="99933"/>
                      <a:pt x="467933" y="43270"/>
                    </a:cubicBezTo>
                    <a:cubicBezTo>
                      <a:pt x="370061" y="-14423"/>
                      <a:pt x="249524" y="-14423"/>
                      <a:pt x="151651" y="43270"/>
                    </a:cubicBezTo>
                    <a:cubicBezTo>
                      <a:pt x="53779" y="99933"/>
                      <a:pt x="-3914" y="206047"/>
                      <a:pt x="207" y="319373"/>
                    </a:cubicBezTo>
                    <a:cubicBezTo>
                      <a:pt x="207" y="416215"/>
                      <a:pt x="44507" y="507906"/>
                      <a:pt x="121775" y="566629"/>
                    </a:cubicBezTo>
                    <a:lnTo>
                      <a:pt x="121775" y="824188"/>
                    </a:lnTo>
                    <a:lnTo>
                      <a:pt x="447329" y="824188"/>
                    </a:lnTo>
                    <a:lnTo>
                      <a:pt x="447329" y="701590"/>
                    </a:lnTo>
                    <a:lnTo>
                      <a:pt x="497810" y="701590"/>
                    </a:lnTo>
                    <a:cubicBezTo>
                      <a:pt x="530778" y="701590"/>
                      <a:pt x="561685" y="689227"/>
                      <a:pt x="584350" y="665531"/>
                    </a:cubicBezTo>
                    <a:cubicBezTo>
                      <a:pt x="607015" y="642866"/>
                      <a:pt x="619378" y="610929"/>
                      <a:pt x="619378" y="578992"/>
                    </a:cubicBezTo>
                    <a:lnTo>
                      <a:pt x="619378" y="517178"/>
                    </a:lnTo>
                    <a:lnTo>
                      <a:pt x="664708" y="517178"/>
                    </a:lnTo>
                    <a:cubicBezTo>
                      <a:pt x="691494" y="515117"/>
                      <a:pt x="715190" y="484210"/>
                      <a:pt x="690464" y="44609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022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noProof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4949E00-D385-10EB-D8AA-D25ACC271495}"/>
                  </a:ext>
                </a:extLst>
              </p:cNvPr>
              <p:cNvSpPr/>
              <p:nvPr/>
            </p:nvSpPr>
            <p:spPr>
              <a:xfrm>
                <a:off x="4039045" y="1826105"/>
                <a:ext cx="581411" cy="52162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/>
              </a:p>
            </p:txBody>
          </p:sp>
        </p:grpSp>
        <p:pic>
          <p:nvPicPr>
            <p:cNvPr id="20" name="Graphic 19" descr="Cloud With Lightning And Rain with solid fill">
              <a:extLst>
                <a:ext uri="{FF2B5EF4-FFF2-40B4-BE49-F238E27FC236}">
                  <a16:creationId xmlns:a16="http://schemas.microsoft.com/office/drawing/2014/main" id="{6C87995C-9E61-49E1-9AFA-95CEE39BABE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21586" y="6070168"/>
              <a:ext cx="603905" cy="603905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EFF67F8-22BF-9FE0-30B4-B2B380D83FCB}"/>
              </a:ext>
            </a:extLst>
          </p:cNvPr>
          <p:cNvGrpSpPr/>
          <p:nvPr/>
        </p:nvGrpSpPr>
        <p:grpSpPr>
          <a:xfrm>
            <a:off x="7024712" y="4333053"/>
            <a:ext cx="989025" cy="989025"/>
            <a:chOff x="4602417" y="3861152"/>
            <a:chExt cx="989025" cy="989025"/>
          </a:xfrm>
          <a:solidFill>
            <a:schemeClr val="accent2"/>
          </a:solidFill>
        </p:grpSpPr>
        <p:pic>
          <p:nvPicPr>
            <p:cNvPr id="11" name="Graphic 10" descr="Brain in head with solid fill">
              <a:extLst>
                <a:ext uri="{FF2B5EF4-FFF2-40B4-BE49-F238E27FC236}">
                  <a16:creationId xmlns:a16="http://schemas.microsoft.com/office/drawing/2014/main" id="{503E590C-9862-EC5D-F183-0C726DF9A0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02417" y="3861152"/>
              <a:ext cx="989025" cy="989025"/>
            </a:xfrm>
            <a:prstGeom prst="rect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6A2F6F1-A6F8-6B46-B889-92469E4D7BDF}"/>
                </a:ext>
              </a:extLst>
            </p:cNvPr>
            <p:cNvSpPr/>
            <p:nvPr/>
          </p:nvSpPr>
          <p:spPr>
            <a:xfrm>
              <a:off x="4742456" y="3984192"/>
              <a:ext cx="581411" cy="5216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pic>
          <p:nvPicPr>
            <p:cNvPr id="5" name="Graphic 4" descr="Lights On with solid fill">
              <a:extLst>
                <a:ext uri="{FF2B5EF4-FFF2-40B4-BE49-F238E27FC236}">
                  <a16:creationId xmlns:a16="http://schemas.microsoft.com/office/drawing/2014/main" id="{A05C7998-519C-36FF-B37D-45B27FC75C6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98845" y="3960613"/>
              <a:ext cx="468631" cy="4686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1752410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181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Suicide risk in schizophrenia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44</cp:revision>
  <dcterms:created xsi:type="dcterms:W3CDTF">2026-02-02T13:01:55Z</dcterms:created>
  <dcterms:modified xsi:type="dcterms:W3CDTF">2026-06-04T07:22:45Z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