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73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75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4135" userDrawn="1">
          <p15:clr>
            <a:srgbClr val="A4A3A4"/>
          </p15:clr>
        </p15:guide>
        <p15:guide id="4" orient="horz" pos="38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2603504C-8229-3E72-ADBC-A0BF5ABA7EB1}" name="Fact checker" initials="HR" userId="Fact checker" providerId="None"/>
  <p188:author id="{9EDD3256-833C-7611-5AA1-CFED9C4E1EEF}" name="MichelleSeddon" initials="MS" userId="MichelleSeddon" providerId="None"/>
  <p188:author id="{C07A505D-5E7E-6BEB-4195-801D42364FA7}" name="Ceren Akdeniz Vogt" initials="CA" userId="S::cak@lundbeckfonden.com::6291f9b8-8487-4396-8769-615d243e0f4b" providerId="AD"/>
  <p188:author id="{46555C6D-31EC-DA99-61B5-C6F6A324EF99}" name="Fact Check" initials="FC" userId="Fact Check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D5B242D9-7732-7ED9-DC1A-A475694745F4}" name="Howes, Oliver" initials="HO" userId="S::OHowes@slam.nhs.uk::f5524392-c65a-4c1a-88c5-205fd2f35f4d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769DBD"/>
    <a:srgbClr val="FFFFFF"/>
    <a:srgbClr val="A5BDD3"/>
    <a:srgbClr val="1A1A17"/>
    <a:srgbClr val="6A8F7F"/>
    <a:srgbClr val="FFF4EB"/>
    <a:srgbClr val="EBF0EE"/>
    <a:srgbClr val="EAEDF2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127" autoAdjust="0"/>
  </p:normalViewPr>
  <p:slideViewPr>
    <p:cSldViewPr snapToGrid="0">
      <p:cViewPr varScale="1">
        <p:scale>
          <a:sx n="85" d="100"/>
          <a:sy n="85" d="100"/>
        </p:scale>
        <p:origin x="948" y="90"/>
      </p:cViewPr>
      <p:guideLst>
        <p:guide orient="horz" pos="3475"/>
        <p:guide pos="438"/>
        <p:guide pos="4135"/>
        <p:guide orient="horz" pos="38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3570" y="-450"/>
      </p:cViewPr>
      <p:guideLst>
        <p:guide orient="horz" pos="3113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721F48-A6A6-4C52-B94D-420AADA25D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E968C3AF-DB07-ACDC-740C-9FB013E5D2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50715FE4-834B-72B1-63F4-C404D8BD97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717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08838-5C84-4BCD-9F97-53A63FFD93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</p:spPr>
        <p:txBody>
          <a:bodyPr/>
          <a:lstStyle/>
          <a:p>
            <a:r>
              <a:rPr lang="en-GB"/>
              <a:t>Schizophrenia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2FDF9-4A62-489B-BDE3-72C10080FE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</p:spPr>
        <p:txBody>
          <a:bodyPr/>
          <a:lstStyle/>
          <a:p>
            <a:r>
              <a:rPr lang="en-GB" dirty="0"/>
              <a:t>Aetiology and neurobiology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100C863B-8BA1-4A26-889E-7707AF8D903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8" r="8858"/>
          <a:stretch>
            <a:fillRect/>
          </a:stretch>
        </p:blipFill>
        <p:spPr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620382897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schemas.microsoft.com/office/2006/documentManagement/types"/>
    <ds:schemaRef ds:uri="08562aa6-c0ad-4fb9-8a82-15409d3a28b4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25F13BCB-152C-4A41-BD22-C618A7768634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5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11</cp:revision>
  <dcterms:created xsi:type="dcterms:W3CDTF">2026-02-02T13:01:55Z</dcterms:created>
  <dcterms:modified xsi:type="dcterms:W3CDTF">2026-06-17T12:51:38Z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