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6"/>
  </p:notesMasterIdLst>
  <p:sldIdLst>
    <p:sldId id="1036" r:id="rId5"/>
  </p:sldIdLst>
  <p:sldSz cx="12192000" cy="6858000"/>
  <p:notesSz cx="6799263" cy="99298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475" userDrawn="1">
          <p15:clr>
            <a:srgbClr val="A4A3A4"/>
          </p15:clr>
        </p15:guide>
        <p15:guide id="2" pos="438" userDrawn="1">
          <p15:clr>
            <a:srgbClr val="A4A3A4"/>
          </p15:clr>
        </p15:guide>
        <p15:guide id="3" pos="4135" userDrawn="1">
          <p15:clr>
            <a:srgbClr val="A4A3A4"/>
          </p15:clr>
        </p15:guide>
        <p15:guide id="4" orient="horz" pos="3884" userDrawn="1">
          <p15:clr>
            <a:srgbClr val="A4A3A4"/>
          </p15:clr>
        </p15:guide>
      </p15:sldGuideLst>
    </p:ext>
    <p:ext uri="{2D200454-40CA-4A62-9FC3-DE9A4176ACB9}">
      <p15:notesGuideLst xmlns:p15="http://schemas.microsoft.com/office/powerpoint/2012/main">
        <p15:guide id="1" orient="horz" pos="3113" userDrawn="1">
          <p15:clr>
            <a:srgbClr val="A4A3A4"/>
          </p15:clr>
        </p15:guide>
        <p15:guide id="2" pos="2142"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679B62A-1C92-1318-9C0A-A485E2FEF9AC}" name="Fact check" initials="HR" userId="Fact check" providerId="None"/>
  <p188:author id="{A650F12B-C64C-074B-07F6-F48D2265D014}" name="Christoph U. Correll" initials="CC" userId="eaee6724343eddb1" providerId="Windows Live"/>
  <p188:author id="{2603504C-8229-3E72-ADBC-A0BF5ABA7EB1}" name="Fact checker" initials="HR" userId="Fact checker" providerId="None"/>
  <p188:author id="{9EDD3256-833C-7611-5AA1-CFED9C4E1EEF}" name="MichelleSeddon" initials="MS" userId="MichelleSeddon" providerId="None"/>
  <p188:author id="{C07A505D-5E7E-6BEB-4195-801D42364FA7}" name="Ceren Akdeniz Vogt" initials="CA" userId="S::cak@lundbeckfonden.com::6291f9b8-8487-4396-8769-615d243e0f4b" providerId="AD"/>
  <p188:author id="{46555C6D-31EC-DA99-61B5-C6F6A324EF99}" name="Fact Check" initials="FC" userId="Fact Check" providerId="None"/>
  <p188:author id="{C8911B80-9C65-8D61-72BF-E1ED915E10FA}" name="Mel Ward" initials="MW" userId="Mel Ward" providerId="None"/>
  <p188:author id="{4EE41886-2B80-BDDB-D5E7-536828E472A2}" name="Medical writer" initials="HR" userId="Medical writer" providerId="None"/>
  <p188:author id="{8EBDF5A9-C4BC-A8A8-CDF6-CD616BF5A6CC}" name="Lucy Helas" initials="LH" userId="Lucy Helas" providerId="None"/>
  <p188:author id="{F33448D5-5D31-AF39-23D4-F2806F1DAECB}" name="Hazel Ramwi" initials="HR" userId="Hazel Ramwi" providerId="None"/>
  <p188:author id="{418AA2D6-496A-47C3-5018-89298CC9AEF7}" name="Elliot Piper-Brown" initials="EP" userId="S::elliot.piper-brown@primeglobalpeople.com::f9f5c069-9888-4662-9765-c25bc9bb0b78" providerId="AD"/>
  <p188:author id="{D5B242D9-7732-7ED9-DC1A-A475694745F4}" name="Howes, Oliver" initials="HO" userId="S::OHowes@slam.nhs.uk::f5524392-c65a-4c1a-88c5-205fd2f35f4d" providerId="AD"/>
  <p188:author id="{B832B1DC-702B-2076-34F6-ABE5906ECE9E}" name="Sarah Ramsden" initials="SR" userId="Sarah Ramsden" providerId="None"/>
  <p188:author id="{FFE47EE6-A2F0-13A5-8EE8-3661DB1849A6}" name="Medical Writer" initials="MW" userId="Medical Writer"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F1A01"/>
    <a:srgbClr val="769DBD"/>
    <a:srgbClr val="FFFFFF"/>
    <a:srgbClr val="A5BDD3"/>
    <a:srgbClr val="1A1A17"/>
    <a:srgbClr val="6A8F7F"/>
    <a:srgbClr val="FFF4EB"/>
    <a:srgbClr val="EBF0EE"/>
    <a:srgbClr val="EAEDF2"/>
    <a:srgbClr val="D9D1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0127" autoAdjust="0"/>
  </p:normalViewPr>
  <p:slideViewPr>
    <p:cSldViewPr snapToGrid="0">
      <p:cViewPr varScale="1">
        <p:scale>
          <a:sx n="85" d="100"/>
          <a:sy n="85" d="100"/>
        </p:scale>
        <p:origin x="948" y="90"/>
      </p:cViewPr>
      <p:guideLst>
        <p:guide orient="horz" pos="3475"/>
        <p:guide pos="438"/>
        <p:guide pos="4135"/>
        <p:guide orient="horz" pos="3884"/>
      </p:guideLst>
    </p:cSldViewPr>
  </p:slideViewPr>
  <p:notesTextViewPr>
    <p:cViewPr>
      <p:scale>
        <a:sx n="1" d="1"/>
        <a:sy n="1" d="1"/>
      </p:scale>
      <p:origin x="0" y="0"/>
    </p:cViewPr>
  </p:notesTextViewPr>
  <p:notesViewPr>
    <p:cSldViewPr snapToGrid="0">
      <p:cViewPr>
        <p:scale>
          <a:sx n="100" d="100"/>
          <a:sy n="100" d="100"/>
        </p:scale>
        <p:origin x="3570" y="-450"/>
      </p:cViewPr>
      <p:guideLst>
        <p:guide orient="horz" pos="3113"/>
        <p:guide pos="2142"/>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microsoft.com/office/2018/10/relationships/authors" Target="authors.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024122034190862E-2"/>
          <c:y val="2.399655399309442E-2"/>
          <c:w val="0.90424712738745072"/>
          <c:h val="0.82493061419140223"/>
        </c:manualLayout>
      </c:layout>
      <c:barChart>
        <c:barDir val="col"/>
        <c:grouping val="clustered"/>
        <c:varyColors val="0"/>
        <c:ser>
          <c:idx val="0"/>
          <c:order val="0"/>
          <c:tx>
            <c:strRef>
              <c:f>Sheet1!$B$1</c:f>
              <c:strCache>
                <c:ptCount val="1"/>
                <c:pt idx="0">
                  <c:v>OR2</c:v>
                </c:pt>
              </c:strCache>
            </c:strRef>
          </c:tx>
          <c:spPr>
            <a:solidFill>
              <a:schemeClr val="accent3"/>
            </a:solidFill>
            <a:ln>
              <a:noFill/>
            </a:ln>
            <a:effectLst/>
          </c:spPr>
          <c:invertIfNegative val="0"/>
          <c:cat>
            <c:strRef>
              <c:f>Sheet1!$A$2:$A$5</c:f>
              <c:strCache>
                <c:ptCount val="4"/>
                <c:pt idx="0">
                  <c:v>Past month prescription amphetamine use</c:v>
                </c:pt>
                <c:pt idx="1">
                  <c:v>Low (≤15 mg/day)</c:v>
                </c:pt>
                <c:pt idx="2">
                  <c:v>Medium (&gt;15–30 mg/day)</c:v>
                </c:pt>
                <c:pt idx="3">
                  <c:v>High (&gt;30 mg/day)</c:v>
                </c:pt>
              </c:strCache>
            </c:strRef>
          </c:cat>
          <c:val>
            <c:numRef>
              <c:f>Sheet1!$B$2:$B$5</c:f>
              <c:numCache>
                <c:formatCode>General</c:formatCode>
                <c:ptCount val="4"/>
                <c:pt idx="0">
                  <c:v>2.68</c:v>
                </c:pt>
                <c:pt idx="1">
                  <c:v>1.79</c:v>
                </c:pt>
                <c:pt idx="2">
                  <c:v>3.51</c:v>
                </c:pt>
                <c:pt idx="3">
                  <c:v>5.28</c:v>
                </c:pt>
              </c:numCache>
            </c:numRef>
          </c:val>
          <c:extLst>
            <c:ext xmlns:c16="http://schemas.microsoft.com/office/drawing/2014/chart" uri="{C3380CC4-5D6E-409C-BE32-E72D297353CC}">
              <c16:uniqueId val="{00000000-CFB4-40B3-9F2C-8B96594F20BC}"/>
            </c:ext>
          </c:extLst>
        </c:ser>
        <c:dLbls>
          <c:showLegendKey val="0"/>
          <c:showVal val="0"/>
          <c:showCatName val="0"/>
          <c:showSerName val="0"/>
          <c:showPercent val="0"/>
          <c:showBubbleSize val="0"/>
        </c:dLbls>
        <c:gapWidth val="150"/>
        <c:axId val="885205951"/>
        <c:axId val="885214591"/>
      </c:barChart>
      <c:catAx>
        <c:axId val="885205951"/>
        <c:scaling>
          <c:orientation val="minMax"/>
        </c:scaling>
        <c:delete val="0"/>
        <c:axPos val="b"/>
        <c:title>
          <c:tx>
            <c:rich>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kumimoji="0" lang="en-GB" sz="1400" b="1" i="0" u="none" strike="noStrike" kern="1200" cap="none" spc="0" normalizeH="0" baseline="0" noProof="0">
                    <a:ln>
                      <a:noFill/>
                    </a:ln>
                    <a:solidFill>
                      <a:srgbClr val="3F1A01"/>
                    </a:solidFill>
                    <a:effectLst/>
                    <a:uLnTx/>
                    <a:uFillTx/>
                    <a:latin typeface="Arial"/>
                  </a:rPr>
                  <a:t>Amphetamine </a:t>
                </a:r>
                <a:r>
                  <a:rPr kumimoji="0" lang="en-GB" sz="1400" b="1" i="0" u="none" strike="noStrike" kern="1200" cap="none" spc="0" normalizeH="0" baseline="0" noProof="0" err="1">
                    <a:ln>
                      <a:noFill/>
                    </a:ln>
                    <a:solidFill>
                      <a:srgbClr val="3F1A01"/>
                    </a:solidFill>
                    <a:effectLst/>
                    <a:uLnTx/>
                    <a:uFillTx/>
                    <a:latin typeface="Arial"/>
                  </a:rPr>
                  <a:t>dose</a:t>
                </a:r>
                <a:r>
                  <a:rPr kumimoji="0" lang="en-GB" sz="1400" b="1" i="0" u="none" strike="noStrike" kern="1200" cap="none" spc="0" normalizeH="0" baseline="30000" noProof="0" err="1">
                    <a:ln>
                      <a:noFill/>
                    </a:ln>
                    <a:solidFill>
                      <a:srgbClr val="3F1A01"/>
                    </a:solidFill>
                    <a:effectLst/>
                    <a:uLnTx/>
                    <a:uFillTx/>
                    <a:latin typeface="Arial"/>
                  </a:rPr>
                  <a:t>b</a:t>
                </a:r>
                <a:endParaRPr kumimoji="0" lang="en-GB" sz="1400" b="1" i="0" u="none" strike="noStrike" kern="1200" cap="none" spc="0" normalizeH="0" baseline="30000" noProof="0">
                  <a:ln>
                    <a:noFill/>
                  </a:ln>
                  <a:solidFill>
                    <a:srgbClr val="3F1A01"/>
                  </a:solidFill>
                  <a:effectLst/>
                  <a:uLnTx/>
                  <a:uFillTx/>
                  <a:latin typeface="Arial"/>
                </a:endParaRPr>
              </a:p>
            </c:rich>
          </c:tx>
          <c:layout>
            <c:manualLayout>
              <c:xMode val="edge"/>
              <c:yMode val="edge"/>
              <c:x val="0.52821417355302569"/>
              <c:y val="0.94061598097713728"/>
            </c:manualLayout>
          </c:layout>
          <c:overlay val="0"/>
          <c:spPr>
            <a:noFill/>
            <a:ln>
              <a:noFill/>
            </a:ln>
            <a:effectLst/>
          </c:spPr>
          <c:txPr>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GB"/>
            </a:p>
          </c:txPr>
        </c:title>
        <c:numFmt formatCode="General" sourceLinked="1"/>
        <c:majorTickMark val="out"/>
        <c:minorTickMark val="none"/>
        <c:tickLblPos val="nextTo"/>
        <c:spPr>
          <a:noFill/>
          <a:ln w="19050" cap="flat" cmpd="sng" algn="ctr">
            <a:solidFill>
              <a:srgbClr val="1A1A17"/>
            </a:solidFill>
            <a:round/>
          </a:ln>
          <a:effectLst/>
        </c:spPr>
        <c:txPr>
          <a:bodyPr rot="0" spcFirstLastPara="1" vertOverflow="ellipsis" wrap="square" anchor="ctr" anchorCtr="1"/>
          <a:lstStyle/>
          <a:p>
            <a:pPr algn="ctr">
              <a:defRPr sz="1200" b="0" i="0" u="none" strike="noStrike" kern="1200" baseline="0">
                <a:solidFill>
                  <a:schemeClr val="tx1"/>
                </a:solidFill>
                <a:latin typeface="+mn-lt"/>
                <a:ea typeface="+mn-ea"/>
                <a:cs typeface="+mn-cs"/>
              </a:defRPr>
            </a:pPr>
            <a:endParaRPr lang="en-US"/>
          </a:p>
        </c:txPr>
        <c:crossAx val="885214591"/>
        <c:crosses val="autoZero"/>
        <c:auto val="1"/>
        <c:lblAlgn val="ctr"/>
        <c:lblOffset val="100"/>
        <c:tickMarkSkip val="1"/>
        <c:noMultiLvlLbl val="1"/>
      </c:catAx>
      <c:valAx>
        <c:axId val="885214591"/>
        <c:scaling>
          <c:orientation val="minMax"/>
          <c:max val="6"/>
        </c:scaling>
        <c:delete val="0"/>
        <c:axPos val="l"/>
        <c:title>
          <c:tx>
            <c:rich>
              <a:bodyPr rot="-54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r>
                  <a:rPr kumimoji="0" lang="en-GB" sz="1200" b="1" i="0" u="none" strike="noStrike" kern="1200" cap="none" spc="0" normalizeH="0" baseline="0" noProof="0">
                    <a:ln>
                      <a:noFill/>
                    </a:ln>
                    <a:solidFill>
                      <a:srgbClr val="3F1A01"/>
                    </a:solidFill>
                    <a:effectLst/>
                    <a:uLnTx/>
                    <a:uFillTx/>
                    <a:latin typeface="Arial"/>
                  </a:rPr>
                  <a:t>Odds ratio</a:t>
                </a:r>
              </a:p>
            </c:rich>
          </c:tx>
          <c:layout>
            <c:manualLayout>
              <c:xMode val="edge"/>
              <c:yMode val="edge"/>
              <c:x val="0"/>
              <c:y val="0.32297909624754789"/>
            </c:manualLayout>
          </c:layout>
          <c:overlay val="0"/>
          <c:spPr>
            <a:noFill/>
            <a:ln>
              <a:noFill/>
            </a:ln>
            <a:effectLst/>
          </c:spPr>
          <c:txPr>
            <a:bodyPr rot="-54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out"/>
        <c:minorTickMark val="none"/>
        <c:tickLblPos val="nextTo"/>
        <c:spPr>
          <a:noFill/>
          <a:ln w="19050" cap="flat" cmpd="sng" algn="ctr">
            <a:solidFill>
              <a:srgbClr val="1A1A17"/>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crossAx val="885205951"/>
        <c:crosses val="autoZero"/>
        <c:crossBetween val="between"/>
        <c:majorUnit val="1"/>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347" cy="498215"/>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1342" y="0"/>
            <a:ext cx="2946347" cy="498215"/>
          </a:xfrm>
          <a:prstGeom prst="rect">
            <a:avLst/>
          </a:prstGeom>
        </p:spPr>
        <p:txBody>
          <a:bodyPr vert="horz" lIns="91440" tIns="45720" rIns="91440" bIns="45720" rtlCol="0"/>
          <a:lstStyle>
            <a:lvl1pPr algn="r">
              <a:defRPr sz="1200"/>
            </a:lvl1pPr>
          </a:lstStyle>
          <a:p>
            <a:fld id="{BEEAA615-5510-4769-A084-647B102C2045}" type="datetimeFigureOut">
              <a:rPr lang="en-GB" smtClean="0"/>
              <a:t>17/06/2026</a:t>
            </a:fld>
            <a:endParaRPr lang="en-GB"/>
          </a:p>
        </p:txBody>
      </p:sp>
      <p:sp>
        <p:nvSpPr>
          <p:cNvPr id="4" name="Slide Image Placeholder 3"/>
          <p:cNvSpPr>
            <a:spLocks noGrp="1" noRot="1" noChangeAspect="1"/>
          </p:cNvSpPr>
          <p:nvPr>
            <p:ph type="sldImg" idx="2"/>
          </p:nvPr>
        </p:nvSpPr>
        <p:spPr>
          <a:xfrm>
            <a:off x="422275" y="1241425"/>
            <a:ext cx="5954713" cy="3351213"/>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927" y="4778722"/>
            <a:ext cx="5439410" cy="390986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31600"/>
            <a:ext cx="2946347" cy="498214"/>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1342" y="9431600"/>
            <a:ext cx="2946347" cy="498214"/>
          </a:xfrm>
          <a:prstGeom prst="rect">
            <a:avLst/>
          </a:prstGeom>
        </p:spPr>
        <p:txBody>
          <a:bodyPr vert="horz" lIns="91440" tIns="45720" rIns="91440" bIns="45720" rtlCol="0" anchor="b"/>
          <a:lstStyle>
            <a:lvl1pPr algn="r">
              <a:defRPr sz="1200"/>
            </a:lvl1pPr>
          </a:lstStyle>
          <a:p>
            <a:fld id="{9E4441FC-7B67-43FA-BD36-9EFD361338B9}" type="slidenum">
              <a:rPr lang="en-GB" smtClean="0"/>
              <a:t>‹#›</a:t>
            </a:fld>
            <a:endParaRPr lang="en-GB"/>
          </a:p>
        </p:txBody>
      </p:sp>
    </p:spTree>
    <p:extLst>
      <p:ext uri="{BB962C8B-B14F-4D97-AF65-F5344CB8AC3E}">
        <p14:creationId xmlns:p14="http://schemas.microsoft.com/office/powerpoint/2010/main" val="35489103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3127" userDrawn="1">
          <p15:clr>
            <a:srgbClr val="F26B43"/>
          </p15:clr>
        </p15:guide>
        <p15:guide id="2" pos="2141"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US" sz="1000" dirty="0">
                <a:latin typeface="Calibri" panose="020F0502020204030204" pitchFamily="34" charset="0"/>
                <a:ea typeface="Calibri" panose="020F0502020204030204" pitchFamily="34" charset="0"/>
                <a:cs typeface="Calibri" panose="020F0502020204030204" pitchFamily="34" charset="0"/>
              </a:rPr>
              <a:t>The study used electronic health record data from a large US healthcare system (Mass General Brigham), including individuals aged 16–35 years admitted for a first psychiatric hospitalization between 2005 and 2019.</a:t>
            </a:r>
            <a:r>
              <a:rPr lang="en-US" sz="1000" baseline="30000" dirty="0">
                <a:latin typeface="Calibri" panose="020F0502020204030204" pitchFamily="34" charset="0"/>
                <a:ea typeface="Calibri" panose="020F0502020204030204" pitchFamily="34" charset="0"/>
                <a:cs typeface="Calibri" panose="020F0502020204030204" pitchFamily="34" charset="0"/>
              </a:rPr>
              <a:t>1 </a:t>
            </a:r>
          </a:p>
          <a:p>
            <a:r>
              <a:rPr lang="en-US" sz="1000" dirty="0">
                <a:latin typeface="Calibri" panose="020F0502020204030204" pitchFamily="34" charset="0"/>
                <a:ea typeface="Calibri" panose="020F0502020204030204" pitchFamily="34" charset="0"/>
                <a:cs typeface="Calibri" panose="020F0502020204030204" pitchFamily="34" charset="0"/>
              </a:rPr>
              <a:t>A case–control design was employed: cases were patients with new-onset psychosis or mania, and controls were patients hospitalized for depression or anxiety without a history of psychosis or mania, matched on admission year.</a:t>
            </a:r>
            <a:r>
              <a:rPr lang="en-US" sz="1000" baseline="30000" dirty="0">
                <a:latin typeface="Calibri" panose="020F0502020204030204" pitchFamily="34" charset="0"/>
                <a:ea typeface="Calibri" panose="020F0502020204030204" pitchFamily="34" charset="0"/>
                <a:cs typeface="Calibri" panose="020F0502020204030204" pitchFamily="34" charset="0"/>
              </a:rPr>
              <a:t>1 </a:t>
            </a:r>
          </a:p>
          <a:p>
            <a:r>
              <a:rPr lang="en-US" sz="1000" dirty="0">
                <a:latin typeface="Calibri" panose="020F0502020204030204" pitchFamily="34" charset="0"/>
                <a:ea typeface="Calibri" panose="020F0502020204030204" pitchFamily="34" charset="0"/>
                <a:cs typeface="Calibri" panose="020F0502020204030204" pitchFamily="34" charset="0"/>
              </a:rPr>
              <a:t>Exposure was past-month prescription amphetamine use, identified from clinical records and medication reconciliation, with doses standardized to dextroamphetamine equivalents and grouped into low-, medium-, and high-dose categories. Associations between amphetamine use and incident psychosis or mania were assessed using logistic regression models adjusted for demographic, clinical, and substance use confounders, including cannabis and other drug use.</a:t>
            </a:r>
            <a:r>
              <a:rPr lang="en-US" sz="1000" baseline="30000" dirty="0">
                <a:latin typeface="Calibri" panose="020F0502020204030204" pitchFamily="34" charset="0"/>
                <a:ea typeface="Calibri" panose="020F0502020204030204" pitchFamily="34" charset="0"/>
                <a:cs typeface="Calibri" panose="020F0502020204030204" pitchFamily="34" charset="0"/>
              </a:rPr>
              <a:t>1</a:t>
            </a:r>
          </a:p>
          <a:p>
            <a:endParaRPr lang="en-US" sz="1000" dirty="0">
              <a:latin typeface="Calibri" panose="020F0502020204030204" pitchFamily="34" charset="0"/>
              <a:ea typeface="Calibri" panose="020F0502020204030204" pitchFamily="34" charset="0"/>
              <a:cs typeface="Calibri" panose="020F0502020204030204" pitchFamily="34" charset="0"/>
            </a:endParaRPr>
          </a:p>
          <a:p>
            <a:r>
              <a:rPr lang="en-US" sz="1000" dirty="0">
                <a:latin typeface="Calibri" panose="020F0502020204030204" pitchFamily="34" charset="0"/>
                <a:ea typeface="Calibri" panose="020F0502020204030204" pitchFamily="34" charset="0"/>
                <a:cs typeface="Calibri" panose="020F0502020204030204" pitchFamily="34" charset="0"/>
              </a:rPr>
              <a:t>References:</a:t>
            </a:r>
          </a:p>
          <a:p>
            <a:pPr marL="228600" indent="-228600">
              <a:buFont typeface="+mj-lt"/>
              <a:buAutoNum type="arabicPeriod"/>
            </a:pPr>
            <a:r>
              <a:rPr lang="en-GB" sz="1000" dirty="0">
                <a:latin typeface="Calibri" panose="020F0502020204030204" pitchFamily="34" charset="0"/>
                <a:ea typeface="Calibri" panose="020F0502020204030204" pitchFamily="34" charset="0"/>
                <a:cs typeface="Calibri" panose="020F0502020204030204" pitchFamily="34" charset="0"/>
              </a:rPr>
              <a:t>Moran LV, Skinner JP, Shinn AK, et al. Risk of incident psychosis and mania with prescription amphetamines. Am J Psychiatry 2024; 181: 901–909.</a:t>
            </a:r>
          </a:p>
          <a:p>
            <a:pPr marL="228600" indent="-228600">
              <a:buFont typeface="+mj-lt"/>
              <a:buAutoNum type="arabicPeriod"/>
            </a:pPr>
            <a:r>
              <a:rPr lang="en-GB" sz="1000" dirty="0" err="1">
                <a:latin typeface="Calibri" panose="020F0502020204030204" pitchFamily="34" charset="0"/>
                <a:ea typeface="Calibri" panose="020F0502020204030204" pitchFamily="34" charset="0"/>
                <a:cs typeface="Calibri" panose="020F0502020204030204" pitchFamily="34" charset="0"/>
              </a:rPr>
              <a:t>Bramness</a:t>
            </a:r>
            <a:r>
              <a:rPr lang="en-GB" sz="1000" dirty="0">
                <a:latin typeface="Calibri" panose="020F0502020204030204" pitchFamily="34" charset="0"/>
                <a:ea typeface="Calibri" panose="020F0502020204030204" pitchFamily="34" charset="0"/>
                <a:cs typeface="Calibri" panose="020F0502020204030204" pitchFamily="34" charset="0"/>
              </a:rPr>
              <a:t> JG, Gundersen ØH, Guterstam J, et al. </a:t>
            </a:r>
            <a:r>
              <a:rPr lang="en-US" sz="1000" dirty="0">
                <a:latin typeface="Calibri" panose="020F0502020204030204" pitchFamily="34" charset="0"/>
                <a:ea typeface="Calibri" panose="020F0502020204030204" pitchFamily="34" charset="0"/>
                <a:cs typeface="Calibri" panose="020F0502020204030204" pitchFamily="34" charset="0"/>
              </a:rPr>
              <a:t>Amphetamine-induced psychosis--a separate diagnostic entity or primary psychosis triggered in the vulnerable? </a:t>
            </a:r>
            <a:r>
              <a:rPr lang="pl-PL" sz="1000" dirty="0">
                <a:latin typeface="Calibri" panose="020F0502020204030204" pitchFamily="34" charset="0"/>
                <a:ea typeface="Calibri" panose="020F0502020204030204" pitchFamily="34" charset="0"/>
                <a:cs typeface="Calibri" panose="020F0502020204030204" pitchFamily="34" charset="0"/>
              </a:rPr>
              <a:t>BMC Psychiatry 2012;</a:t>
            </a:r>
            <a:r>
              <a:rPr lang="en-US" sz="1000" dirty="0">
                <a:latin typeface="Calibri" panose="020F0502020204030204" pitchFamily="34" charset="0"/>
                <a:ea typeface="Calibri" panose="020F0502020204030204" pitchFamily="34" charset="0"/>
                <a:cs typeface="Calibri" panose="020F0502020204030204" pitchFamily="34" charset="0"/>
              </a:rPr>
              <a:t> </a:t>
            </a:r>
            <a:r>
              <a:rPr lang="pl-PL" sz="1000" dirty="0">
                <a:latin typeface="Calibri" panose="020F0502020204030204" pitchFamily="34" charset="0"/>
                <a:ea typeface="Calibri" panose="020F0502020204030204" pitchFamily="34" charset="0"/>
                <a:cs typeface="Calibri" panose="020F0502020204030204" pitchFamily="34" charset="0"/>
              </a:rPr>
              <a:t>12:</a:t>
            </a:r>
            <a:r>
              <a:rPr lang="en-US" sz="1000" dirty="0">
                <a:latin typeface="Calibri" panose="020F0502020204030204" pitchFamily="34" charset="0"/>
                <a:ea typeface="Calibri" panose="020F0502020204030204" pitchFamily="34" charset="0"/>
                <a:cs typeface="Calibri" panose="020F0502020204030204" pitchFamily="34" charset="0"/>
              </a:rPr>
              <a:t> </a:t>
            </a:r>
            <a:r>
              <a:rPr lang="pl-PL" sz="1000" dirty="0">
                <a:latin typeface="Calibri" panose="020F0502020204030204" pitchFamily="34" charset="0"/>
                <a:ea typeface="Calibri" panose="020F0502020204030204" pitchFamily="34" charset="0"/>
                <a:cs typeface="Calibri" panose="020F0502020204030204" pitchFamily="34" charset="0"/>
              </a:rPr>
              <a:t>221</a:t>
            </a:r>
            <a:r>
              <a:rPr lang="en-US" sz="1000" dirty="0">
                <a:latin typeface="Calibri" panose="020F0502020204030204" pitchFamily="34" charset="0"/>
                <a:ea typeface="Calibri" panose="020F0502020204030204" pitchFamily="34" charset="0"/>
                <a:cs typeface="Calibri" panose="020F0502020204030204" pitchFamily="34" charset="0"/>
              </a:rPr>
              <a:t>.</a:t>
            </a:r>
            <a:endParaRPr lang="en-GB" sz="1000" dirty="0">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fld id="{9E4441FC-7B67-43FA-BD36-9EFD361338B9}" type="slidenum">
              <a:rPr lang="en-GB" smtClean="0"/>
              <a:t>1</a:t>
            </a:fld>
            <a:endParaRPr lang="en-GB"/>
          </a:p>
        </p:txBody>
      </p:sp>
    </p:spTree>
    <p:extLst>
      <p:ext uri="{BB962C8B-B14F-4D97-AF65-F5344CB8AC3E}">
        <p14:creationId xmlns:p14="http://schemas.microsoft.com/office/powerpoint/2010/main" val="35907900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83CB9554-DBBF-45EE-B195-27A13C15D076}"/>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
        <p:nvSpPr>
          <p:cNvPr id="28" name="Rectangle 27">
            <a:extLst>
              <a:ext uri="{FF2B5EF4-FFF2-40B4-BE49-F238E27FC236}">
                <a16:creationId xmlns:a16="http://schemas.microsoft.com/office/drawing/2014/main" id="{95ADC762-8706-49BF-B0C9-DB8B18411C25}"/>
              </a:ext>
            </a:extLst>
          </p:cNvPr>
          <p:cNvSpPr/>
          <p:nvPr/>
        </p:nvSpPr>
        <p:spPr>
          <a:xfrm>
            <a:off x="0" y="-1"/>
            <a:ext cx="12192000" cy="6858001"/>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 name="Graphic 8">
            <a:extLst>
              <a:ext uri="{FF2B5EF4-FFF2-40B4-BE49-F238E27FC236}">
                <a16:creationId xmlns:a16="http://schemas.microsoft.com/office/drawing/2014/main" id="{7FABB232-20E7-4120-82D3-0BF832B134D8}"/>
              </a:ext>
            </a:extLst>
          </p:cNvPr>
          <p:cNvSpPr/>
          <p:nvPr/>
        </p:nvSpPr>
        <p:spPr>
          <a:xfrm>
            <a:off x="8152873" y="5937114"/>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23" name="Picture Placeholder 22">
            <a:extLst>
              <a:ext uri="{FF2B5EF4-FFF2-40B4-BE49-F238E27FC236}">
                <a16:creationId xmlns:a16="http://schemas.microsoft.com/office/drawing/2014/main" id="{5A8DB64F-28AD-40CA-9421-A2D1C7684BB0}"/>
              </a:ext>
            </a:extLst>
          </p:cNvPr>
          <p:cNvSpPr>
            <a:spLocks noGrp="1"/>
          </p:cNvSpPr>
          <p:nvPr>
            <p:ph type="pic" sz="quarter" idx="16"/>
          </p:nvPr>
        </p:nvSpPr>
        <p:spPr>
          <a:xfrm>
            <a:off x="1" y="-1"/>
            <a:ext cx="7649633" cy="6858001"/>
          </a:xfrm>
          <a:custGeom>
            <a:avLst/>
            <a:gdLst>
              <a:gd name="connsiteX0" fmla="*/ 4723566 w 5737225"/>
              <a:gd name="connsiteY0" fmla="*/ 4092221 h 5143501"/>
              <a:gd name="connsiteX1" fmla="*/ 5737225 w 5737225"/>
              <a:gd name="connsiteY1" fmla="*/ 4092221 h 5143501"/>
              <a:gd name="connsiteX2" fmla="*/ 5737225 w 5737225"/>
              <a:gd name="connsiteY2" fmla="*/ 5143501 h 5143501"/>
              <a:gd name="connsiteX3" fmla="*/ 4723566 w 5737225"/>
              <a:gd name="connsiteY3" fmla="*/ 5143501 h 5143501"/>
              <a:gd name="connsiteX4" fmla="*/ 2852079 w 5737225"/>
              <a:gd name="connsiteY4" fmla="*/ 1876859 h 5143501"/>
              <a:gd name="connsiteX5" fmla="*/ 2785700 w 5737225"/>
              <a:gd name="connsiteY5" fmla="*/ 1943387 h 5143501"/>
              <a:gd name="connsiteX6" fmla="*/ 2785700 w 5737225"/>
              <a:gd name="connsiteY6" fmla="*/ 4630359 h 5143501"/>
              <a:gd name="connsiteX7" fmla="*/ 2852015 w 5737225"/>
              <a:gd name="connsiteY7" fmla="*/ 4696957 h 5143501"/>
              <a:gd name="connsiteX8" fmla="*/ 4071744 w 5737225"/>
              <a:gd name="connsiteY8" fmla="*/ 4696957 h 5143501"/>
              <a:gd name="connsiteX9" fmla="*/ 4138341 w 5737225"/>
              <a:gd name="connsiteY9" fmla="*/ 4630550 h 5143501"/>
              <a:gd name="connsiteX10" fmla="*/ 4138341 w 5737225"/>
              <a:gd name="connsiteY10" fmla="*/ 4630549 h 5143501"/>
              <a:gd name="connsiteX11" fmla="*/ 4138341 w 5737225"/>
              <a:gd name="connsiteY11" fmla="*/ 4630359 h 5143501"/>
              <a:gd name="connsiteX12" fmla="*/ 4071744 w 5737225"/>
              <a:gd name="connsiteY12" fmla="*/ 4563977 h 5143501"/>
              <a:gd name="connsiteX13" fmla="*/ 4071755 w 5737225"/>
              <a:gd name="connsiteY13" fmla="*/ 4563976 h 5143501"/>
              <a:gd name="connsiteX14" fmla="*/ 2918679 w 5737225"/>
              <a:gd name="connsiteY14" fmla="*/ 4563976 h 5143501"/>
              <a:gd name="connsiteX15" fmla="*/ 2918679 w 5737225"/>
              <a:gd name="connsiteY15" fmla="*/ 1943457 h 5143501"/>
              <a:gd name="connsiteX16" fmla="*/ 2852079 w 5737225"/>
              <a:gd name="connsiteY16" fmla="*/ 1876859 h 5143501"/>
              <a:gd name="connsiteX17" fmla="*/ 0 w 5737225"/>
              <a:gd name="connsiteY17" fmla="*/ 0 h 5143501"/>
              <a:gd name="connsiteX18" fmla="*/ 3202169 w 5737225"/>
              <a:gd name="connsiteY18" fmla="*/ 0 h 5143501"/>
              <a:gd name="connsiteX19" fmla="*/ 3202169 w 5737225"/>
              <a:gd name="connsiteY19" fmla="*/ 1237041 h 5143501"/>
              <a:gd name="connsiteX20" fmla="*/ 3268496 w 5737225"/>
              <a:gd name="connsiteY20" fmla="*/ 1303647 h 5143501"/>
              <a:gd name="connsiteX21" fmla="*/ 4071999 w 5737225"/>
              <a:gd name="connsiteY21" fmla="*/ 1303647 h 5143501"/>
              <a:gd name="connsiteX22" fmla="*/ 4138491 w 5737225"/>
              <a:gd name="connsiteY22" fmla="*/ 1237155 h 5143501"/>
              <a:gd name="connsiteX23" fmla="*/ 4071999 w 5737225"/>
              <a:gd name="connsiteY23" fmla="*/ 1170662 h 5143501"/>
              <a:gd name="connsiteX24" fmla="*/ 3335164 w 5737225"/>
              <a:gd name="connsiteY24" fmla="*/ 1170662 h 5143501"/>
              <a:gd name="connsiteX25" fmla="*/ 3335164 w 5737225"/>
              <a:gd name="connsiteY25" fmla="*/ 0 h 5143501"/>
              <a:gd name="connsiteX26" fmla="*/ 5737225 w 5737225"/>
              <a:gd name="connsiteY26" fmla="*/ 0 h 5143501"/>
              <a:gd name="connsiteX27" fmla="*/ 5737225 w 5737225"/>
              <a:gd name="connsiteY27" fmla="*/ 456923 h 5143501"/>
              <a:gd name="connsiteX28" fmla="*/ 5061452 w 5737225"/>
              <a:gd name="connsiteY28" fmla="*/ 456923 h 5143501"/>
              <a:gd name="connsiteX29" fmla="*/ 4994854 w 5737225"/>
              <a:gd name="connsiteY29" fmla="*/ 523527 h 5143501"/>
              <a:gd name="connsiteX30" fmla="*/ 5061402 w 5737225"/>
              <a:gd name="connsiteY30" fmla="*/ 589901 h 5143501"/>
              <a:gd name="connsiteX31" fmla="*/ 5737225 w 5737225"/>
              <a:gd name="connsiteY31" fmla="*/ 589901 h 5143501"/>
              <a:gd name="connsiteX32" fmla="*/ 5737225 w 5737225"/>
              <a:gd name="connsiteY32" fmla="*/ 2089756 h 5143501"/>
              <a:gd name="connsiteX33" fmla="*/ 4629893 w 5737225"/>
              <a:gd name="connsiteY33" fmla="*/ 2089756 h 5143501"/>
              <a:gd name="connsiteX34" fmla="*/ 4629893 w 5737225"/>
              <a:gd name="connsiteY34" fmla="*/ 1510997 h 5143501"/>
              <a:gd name="connsiteX35" fmla="*/ 4563439 w 5737225"/>
              <a:gd name="connsiteY35" fmla="*/ 1444400 h 5143501"/>
              <a:gd name="connsiteX36" fmla="*/ 4563282 w 5737225"/>
              <a:gd name="connsiteY36" fmla="*/ 1444400 h 5143501"/>
              <a:gd name="connsiteX37" fmla="*/ 4496684 w 5737225"/>
              <a:gd name="connsiteY37" fmla="*/ 1510997 h 5143501"/>
              <a:gd name="connsiteX38" fmla="*/ 4496684 w 5737225"/>
              <a:gd name="connsiteY38" fmla="*/ 2156580 h 5143501"/>
              <a:gd name="connsiteX39" fmla="*/ 4563233 w 5737225"/>
              <a:gd name="connsiteY39" fmla="*/ 2222962 h 5143501"/>
              <a:gd name="connsiteX40" fmla="*/ 4563235 w 5737225"/>
              <a:gd name="connsiteY40" fmla="*/ 2222962 h 5143501"/>
              <a:gd name="connsiteX41" fmla="*/ 5737225 w 5737225"/>
              <a:gd name="connsiteY41" fmla="*/ 2222962 h 5143501"/>
              <a:gd name="connsiteX42" fmla="*/ 5737225 w 5737225"/>
              <a:gd name="connsiteY42" fmla="*/ 3959244 h 5143501"/>
              <a:gd name="connsiteX43" fmla="*/ 4723569 w 5737225"/>
              <a:gd name="connsiteY43" fmla="*/ 3959244 h 5143501"/>
              <a:gd name="connsiteX44" fmla="*/ 4723569 w 5737225"/>
              <a:gd name="connsiteY44" fmla="*/ 3172909 h 5143501"/>
              <a:gd name="connsiteX45" fmla="*/ 4656893 w 5737225"/>
              <a:gd name="connsiteY45" fmla="*/ 3106534 h 5143501"/>
              <a:gd name="connsiteX46" fmla="*/ 4656742 w 5737225"/>
              <a:gd name="connsiteY46" fmla="*/ 3106534 h 5143501"/>
              <a:gd name="connsiteX47" fmla="*/ 3781167 w 5737225"/>
              <a:gd name="connsiteY47" fmla="*/ 3106534 h 5143501"/>
              <a:gd name="connsiteX48" fmla="*/ 3781167 w 5737225"/>
              <a:gd name="connsiteY48" fmla="*/ 2468938 h 5143501"/>
              <a:gd name="connsiteX49" fmla="*/ 3714836 w 5737225"/>
              <a:gd name="connsiteY49" fmla="*/ 2402336 h 5143501"/>
              <a:gd name="connsiteX50" fmla="*/ 3714786 w 5737225"/>
              <a:gd name="connsiteY50" fmla="*/ 2402336 h 5143501"/>
              <a:gd name="connsiteX51" fmla="*/ 3648187 w 5737225"/>
              <a:gd name="connsiteY51" fmla="*/ 2468938 h 5143501"/>
              <a:gd name="connsiteX52" fmla="*/ 3648187 w 5737225"/>
              <a:gd name="connsiteY52" fmla="*/ 3172909 h 5143501"/>
              <a:gd name="connsiteX53" fmla="*/ 3714785 w 5737225"/>
              <a:gd name="connsiteY53" fmla="*/ 3239515 h 5143501"/>
              <a:gd name="connsiteX54" fmla="*/ 4590358 w 5737225"/>
              <a:gd name="connsiteY54" fmla="*/ 3239515 h 5143501"/>
              <a:gd name="connsiteX55" fmla="*/ 4590358 w 5737225"/>
              <a:gd name="connsiteY55" fmla="*/ 5143501 h 5143501"/>
              <a:gd name="connsiteX56" fmla="*/ 0 w 5737225"/>
              <a:gd name="connsiteY56"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37225" h="5143501">
                <a:moveTo>
                  <a:pt x="4723566" y="4092221"/>
                </a:moveTo>
                <a:lnTo>
                  <a:pt x="5737225" y="4092221"/>
                </a:lnTo>
                <a:lnTo>
                  <a:pt x="5737225" y="5143501"/>
                </a:lnTo>
                <a:lnTo>
                  <a:pt x="4723566" y="5143501"/>
                </a:lnTo>
                <a:close/>
                <a:moveTo>
                  <a:pt x="2852079" y="1876859"/>
                </a:moveTo>
                <a:cubicBezTo>
                  <a:pt x="2815377" y="1876900"/>
                  <a:pt x="2785659" y="1906686"/>
                  <a:pt x="2785700" y="1943387"/>
                </a:cubicBezTo>
                <a:lnTo>
                  <a:pt x="2785700" y="4630359"/>
                </a:lnTo>
                <a:cubicBezTo>
                  <a:pt x="2785622" y="4667062"/>
                  <a:pt x="2815312" y="4696879"/>
                  <a:pt x="2852015" y="4696957"/>
                </a:cubicBezTo>
                <a:lnTo>
                  <a:pt x="4071744" y="4696957"/>
                </a:lnTo>
                <a:cubicBezTo>
                  <a:pt x="4108472" y="4697009"/>
                  <a:pt x="4138288" y="4667278"/>
                  <a:pt x="4138341" y="4630550"/>
                </a:cubicBezTo>
                <a:cubicBezTo>
                  <a:pt x="4138341" y="4630550"/>
                  <a:pt x="4138341" y="4630549"/>
                  <a:pt x="4138341" y="4630549"/>
                </a:cubicBezTo>
                <a:lnTo>
                  <a:pt x="4138341" y="4630359"/>
                </a:lnTo>
                <a:cubicBezTo>
                  <a:pt x="4138219" y="4593664"/>
                  <a:pt x="4108439" y="4563980"/>
                  <a:pt x="4071744" y="4563977"/>
                </a:cubicBezTo>
                <a:lnTo>
                  <a:pt x="4071755" y="4563976"/>
                </a:lnTo>
                <a:lnTo>
                  <a:pt x="2918679" y="4563976"/>
                </a:lnTo>
                <a:lnTo>
                  <a:pt x="2918679" y="1943457"/>
                </a:lnTo>
                <a:cubicBezTo>
                  <a:pt x="2918651" y="1906687"/>
                  <a:pt x="2888849" y="1876886"/>
                  <a:pt x="2852079" y="1876859"/>
                </a:cubicBezTo>
                <a:close/>
                <a:moveTo>
                  <a:pt x="0" y="0"/>
                </a:moveTo>
                <a:lnTo>
                  <a:pt x="3202169" y="0"/>
                </a:lnTo>
                <a:lnTo>
                  <a:pt x="3202169" y="1237041"/>
                </a:lnTo>
                <a:cubicBezTo>
                  <a:pt x="3202092" y="1273750"/>
                  <a:pt x="3231787" y="1303570"/>
                  <a:pt x="3268496" y="1303647"/>
                </a:cubicBezTo>
                <a:lnTo>
                  <a:pt x="4071999" y="1303647"/>
                </a:lnTo>
                <a:cubicBezTo>
                  <a:pt x="4108721" y="1303647"/>
                  <a:pt x="4138491" y="1273878"/>
                  <a:pt x="4138491" y="1237155"/>
                </a:cubicBezTo>
                <a:cubicBezTo>
                  <a:pt x="4138491" y="1200432"/>
                  <a:pt x="4108721" y="1170662"/>
                  <a:pt x="4071999" y="1170662"/>
                </a:cubicBezTo>
                <a:lnTo>
                  <a:pt x="3335164" y="1170662"/>
                </a:lnTo>
                <a:lnTo>
                  <a:pt x="3335164" y="0"/>
                </a:lnTo>
                <a:lnTo>
                  <a:pt x="5737225" y="0"/>
                </a:lnTo>
                <a:lnTo>
                  <a:pt x="5737225" y="456923"/>
                </a:lnTo>
                <a:lnTo>
                  <a:pt x="5061452" y="456923"/>
                </a:lnTo>
                <a:cubicBezTo>
                  <a:pt x="5024681" y="456954"/>
                  <a:pt x="4994882" y="486756"/>
                  <a:pt x="4994854" y="523527"/>
                </a:cubicBezTo>
                <a:cubicBezTo>
                  <a:pt x="4994902" y="560232"/>
                  <a:pt x="5024697" y="589949"/>
                  <a:pt x="5061402" y="589901"/>
                </a:cubicBezTo>
                <a:lnTo>
                  <a:pt x="5737225" y="589901"/>
                </a:lnTo>
                <a:lnTo>
                  <a:pt x="5737225" y="2089756"/>
                </a:lnTo>
                <a:lnTo>
                  <a:pt x="4629893" y="2089756"/>
                </a:lnTo>
                <a:lnTo>
                  <a:pt x="4629893" y="1510997"/>
                </a:lnTo>
                <a:cubicBezTo>
                  <a:pt x="4629933" y="1474256"/>
                  <a:pt x="4600181" y="1444440"/>
                  <a:pt x="4563439" y="1444400"/>
                </a:cubicBezTo>
                <a:lnTo>
                  <a:pt x="4563282" y="1444400"/>
                </a:lnTo>
                <a:cubicBezTo>
                  <a:pt x="4526514" y="1444429"/>
                  <a:pt x="4496714" y="1474229"/>
                  <a:pt x="4496684" y="1510997"/>
                </a:cubicBezTo>
                <a:lnTo>
                  <a:pt x="4496684" y="2156580"/>
                </a:lnTo>
                <a:cubicBezTo>
                  <a:pt x="4496730" y="2193288"/>
                  <a:pt x="4526525" y="2223008"/>
                  <a:pt x="4563233" y="2222962"/>
                </a:cubicBezTo>
                <a:cubicBezTo>
                  <a:pt x="4563234" y="2222962"/>
                  <a:pt x="4563235" y="2222962"/>
                  <a:pt x="4563235" y="2222962"/>
                </a:cubicBezTo>
                <a:lnTo>
                  <a:pt x="5737225" y="2222962"/>
                </a:lnTo>
                <a:lnTo>
                  <a:pt x="5737225" y="3959244"/>
                </a:lnTo>
                <a:lnTo>
                  <a:pt x="4723569" y="3959244"/>
                </a:lnTo>
                <a:lnTo>
                  <a:pt x="4723569" y="3172909"/>
                </a:lnTo>
                <a:cubicBezTo>
                  <a:pt x="4723486" y="3136168"/>
                  <a:pt x="4693634" y="3106451"/>
                  <a:pt x="4656893" y="3106534"/>
                </a:cubicBezTo>
                <a:lnTo>
                  <a:pt x="4656742" y="3106534"/>
                </a:lnTo>
                <a:lnTo>
                  <a:pt x="3781167" y="3106534"/>
                </a:lnTo>
                <a:lnTo>
                  <a:pt x="3781167" y="2468938"/>
                </a:lnTo>
                <a:cubicBezTo>
                  <a:pt x="3781242" y="2432230"/>
                  <a:pt x="3751545" y="2402411"/>
                  <a:pt x="3714836" y="2402336"/>
                </a:cubicBezTo>
                <a:lnTo>
                  <a:pt x="3714786" y="2402336"/>
                </a:lnTo>
                <a:cubicBezTo>
                  <a:pt x="3678045" y="2402437"/>
                  <a:pt x="3648287" y="2432197"/>
                  <a:pt x="3648187" y="2468938"/>
                </a:cubicBezTo>
                <a:lnTo>
                  <a:pt x="3648187" y="3172909"/>
                </a:lnTo>
                <a:cubicBezTo>
                  <a:pt x="3648210" y="3209682"/>
                  <a:pt x="3678012" y="3239487"/>
                  <a:pt x="3714785" y="3239515"/>
                </a:cubicBezTo>
                <a:lnTo>
                  <a:pt x="4590358" y="3239515"/>
                </a:lnTo>
                <a:lnTo>
                  <a:pt x="4590358" y="5143501"/>
                </a:lnTo>
                <a:lnTo>
                  <a:pt x="0" y="5143501"/>
                </a:lnTo>
                <a:close/>
              </a:path>
            </a:pathLst>
          </a:custGeom>
          <a:noFill/>
        </p:spPr>
        <p:txBody>
          <a:bodyPr wrap="square">
            <a:noAutofit/>
          </a:bodyPr>
          <a:lstStyle>
            <a:lvl1pPr>
              <a:defRPr>
                <a:solidFill>
                  <a:srgbClr val="1A1A17"/>
                </a:solidFill>
              </a:defRPr>
            </a:lvl1pPr>
          </a:lstStyle>
          <a:p>
            <a:r>
              <a:rPr lang="en-US"/>
              <a:t>Click icon to add picture</a:t>
            </a:r>
            <a:endParaRPr lang="da-DK"/>
          </a:p>
        </p:txBody>
      </p:sp>
      <p:sp>
        <p:nvSpPr>
          <p:cNvPr id="24" name="Text Placeholder 23">
            <a:extLst>
              <a:ext uri="{FF2B5EF4-FFF2-40B4-BE49-F238E27FC236}">
                <a16:creationId xmlns:a16="http://schemas.microsoft.com/office/drawing/2014/main" id="{93E2F4AF-D4BB-40DE-B41A-382CA3CDC043}"/>
              </a:ext>
            </a:extLst>
          </p:cNvPr>
          <p:cNvSpPr>
            <a:spLocks noGrp="1"/>
          </p:cNvSpPr>
          <p:nvPr>
            <p:ph type="body" sz="quarter" idx="17"/>
          </p:nvPr>
        </p:nvSpPr>
        <p:spPr>
          <a:xfrm>
            <a:off x="8186737" y="513000"/>
            <a:ext cx="3463926" cy="240065"/>
          </a:xfrm>
          <a:prstGeom prst="rect">
            <a:avLst/>
          </a:prstGeom>
        </p:spPr>
        <p:txBody>
          <a:bodyPr wrap="square" lIns="0" tIns="0" rIns="0" bIns="0">
            <a:noAutofit/>
          </a:bodyPr>
          <a:lstStyle>
            <a:lvl1pPr marL="0" indent="0">
              <a:buNone/>
              <a:defRPr sz="1733" kern="0" baseline="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7" name="Text Placeholder 23">
            <a:extLst>
              <a:ext uri="{FF2B5EF4-FFF2-40B4-BE49-F238E27FC236}">
                <a16:creationId xmlns:a16="http://schemas.microsoft.com/office/drawing/2014/main" id="{5C8C6C4C-26A7-480C-A356-E9C9FE7937FC}"/>
              </a:ext>
            </a:extLst>
          </p:cNvPr>
          <p:cNvSpPr>
            <a:spLocks noGrp="1"/>
          </p:cNvSpPr>
          <p:nvPr>
            <p:ph type="body" sz="quarter" idx="18"/>
          </p:nvPr>
        </p:nvSpPr>
        <p:spPr>
          <a:xfrm>
            <a:off x="8186737" y="986690"/>
            <a:ext cx="3463926" cy="4062310"/>
          </a:xfrm>
          <a:prstGeom prst="rect">
            <a:avLst/>
          </a:prstGeom>
        </p:spPr>
        <p:txBody>
          <a:bodyPr wrap="square" lIns="0" tIns="0" rIns="0" bIns="0">
            <a:noAutofit/>
          </a:bodyPr>
          <a:lstStyle>
            <a:lvl1pPr marL="0" indent="0">
              <a:lnSpc>
                <a:spcPct val="90000"/>
              </a:lnSpc>
              <a:buNone/>
              <a:defRPr sz="3733" b="1">
                <a:solidFill>
                  <a:srgbClr val="3F1A01"/>
                </a:solidFill>
              </a:defRPr>
            </a:lvl1pPr>
          </a:lstStyle>
          <a:p>
            <a:pPr lvl="0"/>
            <a:r>
              <a:rPr lang="en-US"/>
              <a:t>Click to edit Master text styles</a:t>
            </a:r>
          </a:p>
        </p:txBody>
      </p:sp>
      <p:sp>
        <p:nvSpPr>
          <p:cNvPr id="8" name="ExternalLogo" hidden="1">
            <a:extLst>
              <a:ext uri="{FF2B5EF4-FFF2-40B4-BE49-F238E27FC236}">
                <a16:creationId xmlns:a16="http://schemas.microsoft.com/office/drawing/2014/main" id="{EB83A143-A85C-483C-9696-7B32A177F6E1}"/>
              </a:ext>
            </a:extLst>
          </p:cNvPr>
          <p:cNvSpPr/>
          <p:nvPr/>
        </p:nvSpPr>
        <p:spPr>
          <a:xfrm>
            <a:off x="8181032" y="5019883"/>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0487819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9795536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 w. pattern">
    <p:bg>
      <p:bgPr>
        <a:solidFill>
          <a:schemeClr val="bg1"/>
        </a:solidFill>
        <a:effectLst/>
      </p:bgPr>
    </p:bg>
    <p:spTree>
      <p:nvGrpSpPr>
        <p:cNvPr id="1" name=""/>
        <p:cNvGrpSpPr/>
        <p:nvPr/>
      </p:nvGrpSpPr>
      <p:grpSpPr>
        <a:xfrm>
          <a:off x="0" y="0"/>
          <a:ext cx="0" cy="0"/>
          <a:chOff x="0" y="0"/>
          <a:chExt cx="0" cy="0"/>
        </a:xfrm>
      </p:grpSpPr>
      <p:sp>
        <p:nvSpPr>
          <p:cNvPr id="6" name="AutoShape 3">
            <a:extLst>
              <a:ext uri="{FF2B5EF4-FFF2-40B4-BE49-F238E27FC236}">
                <a16:creationId xmlns:a16="http://schemas.microsoft.com/office/drawing/2014/main" id="{7B482223-62A2-4BE1-A7D3-439F28AF6F91}"/>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AutoShape 7">
            <a:extLst>
              <a:ext uri="{FF2B5EF4-FFF2-40B4-BE49-F238E27FC236}">
                <a16:creationId xmlns:a16="http://schemas.microsoft.com/office/drawing/2014/main" id="{3F89116A-A372-4C46-AF50-395943F80796}"/>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9">
            <a:extLst>
              <a:ext uri="{FF2B5EF4-FFF2-40B4-BE49-F238E27FC236}">
                <a16:creationId xmlns:a16="http://schemas.microsoft.com/office/drawing/2014/main" id="{7545D9E4-D14D-4332-BA4D-8D8CC388251E}"/>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7" name="Text Placeholder 23">
            <a:extLst>
              <a:ext uri="{FF2B5EF4-FFF2-40B4-BE49-F238E27FC236}">
                <a16:creationId xmlns:a16="http://schemas.microsoft.com/office/drawing/2014/main" id="{1D1EADEB-D3C6-402C-98DE-D67CB9A828E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1" name="Title Placeholder 1">
            <a:extLst>
              <a:ext uri="{FF2B5EF4-FFF2-40B4-BE49-F238E27FC236}">
                <a16:creationId xmlns:a16="http://schemas.microsoft.com/office/drawing/2014/main" id="{7E6EA454-641C-4B83-8B9A-6C19BCF7D973}"/>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2" name="Content Placeholder 2">
            <a:extLst>
              <a:ext uri="{FF2B5EF4-FFF2-40B4-BE49-F238E27FC236}">
                <a16:creationId xmlns:a16="http://schemas.microsoft.com/office/drawing/2014/main" id="{E7557081-53B6-4B04-B023-A1B2D0928B11}"/>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1A1A17"/>
                </a:solidFill>
              </a:defRPr>
            </a:lvl2pPr>
            <a:lvl3pPr marL="540000" indent="-180000">
              <a:defRPr>
                <a:solidFill>
                  <a:srgbClr val="1A1A17"/>
                </a:solidFill>
              </a:defRPr>
            </a:lvl3pPr>
            <a:lvl4pPr marL="720000" indent="-180000">
              <a:defRPr>
                <a:solidFill>
                  <a:srgbClr val="1A1A17"/>
                </a:solidFill>
              </a:defRPr>
            </a:lvl4pPr>
            <a:lvl5pPr marL="900000" indent="-180000">
              <a:defRPr>
                <a:solidFill>
                  <a:srgbClr val="1A1A1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Pladsholder til tekst 4">
            <a:extLst>
              <a:ext uri="{FF2B5EF4-FFF2-40B4-BE49-F238E27FC236}">
                <a16:creationId xmlns:a16="http://schemas.microsoft.com/office/drawing/2014/main" id="{1E8D3709-34DC-405A-8D76-A21A00B78D2E}"/>
              </a:ext>
            </a:extLst>
          </p:cNvPr>
          <p:cNvSpPr>
            <a:spLocks noGrp="1"/>
          </p:cNvSpPr>
          <p:nvPr>
            <p:ph type="body" sz="quarter" idx="18" hasCustomPrompt="1"/>
          </p:nvPr>
        </p:nvSpPr>
        <p:spPr>
          <a:xfrm>
            <a:off x="539750" y="6102000"/>
            <a:ext cx="9213849"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4" name="Slide Number Placeholder 5">
            <a:extLst>
              <a:ext uri="{FF2B5EF4-FFF2-40B4-BE49-F238E27FC236}">
                <a16:creationId xmlns:a16="http://schemas.microsoft.com/office/drawing/2014/main" id="{B4C506A6-9361-47F8-AEB5-04D5D126846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1763607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539750"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6230938"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F6BF5557-45BD-4FB3-97CB-C0FA71F86A1D}"/>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0448044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wo Content w. box">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8" name="Content Placeholder 2">
            <a:extLst>
              <a:ext uri="{FF2B5EF4-FFF2-40B4-BE49-F238E27FC236}">
                <a16:creationId xmlns:a16="http://schemas.microsoft.com/office/drawing/2014/main" id="{EE0EABDA-198D-44FE-A8B8-E098AEB80673}"/>
              </a:ext>
            </a:extLst>
          </p:cNvPr>
          <p:cNvSpPr>
            <a:spLocks noGrp="1"/>
          </p:cNvSpPr>
          <p:nvPr>
            <p:ph idx="19"/>
          </p:nvPr>
        </p:nvSpPr>
        <p:spPr>
          <a:xfrm>
            <a:off x="539751" y="1416785"/>
            <a:ext cx="541019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9" name="Pladsholder til tekst 4">
            <a:extLst>
              <a:ext uri="{FF2B5EF4-FFF2-40B4-BE49-F238E27FC236}">
                <a16:creationId xmlns:a16="http://schemas.microsoft.com/office/drawing/2014/main" id="{29E749E2-61A4-474C-A9F7-035784F7664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35BBE75-1630-46E1-9FA9-55908041CCF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4133385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Content Placeholder 2">
            <a:extLst>
              <a:ext uri="{FF2B5EF4-FFF2-40B4-BE49-F238E27FC236}">
                <a16:creationId xmlns:a16="http://schemas.microsoft.com/office/drawing/2014/main" id="{EBDA6CC7-1BAA-4EB8-B9AD-0404E7D8D6E1}"/>
              </a:ext>
            </a:extLst>
          </p:cNvPr>
          <p:cNvSpPr>
            <a:spLocks noGrp="1"/>
          </p:cNvSpPr>
          <p:nvPr>
            <p:ph sz="half" idx="21"/>
          </p:nvPr>
        </p:nvSpPr>
        <p:spPr>
          <a:xfrm>
            <a:off x="539749"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0" name="Pladsholder til tekst 4">
            <a:extLst>
              <a:ext uri="{FF2B5EF4-FFF2-40B4-BE49-F238E27FC236}">
                <a16:creationId xmlns:a16="http://schemas.microsoft.com/office/drawing/2014/main" id="{356E8D43-7E87-4424-807D-A430A2A3556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4FDDF7-85E3-4759-BAA0-9BCCD7DE478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2372016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hre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8133463"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E0ABF75E-4167-4805-B291-E9228EC8A4B7}"/>
              </a:ext>
            </a:extLst>
          </p:cNvPr>
          <p:cNvSpPr>
            <a:spLocks noGrp="1"/>
          </p:cNvSpPr>
          <p:nvPr>
            <p:ph sz="half" idx="21"/>
          </p:nvPr>
        </p:nvSpPr>
        <p:spPr>
          <a:xfrm>
            <a:off x="539749"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1347E5D1-9F54-45A5-A2B9-C082F6AAD75D}"/>
              </a:ext>
            </a:extLst>
          </p:cNvPr>
          <p:cNvSpPr>
            <a:spLocks noGrp="1"/>
          </p:cNvSpPr>
          <p:nvPr>
            <p:ph sz="half" idx="22"/>
          </p:nvPr>
        </p:nvSpPr>
        <p:spPr>
          <a:xfrm>
            <a:off x="4336606"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CADE5614-2F8F-4E7B-AED0-07DEE006528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9" name="Slide Number Placeholder 5">
            <a:extLst>
              <a:ext uri="{FF2B5EF4-FFF2-40B4-BE49-F238E27FC236}">
                <a16:creationId xmlns:a16="http://schemas.microsoft.com/office/drawing/2014/main" id="{C259D227-360F-41E9-B0C9-D6A7486F332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1588573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Four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9083863"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2" name="Content Placeholder 2">
            <a:extLst>
              <a:ext uri="{FF2B5EF4-FFF2-40B4-BE49-F238E27FC236}">
                <a16:creationId xmlns:a16="http://schemas.microsoft.com/office/drawing/2014/main" id="{65BA79F2-FD03-4FA8-A335-28C51B2FEEC9}"/>
              </a:ext>
            </a:extLst>
          </p:cNvPr>
          <p:cNvSpPr>
            <a:spLocks noGrp="1"/>
          </p:cNvSpPr>
          <p:nvPr>
            <p:ph sz="half" idx="21"/>
          </p:nvPr>
        </p:nvSpPr>
        <p:spPr>
          <a:xfrm>
            <a:off x="6235825"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3387787"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2" name="Content Placeholder 2">
            <a:extLst>
              <a:ext uri="{FF2B5EF4-FFF2-40B4-BE49-F238E27FC236}">
                <a16:creationId xmlns:a16="http://schemas.microsoft.com/office/drawing/2014/main" id="{4CDCEE1B-29F3-4397-96F7-6921DB5D92F1}"/>
              </a:ext>
            </a:extLst>
          </p:cNvPr>
          <p:cNvSpPr>
            <a:spLocks noGrp="1"/>
          </p:cNvSpPr>
          <p:nvPr>
            <p:ph sz="half" idx="23"/>
          </p:nvPr>
        </p:nvSpPr>
        <p:spPr>
          <a:xfrm>
            <a:off x="539749"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Pladsholder til tekst 4">
            <a:extLst>
              <a:ext uri="{FF2B5EF4-FFF2-40B4-BE49-F238E27FC236}">
                <a16:creationId xmlns:a16="http://schemas.microsoft.com/office/drawing/2014/main" id="{8F84772B-8496-4FD9-81FF-31041874A1E5}"/>
              </a:ext>
            </a:extLst>
          </p:cNvPr>
          <p:cNvSpPr>
            <a:spLocks noGrp="1"/>
          </p:cNvSpPr>
          <p:nvPr>
            <p:ph type="body" sz="quarter" idx="18" hasCustomPrompt="1"/>
          </p:nvPr>
        </p:nvSpPr>
        <p:spPr>
          <a:xfrm>
            <a:off x="539750" y="6102000"/>
            <a:ext cx="9483726"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0" name="Slide Number Placeholder 5">
            <a:extLst>
              <a:ext uri="{FF2B5EF4-FFF2-40B4-BE49-F238E27FC236}">
                <a16:creationId xmlns:a16="http://schemas.microsoft.com/office/drawing/2014/main" id="{CF814FC2-2DB5-4AE0-A96E-5BBB8CC70D3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3816827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Fiv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816177"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2A747F93-4DB6-442B-83CE-024D95644E22}"/>
              </a:ext>
            </a:extLst>
          </p:cNvPr>
          <p:cNvSpPr>
            <a:spLocks noGrp="1"/>
          </p:cNvSpPr>
          <p:nvPr>
            <p:ph sz="half" idx="23"/>
          </p:nvPr>
        </p:nvSpPr>
        <p:spPr>
          <a:xfrm>
            <a:off x="539749"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E6296910-B416-47DB-9BF8-C98707B32C44}"/>
              </a:ext>
            </a:extLst>
          </p:cNvPr>
          <p:cNvSpPr>
            <a:spLocks noGrp="1"/>
          </p:cNvSpPr>
          <p:nvPr>
            <p:ph sz="half" idx="24"/>
          </p:nvPr>
        </p:nvSpPr>
        <p:spPr>
          <a:xfrm>
            <a:off x="5092606"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3" name="Content Placeholder 2">
            <a:extLst>
              <a:ext uri="{FF2B5EF4-FFF2-40B4-BE49-F238E27FC236}">
                <a16:creationId xmlns:a16="http://schemas.microsoft.com/office/drawing/2014/main" id="{CB05F6D6-0881-4AA2-8968-65028435D370}"/>
              </a:ext>
            </a:extLst>
          </p:cNvPr>
          <p:cNvSpPr>
            <a:spLocks noGrp="1"/>
          </p:cNvSpPr>
          <p:nvPr>
            <p:ph sz="half" idx="25"/>
          </p:nvPr>
        </p:nvSpPr>
        <p:spPr>
          <a:xfrm>
            <a:off x="7369035"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4" name="Content Placeholder 2">
            <a:extLst>
              <a:ext uri="{FF2B5EF4-FFF2-40B4-BE49-F238E27FC236}">
                <a16:creationId xmlns:a16="http://schemas.microsoft.com/office/drawing/2014/main" id="{53DE68EE-1CC1-40E6-BF93-25853579F688}"/>
              </a:ext>
            </a:extLst>
          </p:cNvPr>
          <p:cNvSpPr>
            <a:spLocks noGrp="1"/>
          </p:cNvSpPr>
          <p:nvPr>
            <p:ph sz="half" idx="26"/>
          </p:nvPr>
        </p:nvSpPr>
        <p:spPr>
          <a:xfrm>
            <a:off x="9645463"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4" name="Pladsholder til tekst 4">
            <a:extLst>
              <a:ext uri="{FF2B5EF4-FFF2-40B4-BE49-F238E27FC236}">
                <a16:creationId xmlns:a16="http://schemas.microsoft.com/office/drawing/2014/main" id="{C07519B2-88ED-4FAB-AC68-9B196700937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6B433809-62F1-4C59-BF7D-FDED709DFE1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5192105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wo Content 1/3 box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9080500" y="1416785"/>
            <a:ext cx="3111501" cy="4415215"/>
          </a:xfrm>
          <a:prstGeom prst="snipRoundRect">
            <a:avLst>
              <a:gd name="adj1" fmla="val 10679"/>
              <a:gd name="adj2" fmla="val 0"/>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6" name="Text Placeholder 23">
            <a:extLst>
              <a:ext uri="{FF2B5EF4-FFF2-40B4-BE49-F238E27FC236}">
                <a16:creationId xmlns:a16="http://schemas.microsoft.com/office/drawing/2014/main" id="{0E4D4693-4659-4187-ABB4-973AA3E9F61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86E6DD32-9C68-44BF-B120-2AE408D1786E}"/>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8435458E-E65E-4511-8905-9873E2C665A3}"/>
              </a:ext>
            </a:extLst>
          </p:cNvPr>
          <p:cNvSpPr>
            <a:spLocks noGrp="1"/>
          </p:cNvSpPr>
          <p:nvPr>
            <p:ph idx="19"/>
          </p:nvPr>
        </p:nvSpPr>
        <p:spPr>
          <a:xfrm>
            <a:off x="5397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C7B08E89-D892-4380-88F0-37603E5C76A6}"/>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1FA609F-6FF6-40DC-8E24-6EC5975A02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4510040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wo Content 1/3 box lef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64CF8D84-61CC-4DD9-995C-3AE5406BA918}"/>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C27C748-BDAF-46F9-8F7F-7E2A7EFEC66B}"/>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3AEC8A2B-D88C-44AE-AC2B-A13D83E5BE3F}"/>
              </a:ext>
            </a:extLst>
          </p:cNvPr>
          <p:cNvSpPr>
            <a:spLocks noGrp="1"/>
          </p:cNvSpPr>
          <p:nvPr>
            <p:ph idx="19"/>
          </p:nvPr>
        </p:nvSpPr>
        <p:spPr>
          <a:xfrm>
            <a:off x="33845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Content Placeholder 2">
            <a:extLst>
              <a:ext uri="{FF2B5EF4-FFF2-40B4-BE49-F238E27FC236}">
                <a16:creationId xmlns:a16="http://schemas.microsoft.com/office/drawing/2014/main" id="{66D84B1D-4E7E-4816-81C0-9EA4A324043C}"/>
              </a:ext>
            </a:extLst>
          </p:cNvPr>
          <p:cNvSpPr>
            <a:spLocks noGrp="1"/>
          </p:cNvSpPr>
          <p:nvPr>
            <p:ph sz="half" idx="21"/>
          </p:nvPr>
        </p:nvSpPr>
        <p:spPr>
          <a:xfrm>
            <a:off x="0" y="1416785"/>
            <a:ext cx="3114675" cy="4415215"/>
          </a:xfrm>
          <a:prstGeom prst="round1Rect">
            <a:avLst>
              <a:gd name="adj" fmla="val 7879"/>
            </a:avLst>
          </a:prstGeom>
          <a:solidFill>
            <a:srgbClr val="D9D1CC"/>
          </a:solidFill>
        </p:spPr>
        <p:txBody>
          <a:bodyPr vert="horz" lIns="36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3B4449AF-052C-4E4D-80A8-C32F1317B18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516D23F4-4203-45CD-8C41-02DBAE62725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0167324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wo Content box top">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539750" y="1416785"/>
            <a:ext cx="11110914" cy="640551"/>
          </a:xfrm>
          <a:prstGeom prst="roundRect">
            <a:avLst>
              <a:gd name="adj" fmla="val 0"/>
            </a:avLst>
          </a:prstGeom>
          <a:noFill/>
          <a:ln w="12700">
            <a:solidFill>
              <a:srgbClr val="3F1A01"/>
            </a:solidFill>
          </a:ln>
        </p:spPr>
        <p:txBody>
          <a:bodyPr vert="horz" lIns="180000" tIns="180000" rIns="180000" bIns="180000" rtlCol="0">
            <a:noAutofit/>
          </a:bodyPr>
          <a:lstStyle>
            <a:lvl1pPr>
              <a:defRPr lang="en-GB" sz="1400" dirty="0">
                <a:solidFill>
                  <a:srgbClr val="3F1A01"/>
                </a:solidFill>
              </a:defRPr>
            </a:lvl1pPr>
          </a:lstStyle>
          <a:p>
            <a:pPr marL="180000" lvl="0" indent="-180000"/>
            <a:r>
              <a:rPr lang="en-US"/>
              <a:t>Click to edit Master text styles</a:t>
            </a:r>
          </a:p>
        </p:txBody>
      </p:sp>
      <p:sp>
        <p:nvSpPr>
          <p:cNvPr id="16" name="Text Placeholder 23">
            <a:extLst>
              <a:ext uri="{FF2B5EF4-FFF2-40B4-BE49-F238E27FC236}">
                <a16:creationId xmlns:a16="http://schemas.microsoft.com/office/drawing/2014/main" id="{2CCC86B9-2D5D-4C2B-AB04-1BEACE5EFA6F}"/>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A312696C-CDCF-4177-B53A-0AA1EF24DB6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374CEACC-B1C4-4362-9DD9-7FD3DE74C17F}"/>
              </a:ext>
            </a:extLst>
          </p:cNvPr>
          <p:cNvSpPr>
            <a:spLocks noGrp="1"/>
          </p:cNvSpPr>
          <p:nvPr>
            <p:ph idx="19"/>
          </p:nvPr>
        </p:nvSpPr>
        <p:spPr>
          <a:xfrm>
            <a:off x="539750" y="2327336"/>
            <a:ext cx="11110913" cy="3504664"/>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Pladsholder til tekst 4">
            <a:extLst>
              <a:ext uri="{FF2B5EF4-FFF2-40B4-BE49-F238E27FC236}">
                <a16:creationId xmlns:a16="http://schemas.microsoft.com/office/drawing/2014/main" id="{C2FA2014-45E3-4655-AD32-913166D73C50}"/>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C5BA4F94-D2E2-44F9-B1D2-71668720D83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4631744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336F67-6EC0-4D94-9FA3-005804C5CF22}"/>
              </a:ext>
            </a:extLst>
          </p:cNvPr>
          <p:cNvSpPr>
            <a:spLocks noGrp="1"/>
          </p:cNvSpPr>
          <p:nvPr>
            <p:ph type="pic" idx="1"/>
          </p:nvPr>
        </p:nvSpPr>
        <p:spPr>
          <a:xfrm>
            <a:off x="5283200" y="1416785"/>
            <a:ext cx="6362700" cy="4415215"/>
          </a:xfrm>
          <a:prstGeom prst="round2DiagRect">
            <a:avLst>
              <a:gd name="adj1" fmla="val 0"/>
              <a:gd name="adj2" fmla="val 12069"/>
            </a:avLst>
          </a:prstGeom>
        </p:spPr>
        <p:txBody>
          <a:bodyPr/>
          <a:lstStyle>
            <a:lvl1pPr marL="0" indent="0">
              <a:buNone/>
              <a:defRPr sz="2000">
                <a:solidFill>
                  <a:srgbClr val="1A1A17"/>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da-DK"/>
          </a:p>
        </p:txBody>
      </p:sp>
      <p:sp>
        <p:nvSpPr>
          <p:cNvPr id="14" name="Text Placeholder 23">
            <a:extLst>
              <a:ext uri="{FF2B5EF4-FFF2-40B4-BE49-F238E27FC236}">
                <a16:creationId xmlns:a16="http://schemas.microsoft.com/office/drawing/2014/main" id="{20F21667-3A77-4BD5-AA10-B777CEEB8E92}"/>
              </a:ext>
            </a:extLst>
          </p:cNvPr>
          <p:cNvSpPr>
            <a:spLocks noGrp="1"/>
          </p:cNvSpPr>
          <p:nvPr>
            <p:ph type="body" sz="quarter" idx="19"/>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Content Placeholder 2">
            <a:extLst>
              <a:ext uri="{FF2B5EF4-FFF2-40B4-BE49-F238E27FC236}">
                <a16:creationId xmlns:a16="http://schemas.microsoft.com/office/drawing/2014/main" id="{ADC0193F-BC1A-423E-8734-55776A8D0CB8}"/>
              </a:ext>
            </a:extLst>
          </p:cNvPr>
          <p:cNvSpPr>
            <a:spLocks noGrp="1"/>
          </p:cNvSpPr>
          <p:nvPr>
            <p:ph idx="21"/>
          </p:nvPr>
        </p:nvSpPr>
        <p:spPr>
          <a:xfrm>
            <a:off x="539751" y="1416785"/>
            <a:ext cx="447198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itle 3">
            <a:extLst>
              <a:ext uri="{FF2B5EF4-FFF2-40B4-BE49-F238E27FC236}">
                <a16:creationId xmlns:a16="http://schemas.microsoft.com/office/drawing/2014/main" id="{A853B65C-0F17-4A31-8523-13F387549FA4}"/>
              </a:ext>
            </a:extLst>
          </p:cNvPr>
          <p:cNvSpPr>
            <a:spLocks noGrp="1"/>
          </p:cNvSpPr>
          <p:nvPr>
            <p:ph type="title"/>
          </p:nvPr>
        </p:nvSpPr>
        <p:spPr>
          <a:xfrm>
            <a:off x="539749" y="813600"/>
            <a:ext cx="9213851" cy="332399"/>
          </a:xfrm>
        </p:spPr>
        <p:txBody>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AE7B6B55-5350-40F1-BCE0-62619D7C90D3}"/>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FFF8FD-1292-4179-931B-CE9A81C5A6F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6371589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 White">
    <p:bg>
      <p:bgPr>
        <a:solidFill>
          <a:schemeClr val="bg1"/>
        </a:solidFill>
        <a:effectLst/>
      </p:bgPr>
    </p:bg>
    <p:spTree>
      <p:nvGrpSpPr>
        <p:cNvPr id="1" name=""/>
        <p:cNvGrpSpPr/>
        <p:nvPr/>
      </p:nvGrpSpPr>
      <p:grpSpPr>
        <a:xfrm>
          <a:off x="0" y="0"/>
          <a:ext cx="0" cy="0"/>
          <a:chOff x="0" y="0"/>
          <a:chExt cx="0" cy="0"/>
        </a:xfrm>
      </p:grpSpPr>
      <p:sp>
        <p:nvSpPr>
          <p:cNvPr id="4" name="ColoredBackground">
            <a:extLst>
              <a:ext uri="{FF2B5EF4-FFF2-40B4-BE49-F238E27FC236}">
                <a16:creationId xmlns:a16="http://schemas.microsoft.com/office/drawing/2014/main" id="{31C2D26E-04D9-461A-A4E6-425D036AE429}"/>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Noise" descr="Shape&#10;&#10;Description automatically generated with medium confidence">
            <a:extLst>
              <a:ext uri="{FF2B5EF4-FFF2-40B4-BE49-F238E27FC236}">
                <a16:creationId xmlns:a16="http://schemas.microsoft.com/office/drawing/2014/main" id="{AEFB8980-3819-4628-B1E9-F3AC1EFA58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Grafik">
            <a:extLst>
              <a:ext uri="{FF2B5EF4-FFF2-40B4-BE49-F238E27FC236}">
                <a16:creationId xmlns:a16="http://schemas.microsoft.com/office/drawing/2014/main" id="{F40430AE-3291-4DC4-984C-4D87254BA476}"/>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2" name="ExternalLogo" hidden="1">
            <a:extLst>
              <a:ext uri="{FF2B5EF4-FFF2-40B4-BE49-F238E27FC236}">
                <a16:creationId xmlns:a16="http://schemas.microsoft.com/office/drawing/2014/main" id="{F253FA73-F8E5-49E6-B795-4EEF95E9B435}"/>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2688696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Quote - White">
    <p:bg>
      <p:bgPr>
        <a:solidFill>
          <a:schemeClr val="bg1"/>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046A0194-BE4C-426D-8A2B-CC3963A8B2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10000"/>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Pladsholder til tekst 4">
            <a:extLst>
              <a:ext uri="{FF2B5EF4-FFF2-40B4-BE49-F238E27FC236}">
                <a16:creationId xmlns:a16="http://schemas.microsoft.com/office/drawing/2014/main" id="{4ADEA91C-0F29-4DA2-BC16-BC86BFD342D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DF8FFBA0-9BCF-4FDE-8EB5-7E1BFEB8987B}"/>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8488474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9F380D97-DAE4-4E3E-B133-3EBC8A64F5F6}"/>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1" name="Title Placeholder 1">
            <a:extLst>
              <a:ext uri="{FF2B5EF4-FFF2-40B4-BE49-F238E27FC236}">
                <a16:creationId xmlns:a16="http://schemas.microsoft.com/office/drawing/2014/main" id="{EF3772DB-6000-4985-8EBA-51858DFE2832}"/>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EB9918F4-186C-4F1E-9988-CE4FE67D853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6" name="Slide Number Placeholder 5">
            <a:extLst>
              <a:ext uri="{FF2B5EF4-FFF2-40B4-BE49-F238E27FC236}">
                <a16:creationId xmlns:a16="http://schemas.microsoft.com/office/drawing/2014/main" id="{EA66928B-E5D4-4FB2-B7C6-A2880BA21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11000213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97200634-BE12-408B-B3E1-ADF3BFE2B1D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210663" y="524930"/>
            <a:ext cx="1440000" cy="281496"/>
          </a:xfrm>
          <a:prstGeom prst="rect">
            <a:avLst/>
          </a:prstGeom>
        </p:spPr>
      </p:pic>
      <p:sp>
        <p:nvSpPr>
          <p:cNvPr id="6" name="Slide Number Placeholder 5">
            <a:extLst>
              <a:ext uri="{FF2B5EF4-FFF2-40B4-BE49-F238E27FC236}">
                <a16:creationId xmlns:a16="http://schemas.microsoft.com/office/drawing/2014/main" id="{8A463EA2-0B07-4BBE-B465-49B379782DA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5607585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ection Header - Dark Grey">
    <p:bg>
      <p:bgPr>
        <a:solidFill>
          <a:srgbClr val="717171"/>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FFDC5C2-3165-4D61-99DD-D9666F0EA897}"/>
              </a:ext>
            </a:extLst>
          </p:cNvPr>
          <p:cNvSpPr/>
          <p:nvPr/>
        </p:nvSpPr>
        <p:spPr>
          <a:xfrm>
            <a:off x="0" y="-1"/>
            <a:ext cx="12192000" cy="6858000"/>
          </a:xfrm>
          <a:prstGeom prst="rect">
            <a:avLst/>
          </a:prstGeom>
          <a:solidFill>
            <a:srgbClr val="71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Noise" descr="Shape&#10;&#10;Description automatically generated with medium confidence">
            <a:extLst>
              <a:ext uri="{FF2B5EF4-FFF2-40B4-BE49-F238E27FC236}">
                <a16:creationId xmlns:a16="http://schemas.microsoft.com/office/drawing/2014/main" id="{CE9D16BA-266C-4197-8301-D366A7B298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2B2B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Grafik">
            <a:extLst>
              <a:ext uri="{FF2B5EF4-FFF2-40B4-BE49-F238E27FC236}">
                <a16:creationId xmlns:a16="http://schemas.microsoft.com/office/drawing/2014/main" id="{F99A5728-0C52-43BA-9A39-F36DCDDF47DF}"/>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1" name="Logo">
            <a:extLst>
              <a:ext uri="{FF2B5EF4-FFF2-40B4-BE49-F238E27FC236}">
                <a16:creationId xmlns:a16="http://schemas.microsoft.com/office/drawing/2014/main" id="{4FEAB3C7-1F67-4064-B58F-EF2762E1660F}"/>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FD50EF6D-554E-48C8-946C-CD540205D22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92742632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 Medium Grey">
    <p:bg>
      <p:bgPr>
        <a:solidFill>
          <a:srgbClr val="B2B2B2"/>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7CF42EF8-E198-468D-A6C7-F1244AFF66A8}"/>
              </a:ext>
            </a:extLst>
          </p:cNvPr>
          <p:cNvSpPr/>
          <p:nvPr/>
        </p:nvSpPr>
        <p:spPr>
          <a:xfrm>
            <a:off x="0" y="-1"/>
            <a:ext cx="12192000" cy="68580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E337853C-CD16-437A-8B48-2252E90391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1"/>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F664AED-89BC-4F6A-BDA5-EAE8B745D777}"/>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72693585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 Light">
    <p:bg>
      <p:bgPr>
        <a:solidFill>
          <a:srgbClr val="DADADA"/>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A6C6616E-A4A6-4B26-A3E8-71341D2C30A8}"/>
              </a:ext>
            </a:extLst>
          </p:cNvPr>
          <p:cNvSpPr/>
          <p:nvPr/>
        </p:nvSpPr>
        <p:spPr>
          <a:xfrm>
            <a:off x="0" y="-1"/>
            <a:ext cx="12192000" cy="6858000"/>
          </a:xfrm>
          <a:prstGeom prst="rect">
            <a:avLst/>
          </a:prstGeom>
          <a:solidFill>
            <a:srgbClr val="DAD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FD2EA78-D85C-46C1-9F44-6EB0298782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F0F0F0"/>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F0F0F0">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97D30EE-39AB-4BA8-8232-12CFBA7BF0BC}"/>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49478553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 Gold">
    <p:bg>
      <p:bgPr>
        <a:solidFill>
          <a:srgbClr val="B59E5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26DFE30-06C3-497B-9AFE-8879DF874BEC}"/>
              </a:ext>
            </a:extLst>
          </p:cNvPr>
          <p:cNvSpPr/>
          <p:nvPr/>
        </p:nvSpPr>
        <p:spPr>
          <a:xfrm>
            <a:off x="0" y="-1"/>
            <a:ext cx="12192000" cy="6858000"/>
          </a:xfrm>
          <a:prstGeom prst="rect">
            <a:avLst/>
          </a:prstGeom>
          <a:solidFill>
            <a:srgbClr val="B59E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3BA0CED-100D-4A9E-BA97-7FFABDDB92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E1D8BF"/>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E1D8BF">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8A904900-0CB5-44DD-94DE-7ED587513920}"/>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33065141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 Light Gold">
    <p:bg>
      <p:bgPr>
        <a:solidFill>
          <a:srgbClr val="E1D8B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BD3E45F-B806-4BBB-B5F9-A8C48BE33013}"/>
              </a:ext>
            </a:extLst>
          </p:cNvPr>
          <p:cNvSpPr/>
          <p:nvPr/>
        </p:nvSpPr>
        <p:spPr>
          <a:xfrm>
            <a:off x="0" y="-1"/>
            <a:ext cx="12192000" cy="6858000"/>
          </a:xfrm>
          <a:prstGeom prst="rect">
            <a:avLst/>
          </a:prstGeom>
          <a:solidFill>
            <a:srgbClr val="E1D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9B97D43-D62C-434B-849D-8E8B8BA3FF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2FFA38B6-55C7-488D-B8F0-60C88514DD9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50803478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 Dark Green">
    <p:bg>
      <p:bgPr>
        <a:solidFill>
          <a:srgbClr val="99B3A8"/>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8B54BABF-88F4-438A-92D3-D931B6BAE8C6}"/>
              </a:ext>
            </a:extLst>
          </p:cNvPr>
          <p:cNvSpPr/>
          <p:nvPr/>
        </p:nvSpPr>
        <p:spPr>
          <a:xfrm>
            <a:off x="0" y="-1"/>
            <a:ext cx="12192000" cy="68580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87CD2556-8AC5-4706-A2A2-034AFF6E02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CCD9D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A06926E-B963-4389-B26A-6E1EB0DED5EE}"/>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A7CB6955-843C-4B5E-8320-F419CE6F818B}"/>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48528349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 Light Green">
    <p:bg>
      <p:bgPr>
        <a:solidFill>
          <a:srgbClr val="CCD9D3"/>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1231D8F4-609E-4AD8-82BE-42FA9C15C855}"/>
              </a:ext>
            </a:extLst>
          </p:cNvPr>
          <p:cNvSpPr/>
          <p:nvPr/>
        </p:nvSpPr>
        <p:spPr>
          <a:xfrm>
            <a:off x="0" y="-1"/>
            <a:ext cx="12192000" cy="6858000"/>
          </a:xfrm>
          <a:prstGeom prst="rect">
            <a:avLst/>
          </a:prstGeom>
          <a:solidFill>
            <a:srgbClr val="CCD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504250A-5322-42F2-8102-832BBED2BE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1F6D4E9-51A7-498C-B915-66E0EAF3CE6D}"/>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8D8B5B80-B8FE-4386-AD74-364BA8EEE5D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110688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 Dark Brown">
    <p:bg>
      <p:bgPr>
        <a:solidFill>
          <a:srgbClr val="B2A499"/>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1C17852-E684-4EA4-94B3-0DD73C9689BF}"/>
              </a:ext>
            </a:extLst>
          </p:cNvPr>
          <p:cNvSpPr/>
          <p:nvPr/>
        </p:nvSpPr>
        <p:spPr>
          <a:xfrm>
            <a:off x="0" y="-1"/>
            <a:ext cx="12192000" cy="6858000"/>
          </a:xfrm>
          <a:prstGeom prst="rect">
            <a:avLst/>
          </a:prstGeom>
          <a:solidFill>
            <a:srgbClr val="B2A4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AFBA848-05E4-495F-BE70-69481477E5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D9D1CC"/>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9D1CC">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85DF6064-7F5D-4C69-AAE5-824283C29DC0}"/>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785F50A2-FEAD-4B66-A58D-1F6C2BB6A70A}"/>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64261356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 Light Brown">
    <p:bg>
      <p:bgPr>
        <a:solidFill>
          <a:srgbClr val="D9D1CC"/>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B7494EA0-F8CC-4025-9CC7-BF8C612E5B66}"/>
              </a:ext>
            </a:extLst>
          </p:cNvPr>
          <p:cNvSpPr/>
          <p:nvPr/>
        </p:nvSpPr>
        <p:spPr>
          <a:xfrm>
            <a:off x="0" y="-1"/>
            <a:ext cx="12192000" cy="6858000"/>
          </a:xfrm>
          <a:prstGeom prst="rect">
            <a:avLst/>
          </a:prstGeom>
          <a:solidFill>
            <a:srgbClr val="D9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3D2B7D2-DD62-48F8-BAE1-B006F6F25D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4"/>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BD245161-57E0-41D6-9F32-BFC30FCF8F88}"/>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F386AFA9-1557-4349-8F44-88C1CC93F21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41659686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 Dark Blue">
    <p:bg>
      <p:bgPr>
        <a:solidFill>
          <a:srgbClr val="7B9CBB"/>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462CE97-0D6D-44A4-B4E3-6899B51ECF64}"/>
              </a:ext>
            </a:extLst>
          </p:cNvPr>
          <p:cNvSpPr/>
          <p:nvPr/>
        </p:nvSpPr>
        <p:spPr>
          <a:xfrm>
            <a:off x="0" y="-1"/>
            <a:ext cx="12192000" cy="6858000"/>
          </a:xfrm>
          <a:prstGeom prst="rect">
            <a:avLst/>
          </a:prstGeom>
          <a:solidFill>
            <a:srgbClr val="7B9C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71DB9A65-3868-400A-9CF0-AEFEF54055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0C4D6"/>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0C4D6">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DB19305-59F9-405C-84BE-675FD40C5C6C}"/>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3F6C35DF-345B-471E-BB1A-9898955FCA3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97444793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 Light Blue">
    <p:bg>
      <p:bgPr>
        <a:solidFill>
          <a:srgbClr val="B0C4D6"/>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EFFE82BA-6DB8-48D4-8977-6C123C850186}"/>
              </a:ext>
            </a:extLst>
          </p:cNvPr>
          <p:cNvSpPr/>
          <p:nvPr/>
        </p:nvSpPr>
        <p:spPr>
          <a:xfrm>
            <a:off x="0" y="-1"/>
            <a:ext cx="12192000" cy="6858000"/>
          </a:xfrm>
          <a:prstGeom prst="rect">
            <a:avLst/>
          </a:prstGeom>
          <a:solidFill>
            <a:srgbClr val="B0C4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DD2D610-B5ED-44BF-9B2B-0F8531E752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5"/>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AB909CE-222C-48CF-865C-8AAD4BAF45B1}"/>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D4F1D16A-8D8C-4F72-BCB5-7B9FA4066259}"/>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26724914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Quote - Dark Grey">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CCD7669A-785A-47FC-BD9B-6674939BD7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EC1452B3-DE1E-4026-AA15-5B9EE12B4B22}"/>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64340680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Quote - Light Grey v2">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AD0AAC3D-2AA7-42DE-9D30-35663FC7DF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ADADA">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rgbClr val="DADADA"/>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FB61BE42-3C18-404C-8698-70B4CD159AF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30948554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Quote - Light Gold">
    <p:bg>
      <p:bgPr>
        <a:solidFill>
          <a:srgbClr val="E1D8BF"/>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53475331-EC7A-4563-AD55-FE2890A719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8233D69F-7A60-4C2E-8201-E58069E62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25567092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Quote - Light Green">
    <p:bg>
      <p:bgPr>
        <a:solidFill>
          <a:srgbClr val="CCD9D3"/>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DCAC8086-ACFA-44CC-91A6-C81B4EDFEB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3"/>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75DE84A-9B5C-4EC6-942D-E4A1D174DD8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10539376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Quote - Light Brown">
    <p:bg>
      <p:bgPr>
        <a:solidFill>
          <a:srgbClr val="D9D1CC"/>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8F783354-686D-4F95-A2C7-375026C51A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4"/>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B4FE89CE-5CDB-4DE9-B059-4719B2563F26}"/>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07134876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Quote - Light Blue">
    <p:bg>
      <p:bgPr>
        <a:solidFill>
          <a:srgbClr val="CAD8E4"/>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EF1EC179-E635-4D48-8EBF-C7A43205B6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5"/>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A4B47A1-8FE3-40D1-8D69-CC9AD2863E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73924920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C4F08730-DBA8-4007-A284-175B2F954A12}"/>
              </a:ext>
            </a:extLst>
          </p:cNvPr>
          <p:cNvSpPr txBox="1"/>
          <p:nvPr/>
        </p:nvSpPr>
        <p:spPr>
          <a:xfrm>
            <a:off x="3318324" y="4444235"/>
            <a:ext cx="2651995" cy="1400383"/>
          </a:xfrm>
          <a:prstGeom prst="rect">
            <a:avLst/>
          </a:prstGeom>
          <a:noFill/>
        </p:spPr>
        <p:txBody>
          <a:bodyPr wrap="square">
            <a:spAutoFit/>
          </a:bodyPr>
          <a:lstStyle/>
          <a:p>
            <a:pPr fontAlgn="auto">
              <a:spcBef>
                <a:spcPts val="1200"/>
              </a:spcBef>
              <a:spcAft>
                <a:spcPts val="600"/>
              </a:spcAft>
              <a:buFont typeface="+mj-lt"/>
              <a:buNone/>
              <a:defRPr/>
            </a:pPr>
            <a:r>
              <a:rPr lang="en-GB" sz="1000" b="1" noProof="1">
                <a:solidFill>
                  <a:schemeClr val="tx1"/>
                </a:solidFill>
                <a:latin typeface="Arial" panose="020B0604020202020204" pitchFamily="34" charset="0"/>
                <a:cs typeface="Arial" panose="020B0604020202020204" pitchFamily="34" charset="0"/>
              </a:rPr>
              <a:t>Reset slide</a:t>
            </a:r>
          </a:p>
          <a:p>
            <a:pPr fontAlgn="auto">
              <a:spcBef>
                <a:spcPts val="1200"/>
              </a:spcBef>
              <a:spcAft>
                <a:spcPts val="600"/>
              </a:spcAft>
              <a:buFont typeface="+mj-lt"/>
              <a:buNone/>
              <a:defRPr/>
            </a:pPr>
            <a:endParaRPr lang="en-GB" sz="1000" b="1"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noProof="1">
                <a:solidFill>
                  <a:schemeClr val="tx1"/>
                </a:solidFill>
                <a:latin typeface="Arial" panose="020B0604020202020204" pitchFamily="34" charset="0"/>
                <a:cs typeface="Arial" panose="020B0604020202020204" pitchFamily="34" charset="0"/>
              </a:rPr>
              <a:t>Home - Tab</a:t>
            </a:r>
            <a:endParaRPr lang="en-GB" altLang="da-DK" sz="1000" b="1" strike="sngStrike"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baseline="0" noProof="1">
                <a:solidFill>
                  <a:schemeClr val="tx1"/>
                </a:solidFill>
                <a:latin typeface="Arial" panose="020B0604020202020204" pitchFamily="34" charset="0"/>
                <a:cs typeface="Arial" panose="020B0604020202020204" pitchFamily="34" charset="0"/>
              </a:rPr>
              <a:t>Reset </a:t>
            </a:r>
            <a:r>
              <a:rPr lang="en-GB" altLang="da-DK" sz="1000" noProof="1">
                <a:solidFill>
                  <a:schemeClr val="tx1"/>
                </a:solidFill>
                <a:latin typeface="Arial" panose="020B0604020202020204" pitchFamily="34" charset="0"/>
                <a:cs typeface="Arial" panose="020B0604020202020204" pitchFamily="34" charset="0"/>
              </a:rPr>
              <a:t>menu to reset position, size</a:t>
            </a:r>
            <a:r>
              <a:rPr lang="en-GB" altLang="da-DK" sz="1000" baseline="0" noProof="1">
                <a:solidFill>
                  <a:schemeClr val="tx1"/>
                </a:solidFill>
                <a:latin typeface="Arial" panose="020B0604020202020204" pitchFamily="34" charset="0"/>
                <a:cs typeface="Arial" panose="020B0604020202020204" pitchFamily="34" charset="0"/>
              </a:rPr>
              <a:t> and formatting of the slide placeholders to their default settings</a:t>
            </a:r>
            <a:endParaRPr lang="en-GB" altLang="da-DK" sz="1000" noProof="1">
              <a:solidFill>
                <a:schemeClr val="tx1"/>
              </a:solidFill>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29B69258-0759-4F9D-8A5C-C6B044632BCA}"/>
              </a:ext>
            </a:extLst>
          </p:cNvPr>
          <p:cNvSpPr txBox="1"/>
          <p:nvPr/>
        </p:nvSpPr>
        <p:spPr>
          <a:xfrm>
            <a:off x="6221682" y="2645246"/>
            <a:ext cx="2576512" cy="3000821"/>
          </a:xfrm>
          <a:prstGeom prst="rect">
            <a:avLst/>
          </a:prstGeom>
          <a:noFill/>
        </p:spPr>
        <p:txBody>
          <a:bodyPr wrap="square" lIns="0" tIns="0" rIns="0" bIns="0">
            <a:spAutoFit/>
          </a:bodyPr>
          <a:lstStyle/>
          <a:p>
            <a:pPr eaLnBrk="1" hangingPunct="1">
              <a:spcAft>
                <a:spcPts val="600"/>
              </a:spcAft>
              <a:defRPr/>
            </a:pPr>
            <a:r>
              <a:rPr lang="en-GB" altLang="da-DK" sz="1000" b="1" noProof="1">
                <a:solidFill>
                  <a:schemeClr val="tx1"/>
                </a:solidFill>
                <a:latin typeface="Arial" panose="020B0604020202020204" pitchFamily="34" charset="0"/>
                <a:cs typeface="Arial" panose="020B0604020202020204" pitchFamily="34" charset="0"/>
              </a:rPr>
              <a:t>Change / edit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picture </a:t>
            </a:r>
            <a:r>
              <a:rPr lang="en-GB" altLang="da-DK" sz="1000" b="1" noProof="1">
                <a:solidFill>
                  <a:schemeClr val="tx1"/>
                </a:solidFill>
                <a:latin typeface="Arial" panose="020B0604020202020204" pitchFamily="34" charset="0"/>
                <a:cs typeface="Arial" panose="020B0604020202020204" pitchFamily="34" charset="0"/>
              </a:rPr>
              <a:t>RIGHT-CLICK</a:t>
            </a:r>
            <a:r>
              <a:rPr lang="en-GB" altLang="da-DK" sz="1000" b="0" noProof="1">
                <a:solidFill>
                  <a:schemeClr val="tx1"/>
                </a:solidFill>
                <a:latin typeface="Arial" panose="020B0604020202020204" pitchFamily="34" charset="0"/>
                <a:cs typeface="Arial" panose="020B0604020202020204" pitchFamily="34" charset="0"/>
              </a:rPr>
              <a:t> on the picture and click “</a:t>
            </a:r>
            <a:r>
              <a:rPr lang="en-GB" altLang="da-DK" sz="1000" b="1" noProof="1">
                <a:solidFill>
                  <a:schemeClr val="tx1"/>
                </a:solidFill>
                <a:latin typeface="Arial" panose="020B0604020202020204" pitchFamily="34" charset="0"/>
                <a:cs typeface="Arial" panose="020B0604020202020204" pitchFamily="34" charset="0"/>
              </a:rPr>
              <a:t>Change Picture</a:t>
            </a:r>
            <a:r>
              <a:rPr lang="en-GB" altLang="da-DK" sz="1000" b="0" noProof="1">
                <a:solidFill>
                  <a:schemeClr val="tx1"/>
                </a:solidFill>
                <a:latin typeface="Arial" panose="020B0604020202020204" pitchFamily="34" charset="0"/>
                <a:cs typeface="Arial" panose="020B0604020202020204" pitchFamily="34" charset="0"/>
              </a:rPr>
              <a:t>”</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size or focus of the picture - </a:t>
            </a:r>
            <a:r>
              <a:rPr lang="en-GB" altLang="da-DK" sz="1000" b="1" noProof="1">
                <a:solidFill>
                  <a:schemeClr val="tx1"/>
                </a:solidFill>
                <a:latin typeface="Arial" panose="020B0604020202020204" pitchFamily="34" charset="0"/>
                <a:cs typeface="Arial" panose="020B0604020202020204" pitchFamily="34" charset="0"/>
              </a:rPr>
              <a:t>Select the picture</a:t>
            </a:r>
            <a:r>
              <a:rPr lang="en-GB" altLang="da-DK" sz="1000" b="0" noProof="1">
                <a:solidFill>
                  <a:schemeClr val="tx1"/>
                </a:solidFill>
                <a:latin typeface="Arial" panose="020B0604020202020204" pitchFamily="34" charset="0"/>
                <a:cs typeface="Arial" panose="020B0604020202020204" pitchFamily="34" charset="0"/>
              </a:rPr>
              <a:t>, click </a:t>
            </a:r>
            <a:r>
              <a:rPr lang="en-GB" altLang="da-DK" sz="1000" b="1" noProof="1">
                <a:solidFill>
                  <a:schemeClr val="tx1"/>
                </a:solidFill>
                <a:latin typeface="Arial" panose="020B0604020202020204" pitchFamily="34" charset="0"/>
                <a:cs typeface="Arial" panose="020B0604020202020204" pitchFamily="34" charset="0"/>
              </a:rPr>
              <a:t>CROP</a:t>
            </a:r>
            <a:r>
              <a:rPr lang="en-GB" altLang="da-DK" sz="1000" b="0" noProof="1">
                <a:solidFill>
                  <a:schemeClr val="tx1"/>
                </a:solidFill>
                <a:latin typeface="Arial" panose="020B0604020202020204" pitchFamily="34" charset="0"/>
                <a:cs typeface="Arial" panose="020B0604020202020204" pitchFamily="34" charset="0"/>
              </a:rPr>
              <a:t> from “The Picture Format menu”</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scale the picture, hold SHIFT-key down while dragging the corners of the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A0CF4DB0-EA3A-4922-ACBA-C0B74CF861E3}"/>
              </a:ext>
            </a:extLst>
          </p:cNvPr>
          <p:cNvPicPr>
            <a:picLocks noChangeAspect="1"/>
          </p:cNvPicPr>
          <p:nvPr/>
        </p:nvPicPr>
        <p:blipFill>
          <a:blip r:embed="rId2">
            <a:extLst>
              <a:ext uri="{28A0092B-C50C-407E-A947-70E740481C1C}">
                <a14:useLocalDpi xmlns:a14="http://schemas.microsoft.com/office/drawing/2010/main" val="0"/>
              </a:ext>
            </a:extLst>
          </a:blip>
          <a:srcRect l="461" r="461"/>
          <a:stretch/>
        </p:blipFill>
        <p:spPr>
          <a:xfrm>
            <a:off x="539750" y="4526557"/>
            <a:ext cx="2574925" cy="1458968"/>
          </a:xfrm>
          <a:prstGeom prst="rect">
            <a:avLst/>
          </a:prstGeom>
          <a:effectLst>
            <a:outerShdw blurRad="50800" dist="38100" dir="5400000" algn="t" rotWithShape="0">
              <a:prstClr val="black">
                <a:alpha val="40000"/>
              </a:prstClr>
            </a:outerShdw>
          </a:effectLst>
        </p:spPr>
      </p:pic>
      <p:sp>
        <p:nvSpPr>
          <p:cNvPr id="11" name="Title 4">
            <a:extLst>
              <a:ext uri="{FF2B5EF4-FFF2-40B4-BE49-F238E27FC236}">
                <a16:creationId xmlns:a16="http://schemas.microsoft.com/office/drawing/2014/main" id="{78DE8C21-512C-45D7-AF5D-2791E225B7EB}"/>
              </a:ext>
            </a:extLst>
          </p:cNvPr>
          <p:cNvSpPr txBox="1">
            <a:spLocks/>
          </p:cNvSpPr>
          <p:nvPr/>
        </p:nvSpPr>
        <p:spPr>
          <a:xfrm>
            <a:off x="539749" y="814386"/>
            <a:ext cx="9213851" cy="332399"/>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a:lstStyle>
          <a:p>
            <a:r>
              <a:rPr lang="en-GB"/>
              <a:t>Start here</a:t>
            </a:r>
          </a:p>
        </p:txBody>
      </p:sp>
      <p:sp>
        <p:nvSpPr>
          <p:cNvPr id="13" name="Slide Number Placeholder 2">
            <a:extLst>
              <a:ext uri="{FF2B5EF4-FFF2-40B4-BE49-F238E27FC236}">
                <a16:creationId xmlns:a16="http://schemas.microsoft.com/office/drawing/2014/main" id="{638AF027-CA0D-41A5-BE09-74C8B45BC9AF}"/>
              </a:ext>
            </a:extLst>
          </p:cNvPr>
          <p:cNvSpPr txBox="1">
            <a:spLocks/>
          </p:cNvSpPr>
          <p:nvPr/>
        </p:nvSpPr>
        <p:spPr>
          <a:xfrm>
            <a:off x="11326690" y="6434112"/>
            <a:ext cx="595310" cy="153888"/>
          </a:xfrm>
          <a:prstGeom prst="rect">
            <a:avLst/>
          </a:prstGeom>
        </p:spPr>
        <p:txBody>
          <a:bodyPr lIns="0" tIns="0" rIns="0" bIns="0" anchor="t" anchorCtr="0">
            <a:noAutofit/>
          </a:bodyPr>
          <a:lstStyle>
            <a:defPPr>
              <a:defRPr lang="da-DK"/>
            </a:defPPr>
            <a:lvl1pPr marL="0" algn="r" defTabSz="914400" rtl="0" eaLnBrk="1" latinLnBrk="0" hangingPunct="1">
              <a:defRPr sz="900" kern="1200">
                <a:solidFill>
                  <a:srgbClr val="3F1A0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F92315-F790-4E00-A189-2894250684D7}" type="slidenum">
              <a:rPr lang="en-GB" smtClean="0"/>
              <a:pPr/>
              <a:t>‹#›</a:t>
            </a:fld>
            <a:endParaRPr lang="en-GB"/>
          </a:p>
        </p:txBody>
      </p:sp>
      <p:sp>
        <p:nvSpPr>
          <p:cNvPr id="15" name="Content Placeholder 7">
            <a:extLst>
              <a:ext uri="{FF2B5EF4-FFF2-40B4-BE49-F238E27FC236}">
                <a16:creationId xmlns:a16="http://schemas.microsoft.com/office/drawing/2014/main" id="{48445BAE-D8A3-4827-AC54-6EA8BA6F766B}"/>
              </a:ext>
            </a:extLst>
          </p:cNvPr>
          <p:cNvSpPr txBox="1">
            <a:spLocks/>
          </p:cNvSpPr>
          <p:nvPr/>
        </p:nvSpPr>
        <p:spPr>
          <a:xfrm>
            <a:off x="539750" y="1409700"/>
            <a:ext cx="2574926" cy="2539157"/>
          </a:xfrm>
          <a:prstGeom prst="rect">
            <a:avLst/>
          </a:prstGeom>
        </p:spPr>
        <p:txBody>
          <a:bodyPr wrap="square" lIns="0" tIns="0" rIns="0" bIns="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latin typeface="+mn-lt"/>
              </a:rPr>
              <a:t>Copy &amp; Paste</a:t>
            </a: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Font typeface="Arial" panose="020B0604020202020204" pitchFamily="34" charset="0"/>
              <a:buNone/>
            </a:pPr>
            <a:r>
              <a:rPr lang="en-GB" sz="1000">
                <a:solidFill>
                  <a:srgbClr val="3F1A01"/>
                </a:solidFill>
                <a:latin typeface="+mn-lt"/>
              </a:rPr>
              <a:t>When you need to paste text into the presentation </a:t>
            </a:r>
            <a:r>
              <a:rPr lang="en-GB" sz="1000" b="1">
                <a:solidFill>
                  <a:srgbClr val="3F1A01"/>
                </a:solidFill>
                <a:latin typeface="+mn-lt"/>
              </a:rPr>
              <a:t>– Right-Click</a:t>
            </a:r>
            <a:r>
              <a:rPr lang="en-GB" sz="1000">
                <a:solidFill>
                  <a:srgbClr val="3F1A01"/>
                </a:solidFill>
                <a:latin typeface="+mn-lt"/>
              </a:rPr>
              <a:t> and choose </a:t>
            </a:r>
            <a:br>
              <a:rPr lang="en-GB" sz="1000">
                <a:solidFill>
                  <a:srgbClr val="3F1A01"/>
                </a:solidFill>
                <a:latin typeface="+mn-lt"/>
              </a:rPr>
            </a:br>
            <a:r>
              <a:rPr lang="en-GB" sz="1000">
                <a:solidFill>
                  <a:srgbClr val="3F1A01"/>
                </a:solidFill>
                <a:latin typeface="+mn-lt"/>
              </a:rPr>
              <a:t>”</a:t>
            </a:r>
            <a:r>
              <a:rPr lang="en-GB" sz="1000" b="1">
                <a:solidFill>
                  <a:srgbClr val="3F1A01"/>
                </a:solidFill>
                <a:latin typeface="+mn-lt"/>
              </a:rPr>
              <a:t>Keep text only</a:t>
            </a:r>
            <a:r>
              <a:rPr lang="en-GB" sz="1000">
                <a:solidFill>
                  <a:srgbClr val="3F1A01"/>
                </a:solidFill>
                <a:latin typeface="+mn-lt"/>
              </a:rPr>
              <a:t>”.</a:t>
            </a: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spcAft>
                <a:spcPts val="600"/>
              </a:spcAft>
              <a:buFont typeface="Arial" panose="020B0604020202020204" pitchFamily="34" charset="0"/>
              <a:buNone/>
            </a:pPr>
            <a:r>
              <a:rPr lang="en-GB" sz="1000" b="1">
                <a:solidFill>
                  <a:srgbClr val="3F1A01"/>
                </a:solidFill>
                <a:latin typeface="+mn-lt"/>
              </a:rPr>
              <a:t>Text styles</a:t>
            </a:r>
          </a:p>
          <a:p>
            <a:pPr marL="0" indent="0">
              <a:spcBef>
                <a:spcPts val="0"/>
              </a:spcBef>
              <a:buFont typeface="Arial" panose="020B0604020202020204" pitchFamily="34" charset="0"/>
              <a:buNone/>
            </a:pPr>
            <a:r>
              <a:rPr lang="en-GB" sz="1000">
                <a:solidFill>
                  <a:srgbClr val="3F1A01"/>
                </a:solidFill>
                <a:latin typeface="+mn-lt"/>
              </a:rPr>
              <a:t>Use the </a:t>
            </a:r>
            <a:r>
              <a:rPr lang="en-GB" sz="1000" b="1">
                <a:solidFill>
                  <a:srgbClr val="3F1A01"/>
                </a:solidFill>
                <a:latin typeface="+mn-lt"/>
              </a:rPr>
              <a:t>TAB-key</a:t>
            </a:r>
            <a:r>
              <a:rPr lang="en-GB" sz="1000">
                <a:solidFill>
                  <a:srgbClr val="3F1A01"/>
                </a:solidFill>
                <a:latin typeface="+mn-lt"/>
              </a:rPr>
              <a:t> to jump through </a:t>
            </a:r>
            <a:br>
              <a:rPr lang="en-GB" sz="1000">
                <a:solidFill>
                  <a:srgbClr val="3F1A01"/>
                </a:solidFill>
                <a:latin typeface="+mn-lt"/>
              </a:rPr>
            </a:br>
            <a:r>
              <a:rPr lang="en-GB" sz="1000">
                <a:solidFill>
                  <a:srgbClr val="3F1A01"/>
                </a:solidFill>
                <a:latin typeface="+mn-lt"/>
              </a:rPr>
              <a:t>levels. Click </a:t>
            </a:r>
            <a:r>
              <a:rPr lang="en-GB" sz="1000" b="1">
                <a:solidFill>
                  <a:srgbClr val="3F1A01"/>
                </a:solidFill>
                <a:latin typeface="+mn-lt"/>
              </a:rPr>
              <a:t>ENTER</a:t>
            </a:r>
            <a:r>
              <a:rPr lang="en-GB" sz="1000">
                <a:solidFill>
                  <a:srgbClr val="3F1A01"/>
                </a:solidFill>
                <a:latin typeface="+mn-lt"/>
              </a:rPr>
              <a:t>, then </a:t>
            </a:r>
            <a:r>
              <a:rPr lang="en-GB" sz="1000" b="1">
                <a:solidFill>
                  <a:srgbClr val="3F1A01"/>
                </a:solidFill>
                <a:latin typeface="+mn-lt"/>
              </a:rPr>
              <a:t>TAB</a:t>
            </a:r>
            <a:r>
              <a:rPr lang="en-GB" sz="1000">
                <a:solidFill>
                  <a:srgbClr val="3F1A01"/>
                </a:solidFill>
                <a:latin typeface="+mn-lt"/>
              </a:rPr>
              <a:t> to switch from one level to the next level</a:t>
            </a:r>
          </a:p>
          <a:p>
            <a:pPr marL="0" indent="0">
              <a:spcBef>
                <a:spcPts val="0"/>
              </a:spcBef>
              <a:buFont typeface="Arial" panose="020B0604020202020204" pitchFamily="34" charset="0"/>
              <a:buNone/>
            </a:pPr>
            <a:r>
              <a:rPr lang="en-GB" sz="1000">
                <a:solidFill>
                  <a:srgbClr val="3F1A01"/>
                </a:solidFill>
                <a:latin typeface="+mn-lt"/>
              </a:rPr>
              <a:t>To go back in levels use </a:t>
            </a:r>
            <a:r>
              <a:rPr lang="en-GB" sz="1000" b="1">
                <a:solidFill>
                  <a:srgbClr val="3F1A01"/>
                </a:solidFill>
                <a:latin typeface="+mn-lt"/>
              </a:rPr>
              <a:t>SHIFT-TAB</a:t>
            </a:r>
          </a:p>
          <a:p>
            <a:pPr marL="0" indent="0">
              <a:spcBef>
                <a:spcPts val="0"/>
              </a:spcBef>
              <a:buFont typeface="Arial" panose="020B0604020202020204" pitchFamily="34" charset="0"/>
              <a:buNone/>
            </a:pPr>
            <a:endParaRPr lang="en-GB" sz="1000">
              <a:solidFill>
                <a:srgbClr val="3F1A01"/>
              </a:solidFill>
              <a:latin typeface="+mn-lt"/>
            </a:endParaRPr>
          </a:p>
        </p:txBody>
      </p:sp>
      <p:pic>
        <p:nvPicPr>
          <p:cNvPr id="17" name="Picture 16">
            <a:extLst>
              <a:ext uri="{FF2B5EF4-FFF2-40B4-BE49-F238E27FC236}">
                <a16:creationId xmlns:a16="http://schemas.microsoft.com/office/drawing/2014/main" id="{EE217F0E-1690-4201-BD4A-054136C2E899}"/>
              </a:ext>
            </a:extLst>
          </p:cNvPr>
          <p:cNvPicPr>
            <a:picLocks noChangeAspect="1"/>
          </p:cNvPicPr>
          <p:nvPr/>
        </p:nvPicPr>
        <p:blipFill>
          <a:blip r:embed="rId3"/>
          <a:stretch>
            <a:fillRect/>
          </a:stretch>
        </p:blipFill>
        <p:spPr>
          <a:xfrm>
            <a:off x="510947" y="1635936"/>
            <a:ext cx="1057778" cy="433516"/>
          </a:xfrm>
          <a:prstGeom prst="rect">
            <a:avLst/>
          </a:prstGeom>
        </p:spPr>
      </p:pic>
      <p:sp>
        <p:nvSpPr>
          <p:cNvPr id="20" name="Content Placeholder 34">
            <a:extLst>
              <a:ext uri="{FF2B5EF4-FFF2-40B4-BE49-F238E27FC236}">
                <a16:creationId xmlns:a16="http://schemas.microsoft.com/office/drawing/2014/main" id="{6D001AD2-4250-4663-91F1-29AD0A53FA92}"/>
              </a:ext>
            </a:extLst>
          </p:cNvPr>
          <p:cNvSpPr txBox="1">
            <a:spLocks/>
          </p:cNvSpPr>
          <p:nvPr/>
        </p:nvSpPr>
        <p:spPr>
          <a:xfrm>
            <a:off x="9088588" y="1397909"/>
            <a:ext cx="1355724" cy="2616101"/>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Building blocks</a:t>
            </a:r>
          </a:p>
          <a:p>
            <a:pPr marL="0" indent="0">
              <a:spcBef>
                <a:spcPts val="0"/>
              </a:spcBef>
              <a:buNone/>
            </a:pPr>
            <a:r>
              <a:rPr lang="en-GB" sz="1000">
                <a:solidFill>
                  <a:srgbClr val="3F1A01"/>
                </a:solidFill>
              </a:rPr>
              <a:t>The building block slides are made to help you build the presentation. You find them after this slide</a:t>
            </a:r>
          </a:p>
          <a:p>
            <a:pPr marL="0" indent="0">
              <a:spcBef>
                <a:spcPts val="0"/>
              </a:spcBef>
              <a:buNone/>
            </a:pPr>
            <a:endParaRPr lang="en-GB" sz="1000">
              <a:solidFill>
                <a:srgbClr val="3F1A01"/>
              </a:solidFill>
            </a:endParaRPr>
          </a:p>
          <a:p>
            <a:pPr marL="0" indent="0">
              <a:spcBef>
                <a:spcPts val="0"/>
              </a:spcBef>
              <a:buNone/>
            </a:pPr>
            <a:r>
              <a:rPr lang="en-GB" sz="1000">
                <a:solidFill>
                  <a:srgbClr val="3F1A01"/>
                </a:solidFill>
              </a:rPr>
              <a:t>Among the building blocks you find, </a:t>
            </a:r>
            <a:r>
              <a:rPr lang="en-GB" sz="1000" err="1">
                <a:solidFill>
                  <a:srgbClr val="3F1A01"/>
                </a:solidFill>
              </a:rPr>
              <a:t>colorguides</a:t>
            </a:r>
            <a:r>
              <a:rPr lang="en-GB" sz="1000">
                <a:solidFill>
                  <a:srgbClr val="3F1A01"/>
                </a:solidFill>
              </a:rPr>
              <a:t>, Tables and elements that you can pick from when you need to build your presentation.</a:t>
            </a:r>
          </a:p>
          <a:p>
            <a:pPr marL="0" indent="0">
              <a:spcBef>
                <a:spcPts val="0"/>
              </a:spcBef>
              <a:buNone/>
            </a:pPr>
            <a:endParaRPr lang="en-GB" sz="1000">
              <a:solidFill>
                <a:srgbClr val="3F1A01"/>
              </a:solidFill>
            </a:endParaRPr>
          </a:p>
          <a:p>
            <a:pPr marL="0" indent="0">
              <a:spcBef>
                <a:spcPts val="0"/>
              </a:spcBef>
              <a:buNone/>
            </a:pPr>
            <a:r>
              <a:rPr lang="en-GB" sz="1000">
                <a:solidFill>
                  <a:srgbClr val="3F1A01"/>
                </a:solidFill>
              </a:rPr>
              <a:t>Delete these slides after use. </a:t>
            </a:r>
            <a:r>
              <a:rPr lang="en-GB" sz="1000" b="1">
                <a:solidFill>
                  <a:srgbClr val="3F1A01"/>
                </a:solidFill>
              </a:rPr>
              <a:t> </a:t>
            </a:r>
          </a:p>
        </p:txBody>
      </p:sp>
      <p:sp>
        <p:nvSpPr>
          <p:cNvPr id="21" name="Content Placeholder 34">
            <a:extLst>
              <a:ext uri="{FF2B5EF4-FFF2-40B4-BE49-F238E27FC236}">
                <a16:creationId xmlns:a16="http://schemas.microsoft.com/office/drawing/2014/main" id="{DBAA186A-13CF-4C55-8ED1-3E1EFC7A2F90}"/>
              </a:ext>
            </a:extLst>
          </p:cNvPr>
          <p:cNvSpPr txBox="1">
            <a:spLocks/>
          </p:cNvSpPr>
          <p:nvPr/>
        </p:nvSpPr>
        <p:spPr>
          <a:xfrm>
            <a:off x="1015206" y="5102153"/>
            <a:ext cx="1624013" cy="615553"/>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Guides – Show / Hide</a:t>
            </a:r>
          </a:p>
          <a:p>
            <a:pPr marL="0" indent="0">
              <a:spcBef>
                <a:spcPts val="0"/>
              </a:spcBef>
              <a:buNone/>
            </a:pPr>
            <a:r>
              <a:rPr lang="en-GB" sz="1000" b="0">
                <a:solidFill>
                  <a:srgbClr val="3F1A01"/>
                </a:solidFill>
              </a:rPr>
              <a:t>From the View-tab </a:t>
            </a:r>
          </a:p>
          <a:p>
            <a:pPr marL="0" indent="0">
              <a:spcBef>
                <a:spcPts val="0"/>
              </a:spcBef>
              <a:buNone/>
            </a:pPr>
            <a:r>
              <a:rPr lang="en-GB" sz="1000" b="0">
                <a:solidFill>
                  <a:srgbClr val="3F1A01"/>
                </a:solidFill>
              </a:rPr>
              <a:t>or Alt + F9</a:t>
            </a:r>
          </a:p>
          <a:p>
            <a:pPr marL="0" indent="0">
              <a:spcBef>
                <a:spcPts val="0"/>
              </a:spcBef>
              <a:buNone/>
            </a:pPr>
            <a:endParaRPr lang="en-GB" sz="1000" b="0">
              <a:solidFill>
                <a:srgbClr val="3F1A01"/>
              </a:solidFill>
            </a:endParaRPr>
          </a:p>
        </p:txBody>
      </p:sp>
      <p:sp>
        <p:nvSpPr>
          <p:cNvPr id="2" name="TextBox 1">
            <a:extLst>
              <a:ext uri="{FF2B5EF4-FFF2-40B4-BE49-F238E27FC236}">
                <a16:creationId xmlns:a16="http://schemas.microsoft.com/office/drawing/2014/main" id="{CFB97746-AB0C-416F-8995-6F74E0EF0EFE}"/>
              </a:ext>
            </a:extLst>
          </p:cNvPr>
          <p:cNvSpPr txBox="1"/>
          <p:nvPr/>
        </p:nvSpPr>
        <p:spPr>
          <a:xfrm>
            <a:off x="539750" y="540000"/>
            <a:ext cx="9213850" cy="215444"/>
          </a:xfrm>
          <a:prstGeom prst="rect">
            <a:avLst/>
          </a:prstGeom>
          <a:noFill/>
        </p:spPr>
        <p:txBody>
          <a:bodyPr wrap="square" lIns="0" tIns="0" rIns="0" bIns="0" rtlCol="0">
            <a:spAutoFit/>
          </a:bodyPr>
          <a:lstStyle/>
          <a:p>
            <a:r>
              <a:rPr lang="en-GB" sz="1400">
                <a:solidFill>
                  <a:schemeClr val="accent2"/>
                </a:solidFill>
                <a:latin typeface="Times New Roman" panose="02020603050405020304" pitchFamily="18" charset="0"/>
                <a:cs typeface="Times New Roman" panose="02020603050405020304" pitchFamily="18" charset="0"/>
              </a:rPr>
              <a:t>Delete this slide after use</a:t>
            </a:r>
          </a:p>
        </p:txBody>
      </p:sp>
      <p:pic>
        <p:nvPicPr>
          <p:cNvPr id="4" name="Picture 3">
            <a:extLst>
              <a:ext uri="{FF2B5EF4-FFF2-40B4-BE49-F238E27FC236}">
                <a16:creationId xmlns:a16="http://schemas.microsoft.com/office/drawing/2014/main" id="{E8DC192D-15E7-44CD-B477-C881E0E6D990}"/>
              </a:ext>
            </a:extLst>
          </p:cNvPr>
          <p:cNvPicPr>
            <a:picLocks noChangeAspect="1"/>
          </p:cNvPicPr>
          <p:nvPr/>
        </p:nvPicPr>
        <p:blipFill rotWithShape="1">
          <a:blip r:embed="rId4"/>
          <a:srcRect l="4483" r="1"/>
          <a:stretch/>
        </p:blipFill>
        <p:spPr>
          <a:xfrm>
            <a:off x="539750" y="3879102"/>
            <a:ext cx="502364" cy="306000"/>
          </a:xfrm>
          <a:prstGeom prst="rect">
            <a:avLst/>
          </a:prstGeom>
        </p:spPr>
      </p:pic>
      <p:pic>
        <p:nvPicPr>
          <p:cNvPr id="25" name="Picture 24">
            <a:extLst>
              <a:ext uri="{FF2B5EF4-FFF2-40B4-BE49-F238E27FC236}">
                <a16:creationId xmlns:a16="http://schemas.microsoft.com/office/drawing/2014/main" id="{61C5AB06-467F-4D53-8D9A-1C0D14254FE5}"/>
              </a:ext>
            </a:extLst>
          </p:cNvPr>
          <p:cNvPicPr>
            <a:picLocks noChangeAspect="1"/>
          </p:cNvPicPr>
          <p:nvPr/>
        </p:nvPicPr>
        <p:blipFill>
          <a:blip r:embed="rId5"/>
          <a:stretch>
            <a:fillRect/>
          </a:stretch>
        </p:blipFill>
        <p:spPr>
          <a:xfrm>
            <a:off x="6182034" y="2847599"/>
            <a:ext cx="1053671" cy="847781"/>
          </a:xfrm>
          <a:prstGeom prst="rect">
            <a:avLst/>
          </a:prstGeom>
        </p:spPr>
      </p:pic>
      <p:pic>
        <p:nvPicPr>
          <p:cNvPr id="26" name="Picture 25">
            <a:extLst>
              <a:ext uri="{FF2B5EF4-FFF2-40B4-BE49-F238E27FC236}">
                <a16:creationId xmlns:a16="http://schemas.microsoft.com/office/drawing/2014/main" id="{23E3D7D1-8B06-4822-B042-9E0013DC5ABD}"/>
              </a:ext>
            </a:extLst>
          </p:cNvPr>
          <p:cNvPicPr>
            <a:picLocks noChangeAspect="1"/>
          </p:cNvPicPr>
          <p:nvPr/>
        </p:nvPicPr>
        <p:blipFill>
          <a:blip r:embed="rId6"/>
          <a:stretch>
            <a:fillRect/>
          </a:stretch>
        </p:blipFill>
        <p:spPr>
          <a:xfrm>
            <a:off x="3342618" y="4737710"/>
            <a:ext cx="721382" cy="310749"/>
          </a:xfrm>
          <a:prstGeom prst="rect">
            <a:avLst/>
          </a:prstGeom>
        </p:spPr>
      </p:pic>
      <p:pic>
        <p:nvPicPr>
          <p:cNvPr id="6" name="Picture 5">
            <a:extLst>
              <a:ext uri="{FF2B5EF4-FFF2-40B4-BE49-F238E27FC236}">
                <a16:creationId xmlns:a16="http://schemas.microsoft.com/office/drawing/2014/main" id="{E69E3A62-6048-4098-92E9-31D1A7DA6A31}"/>
              </a:ext>
            </a:extLst>
          </p:cNvPr>
          <p:cNvPicPr>
            <a:picLocks noChangeAspect="1"/>
          </p:cNvPicPr>
          <p:nvPr/>
        </p:nvPicPr>
        <p:blipFill>
          <a:blip r:embed="rId7"/>
          <a:stretch>
            <a:fillRect/>
          </a:stretch>
        </p:blipFill>
        <p:spPr>
          <a:xfrm>
            <a:off x="10713191" y="1409700"/>
            <a:ext cx="937472" cy="3173789"/>
          </a:xfrm>
          <a:prstGeom prst="rect">
            <a:avLst/>
          </a:prstGeom>
        </p:spPr>
      </p:pic>
      <p:sp>
        <p:nvSpPr>
          <p:cNvPr id="28" name="TextBox 27">
            <a:extLst>
              <a:ext uri="{FF2B5EF4-FFF2-40B4-BE49-F238E27FC236}">
                <a16:creationId xmlns:a16="http://schemas.microsoft.com/office/drawing/2014/main" id="{1CF0A521-6AD8-4FA2-ABD7-4B156695725B}"/>
              </a:ext>
            </a:extLst>
          </p:cNvPr>
          <p:cNvSpPr txBox="1"/>
          <p:nvPr/>
        </p:nvSpPr>
        <p:spPr>
          <a:xfrm>
            <a:off x="1217613" y="3880138"/>
            <a:ext cx="1897062" cy="307777"/>
          </a:xfrm>
          <a:prstGeom prst="rect">
            <a:avLst/>
          </a:prstGeom>
          <a:noFill/>
        </p:spPr>
        <p:txBody>
          <a:bodyPr wrap="square" lIns="0" tIns="0" rIns="0" bIns="0">
            <a:spAutoFit/>
          </a:bodyPr>
          <a:lstStyle/>
          <a:p>
            <a:pPr eaLnBrk="1" hangingPunct="1">
              <a:spcAft>
                <a:spcPts val="600"/>
              </a:spcAft>
              <a:defRPr/>
            </a:pPr>
            <a:r>
              <a:rPr lang="en-GB" sz="1000" noProof="1">
                <a:solidFill>
                  <a:schemeClr val="tx1"/>
                </a:solidFill>
                <a:latin typeface="Arial" panose="020B0604020202020204" pitchFamily="34" charset="0"/>
                <a:cs typeface="Arial" panose="020B0604020202020204" pitchFamily="34" charset="0"/>
              </a:rPr>
              <a:t>Alternatively, </a:t>
            </a:r>
            <a:r>
              <a:rPr lang="en-GB" sz="1000" b="1" noProof="1">
                <a:solidFill>
                  <a:schemeClr val="tx1"/>
                </a:solidFill>
                <a:latin typeface="Arial" panose="020B0604020202020204" pitchFamily="34" charset="0"/>
                <a:cs typeface="Arial" panose="020B0604020202020204" pitchFamily="34" charset="0"/>
              </a:rPr>
              <a:t>Increase</a:t>
            </a:r>
            <a:r>
              <a:rPr lang="en-GB" sz="1000" baseline="0" noProof="1">
                <a:solidFill>
                  <a:schemeClr val="tx1"/>
                </a:solidFill>
                <a:latin typeface="Arial" panose="020B0604020202020204" pitchFamily="34" charset="0"/>
                <a:cs typeface="Arial" panose="020B0604020202020204" pitchFamily="34" charset="0"/>
              </a:rPr>
              <a:t> and</a:t>
            </a:r>
            <a:br>
              <a:rPr lang="en-GB" sz="1000" baseline="0" noProof="1">
                <a:solidFill>
                  <a:schemeClr val="tx1"/>
                </a:solidFill>
                <a:latin typeface="Arial" panose="020B0604020202020204" pitchFamily="34" charset="0"/>
                <a:cs typeface="Arial" panose="020B0604020202020204" pitchFamily="34" charset="0"/>
              </a:rPr>
            </a:br>
            <a:r>
              <a:rPr lang="en-GB" sz="1000" b="1" baseline="0" noProof="1">
                <a:solidFill>
                  <a:schemeClr val="tx1"/>
                </a:solidFill>
                <a:latin typeface="Arial" panose="020B0604020202020204" pitchFamily="34" charset="0"/>
                <a:cs typeface="Arial" panose="020B0604020202020204" pitchFamily="34" charset="0"/>
              </a:rPr>
              <a:t>Decrease </a:t>
            </a:r>
            <a:r>
              <a:rPr lang="en-GB" sz="1000" baseline="0" noProof="1">
                <a:solidFill>
                  <a:schemeClr val="tx1"/>
                </a:solidFill>
                <a:latin typeface="Arial" panose="020B0604020202020204" pitchFamily="34" charset="0"/>
                <a:cs typeface="Arial" panose="020B0604020202020204" pitchFamily="34" charset="0"/>
              </a:rPr>
              <a:t>list level can be used</a:t>
            </a:r>
          </a:p>
        </p:txBody>
      </p:sp>
      <p:pic>
        <p:nvPicPr>
          <p:cNvPr id="29" name="Picture 28">
            <a:extLst>
              <a:ext uri="{FF2B5EF4-FFF2-40B4-BE49-F238E27FC236}">
                <a16:creationId xmlns:a16="http://schemas.microsoft.com/office/drawing/2014/main" id="{D5AAD879-4417-455C-BF76-7F1D8FC43DAF}"/>
              </a:ext>
            </a:extLst>
          </p:cNvPr>
          <p:cNvPicPr>
            <a:picLocks noChangeAspect="1"/>
          </p:cNvPicPr>
          <p:nvPr/>
        </p:nvPicPr>
        <p:blipFill>
          <a:blip r:embed="rId8"/>
          <a:stretch>
            <a:fillRect/>
          </a:stretch>
        </p:blipFill>
        <p:spPr>
          <a:xfrm>
            <a:off x="6230938" y="1601536"/>
            <a:ext cx="439902" cy="447295"/>
          </a:xfrm>
          <a:prstGeom prst="rect">
            <a:avLst/>
          </a:prstGeom>
        </p:spPr>
      </p:pic>
      <p:sp>
        <p:nvSpPr>
          <p:cNvPr id="37" name="TextBox 36">
            <a:extLst>
              <a:ext uri="{FF2B5EF4-FFF2-40B4-BE49-F238E27FC236}">
                <a16:creationId xmlns:a16="http://schemas.microsoft.com/office/drawing/2014/main" id="{81C181B1-8DE5-4B6C-9648-F234EE5015BF}"/>
              </a:ext>
            </a:extLst>
          </p:cNvPr>
          <p:cNvSpPr txBox="1"/>
          <p:nvPr/>
        </p:nvSpPr>
        <p:spPr>
          <a:xfrm>
            <a:off x="4064000" y="1411500"/>
            <a:ext cx="1897061" cy="923330"/>
          </a:xfrm>
          <a:prstGeom prst="rect">
            <a:avLst/>
          </a:prstGeom>
          <a:noFill/>
        </p:spPr>
        <p:txBody>
          <a:bodyPr wrap="square" lIns="0" tIns="0" rIns="0" bIns="0">
            <a:spAutoFit/>
          </a:bodyPr>
          <a:lstStyle/>
          <a:p>
            <a:pPr eaLnBrk="1" hangingPunct="1">
              <a:spcBef>
                <a:spcPts val="0"/>
              </a:spcBef>
              <a:spcAft>
                <a:spcPts val="600"/>
              </a:spcAft>
              <a:defRPr/>
            </a:pPr>
            <a:r>
              <a:rPr lang="en-GB" sz="1000" b="1">
                <a:solidFill>
                  <a:srgbClr val="000000"/>
                </a:solidFill>
                <a:latin typeface="Arial" panose="020B0604020202020204" pitchFamily="34" charset="0"/>
                <a:ea typeface="Times New Roman" panose="02020603050405020304" pitchFamily="18" charset="0"/>
              </a:rPr>
              <a:t>Insert a New Slide</a:t>
            </a:r>
            <a:endParaRPr lang="en-GB"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noProof="1">
                <a:solidFill>
                  <a:schemeClr val="tx1"/>
                </a:solidFill>
                <a:latin typeface="Arial" panose="020B0604020202020204" pitchFamily="34" charset="0"/>
                <a:cs typeface="Arial" panose="020B0604020202020204" pitchFamily="34" charset="0"/>
              </a:rPr>
              <a:t>Home </a:t>
            </a:r>
            <a:r>
              <a:rPr lang="en-GB" altLang="da-DK" sz="1000" b="0" noProof="1">
                <a:solidFill>
                  <a:schemeClr val="tx1"/>
                </a:solidFill>
                <a:latin typeface="Arial" panose="020B0604020202020204" pitchFamily="34" charset="0"/>
                <a:cs typeface="Arial" panose="020B0604020202020204" pitchFamily="34" charset="0"/>
              </a:rPr>
              <a:t>tab</a:t>
            </a:r>
            <a:endParaRPr lang="en-GB" altLang="da-DK" sz="1000" b="0" strike="sngStrike"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baseline="0" noProof="1">
                <a:solidFill>
                  <a:schemeClr val="tx1"/>
                </a:solidFill>
                <a:latin typeface="Arial" panose="020B0604020202020204" pitchFamily="34" charset="0"/>
                <a:cs typeface="Arial" panose="020B0604020202020204" pitchFamily="34" charset="0"/>
              </a:rPr>
              <a:t>New Slide </a:t>
            </a:r>
            <a:r>
              <a:rPr lang="en-GB" altLang="da-DK" sz="1000" noProof="1">
                <a:solidFill>
                  <a:schemeClr val="tx1"/>
                </a:solidFill>
                <a:latin typeface="Arial" panose="020B0604020202020204" pitchFamily="34" charset="0"/>
                <a:cs typeface="Arial" panose="020B0604020202020204" pitchFamily="34" charset="0"/>
              </a:rPr>
              <a:t>to insert </a:t>
            </a:r>
            <a:br>
              <a:rPr lang="en-GB" altLang="da-DK" sz="1000" noProof="1">
                <a:solidFill>
                  <a:schemeClr val="tx1"/>
                </a:solidFill>
                <a:latin typeface="Arial" panose="020B0604020202020204" pitchFamily="34" charset="0"/>
                <a:cs typeface="Arial" panose="020B0604020202020204" pitchFamily="34" charset="0"/>
              </a:rPr>
            </a:br>
            <a:r>
              <a:rPr lang="en-GB" altLang="da-DK" sz="1000" noProof="1">
                <a:solidFill>
                  <a:schemeClr val="tx1"/>
                </a:solidFill>
                <a:latin typeface="Arial" panose="020B0604020202020204" pitchFamily="34" charset="0"/>
                <a:cs typeface="Arial" panose="020B0604020202020204" pitchFamily="34" charset="0"/>
              </a:rPr>
              <a:t>new slide</a:t>
            </a:r>
          </a:p>
        </p:txBody>
      </p:sp>
      <p:sp>
        <p:nvSpPr>
          <p:cNvPr id="38" name="TextBox 37">
            <a:extLst>
              <a:ext uri="{FF2B5EF4-FFF2-40B4-BE49-F238E27FC236}">
                <a16:creationId xmlns:a16="http://schemas.microsoft.com/office/drawing/2014/main" id="{B70D80B7-E226-4F61-9EA0-8793D82C705D}"/>
              </a:ext>
            </a:extLst>
          </p:cNvPr>
          <p:cNvSpPr txBox="1"/>
          <p:nvPr/>
        </p:nvSpPr>
        <p:spPr>
          <a:xfrm>
            <a:off x="6232944" y="1401342"/>
            <a:ext cx="2576512" cy="1000274"/>
          </a:xfrm>
          <a:prstGeom prst="rect">
            <a:avLst/>
          </a:prstGeom>
          <a:noFill/>
        </p:spPr>
        <p:txBody>
          <a:bodyPr wrap="square" lIns="0" tIns="0" rIns="0" bIns="0">
            <a:spAutoFit/>
          </a:bodyPr>
          <a:lstStyle/>
          <a:p>
            <a:pPr eaLnBrk="1" hangingPunct="1">
              <a:spcAft>
                <a:spcPts val="600"/>
              </a:spcAft>
              <a:defRPr/>
            </a:pPr>
            <a:r>
              <a:rPr lang="en-GB" sz="1000" b="1" noProof="1">
                <a:solidFill>
                  <a:schemeClr val="tx1"/>
                </a:solidFill>
                <a:latin typeface="Arial" panose="020B0604020202020204" pitchFamily="34" charset="0"/>
                <a:cs typeface="Arial" panose="020B0604020202020204" pitchFamily="34" charset="0"/>
              </a:rPr>
              <a:t>Insert picture</a:t>
            </a: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en-GB" altLang="da-DK" sz="1000" b="0" noProof="1">
                <a:solidFill>
                  <a:schemeClr val="tx1"/>
                </a:solidFill>
                <a:latin typeface="Arial" panose="020B0604020202020204" pitchFamily="34" charset="0"/>
                <a:cs typeface="Arial" panose="020B0604020202020204" pitchFamily="34" charset="0"/>
              </a:rPr>
              <a:t>On slides with picture placeholder, </a:t>
            </a:r>
            <a:br>
              <a:rPr lang="en-GB" altLang="da-DK" sz="1000" b="0" noProof="1">
                <a:solidFill>
                  <a:schemeClr val="tx1"/>
                </a:solidFill>
                <a:latin typeface="Arial" panose="020B0604020202020204" pitchFamily="34" charset="0"/>
                <a:cs typeface="Arial" panose="020B0604020202020204" pitchFamily="34" charset="0"/>
              </a:rPr>
            </a:br>
            <a:r>
              <a:rPr lang="en-GB" altLang="da-DK" sz="1000" b="0" noProof="1">
                <a:solidFill>
                  <a:schemeClr val="tx1"/>
                </a:solidFill>
                <a:latin typeface="Arial" panose="020B0604020202020204" pitchFamily="34" charset="0"/>
                <a:cs typeface="Arial" panose="020B0604020202020204" pitchFamily="34" charset="0"/>
              </a:rPr>
              <a:t>click on the icon and choose </a:t>
            </a:r>
            <a:r>
              <a:rPr lang="en-GB" altLang="da-DK" sz="1000" b="1" noProof="1">
                <a:solidFill>
                  <a:schemeClr val="tx1"/>
                </a:solidFill>
                <a:latin typeface="Arial" panose="020B0604020202020204" pitchFamily="34" charset="0"/>
                <a:cs typeface="Arial" panose="020B0604020202020204" pitchFamily="34" charset="0"/>
              </a:rPr>
              <a:t>Insert</a:t>
            </a:r>
          </a:p>
        </p:txBody>
      </p:sp>
      <p:pic>
        <p:nvPicPr>
          <p:cNvPr id="44" name="Picture 43">
            <a:extLst>
              <a:ext uri="{FF2B5EF4-FFF2-40B4-BE49-F238E27FC236}">
                <a16:creationId xmlns:a16="http://schemas.microsoft.com/office/drawing/2014/main" id="{4CF1FFD3-4CFE-4643-82B2-6E865F91BE0A}"/>
              </a:ext>
            </a:extLst>
          </p:cNvPr>
          <p:cNvPicPr>
            <a:picLocks noChangeAspect="1"/>
          </p:cNvPicPr>
          <p:nvPr/>
        </p:nvPicPr>
        <p:blipFill>
          <a:blip r:embed="rId9"/>
          <a:stretch>
            <a:fillRect/>
          </a:stretch>
        </p:blipFill>
        <p:spPr>
          <a:xfrm>
            <a:off x="3377366" y="1411500"/>
            <a:ext cx="457264" cy="743054"/>
          </a:xfrm>
          <a:prstGeom prst="rect">
            <a:avLst/>
          </a:prstGeom>
        </p:spPr>
      </p:pic>
      <p:pic>
        <p:nvPicPr>
          <p:cNvPr id="46" name="Picture 45">
            <a:extLst>
              <a:ext uri="{FF2B5EF4-FFF2-40B4-BE49-F238E27FC236}">
                <a16:creationId xmlns:a16="http://schemas.microsoft.com/office/drawing/2014/main" id="{5B827A9C-2570-4A3E-AE07-6B19AAC7D44A}"/>
              </a:ext>
            </a:extLst>
          </p:cNvPr>
          <p:cNvPicPr>
            <a:picLocks noChangeAspect="1"/>
          </p:cNvPicPr>
          <p:nvPr/>
        </p:nvPicPr>
        <p:blipFill>
          <a:blip r:embed="rId10"/>
          <a:stretch>
            <a:fillRect/>
          </a:stretch>
        </p:blipFill>
        <p:spPr>
          <a:xfrm>
            <a:off x="3376881" y="2749214"/>
            <a:ext cx="980294" cy="291753"/>
          </a:xfrm>
          <a:prstGeom prst="rect">
            <a:avLst/>
          </a:prstGeom>
        </p:spPr>
      </p:pic>
      <p:sp>
        <p:nvSpPr>
          <p:cNvPr id="47" name="TextBox 46">
            <a:extLst>
              <a:ext uri="{FF2B5EF4-FFF2-40B4-BE49-F238E27FC236}">
                <a16:creationId xmlns:a16="http://schemas.microsoft.com/office/drawing/2014/main" id="{934E07CD-9CA8-4274-A486-A45921C0A566}"/>
              </a:ext>
            </a:extLst>
          </p:cNvPr>
          <p:cNvSpPr txBox="1"/>
          <p:nvPr/>
        </p:nvSpPr>
        <p:spPr>
          <a:xfrm>
            <a:off x="3393809" y="2510449"/>
            <a:ext cx="2576511" cy="1769715"/>
          </a:xfrm>
          <a:prstGeom prst="rect">
            <a:avLst/>
          </a:prstGeom>
          <a:noFill/>
        </p:spPr>
        <p:txBody>
          <a:bodyPr wrap="square" lIns="0" tIns="0" rIns="0" bIns="0">
            <a:spAutoFit/>
          </a:bodyPr>
          <a:lstStyle/>
          <a:p>
            <a:pPr eaLnBrk="1" hangingPunct="1">
              <a:spcBef>
                <a:spcPts val="1200"/>
              </a:spcBef>
              <a:spcAft>
                <a:spcPts val="600"/>
              </a:spcAft>
              <a:defRPr/>
            </a:pPr>
            <a:r>
              <a:rPr lang="en-GB" sz="1000" b="1">
                <a:solidFill>
                  <a:srgbClr val="000000"/>
                </a:solidFill>
                <a:latin typeface="Arial" panose="020B0604020202020204" pitchFamily="34" charset="0"/>
                <a:ea typeface="Times New Roman" panose="02020603050405020304" pitchFamily="18" charset="0"/>
              </a:rPr>
              <a:t>Change Slide Layout</a:t>
            </a: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600"/>
              </a:spcAft>
              <a:defRPr/>
            </a:pPr>
            <a:r>
              <a:rPr lang="en-GB" altLang="da-DK" sz="1000" noProof="1">
                <a:solidFill>
                  <a:schemeClr val="tx1"/>
                </a:solidFill>
                <a:latin typeface="Arial" panose="020B0604020202020204" pitchFamily="34" charset="0"/>
                <a:cs typeface="Arial" panose="020B0604020202020204" pitchFamily="34" charset="0"/>
              </a:rPr>
              <a:t>From the </a:t>
            </a:r>
            <a:r>
              <a:rPr lang="en-GB" altLang="da-DK" sz="1000" b="1" noProof="1">
                <a:solidFill>
                  <a:schemeClr val="tx1"/>
                </a:solidFill>
                <a:latin typeface="Arial" panose="020B0604020202020204" pitchFamily="34" charset="0"/>
                <a:cs typeface="Arial" panose="020B0604020202020204" pitchFamily="34" charset="0"/>
              </a:rPr>
              <a:t>Home - Tab</a:t>
            </a: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arrow next to </a:t>
            </a:r>
            <a:r>
              <a:rPr lang="en-GB" sz="1000" b="1">
                <a:solidFill>
                  <a:srgbClr val="000000"/>
                </a:solidFill>
                <a:latin typeface="Arial" panose="020B0604020202020204" pitchFamily="34" charset="0"/>
                <a:ea typeface="Times New Roman" panose="02020603050405020304" pitchFamily="18" charset="0"/>
              </a:rPr>
              <a:t>Layout</a:t>
            </a:r>
            <a:br>
              <a:rPr lang="en-GB" sz="1000" b="1">
                <a:solidFill>
                  <a:srgbClr val="000000"/>
                </a:solidFill>
                <a:latin typeface="Arial" panose="020B0604020202020204" pitchFamily="34" charset="0"/>
                <a:ea typeface="Times New Roman" panose="02020603050405020304" pitchFamily="18" charset="0"/>
              </a:rPr>
            </a:br>
            <a:r>
              <a:rPr lang="en-GB" sz="1000">
                <a:solidFill>
                  <a:srgbClr val="000000"/>
                </a:solidFill>
                <a:latin typeface="Arial" panose="020B0604020202020204" pitchFamily="34" charset="0"/>
                <a:ea typeface="Times New Roman" panose="02020603050405020304" pitchFamily="18" charset="0"/>
              </a:rPr>
              <a:t>to view a dropdown menu of possible slide layouts</a:t>
            </a:r>
            <a:endParaRPr lang="en-GB" sz="1000">
              <a:solidFill>
                <a:schemeClr val="tx1"/>
              </a:solidFill>
              <a:latin typeface="Times New Roman" panose="02020603050405020304" pitchFamily="18" charset="0"/>
              <a:ea typeface="Times New Roman" panose="02020603050405020304" pitchFamily="18" charset="0"/>
            </a:endParaRP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layout you prefer and it will be applied to the new slide</a:t>
            </a:r>
            <a:endParaRPr lang="en-GB" sz="100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73906526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DELETE ALL LAYOYTS AFTER THIS">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EA96A6D-1E2F-4ADB-BDC1-E728CFCEC771}"/>
              </a:ext>
            </a:extLst>
          </p:cNvPr>
          <p:cNvSpPr txBox="1"/>
          <p:nvPr/>
        </p:nvSpPr>
        <p:spPr>
          <a:xfrm>
            <a:off x="1485900" y="2781000"/>
            <a:ext cx="9220200" cy="1077218"/>
          </a:xfrm>
          <a:prstGeom prst="rect">
            <a:avLst/>
          </a:prstGeom>
          <a:noFill/>
        </p:spPr>
        <p:txBody>
          <a:bodyPr wrap="square" rtlCol="0">
            <a:spAutoFit/>
          </a:bodyPr>
          <a:lstStyle/>
          <a:p>
            <a:r>
              <a:rPr lang="en-GB" sz="3600" b="1">
                <a:solidFill>
                  <a:srgbClr val="3F1A01"/>
                </a:solidFill>
                <a:latin typeface="+mj-lt"/>
                <a:cs typeface="Times New Roman" panose="02020603050405020304" pitchFamily="18" charset="0"/>
              </a:rPr>
              <a:t>Delete all masterslides after this slide.</a:t>
            </a:r>
          </a:p>
          <a:p>
            <a:r>
              <a:rPr lang="en-GB" sz="2800">
                <a:solidFill>
                  <a:srgbClr val="B59E5F"/>
                </a:solidFill>
                <a:latin typeface="Times New Roman" panose="02020603050405020304" pitchFamily="18" charset="0"/>
                <a:cs typeface="Times New Roman" panose="02020603050405020304" pitchFamily="18" charset="0"/>
              </a:rPr>
              <a:t>They are not part of this presentation.</a:t>
            </a:r>
          </a:p>
        </p:txBody>
      </p:sp>
    </p:spTree>
    <p:extLst>
      <p:ext uri="{BB962C8B-B14F-4D97-AF65-F5344CB8AC3E}">
        <p14:creationId xmlns:p14="http://schemas.microsoft.com/office/powerpoint/2010/main" val="2706677815"/>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1.sv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pic>
        <p:nvPicPr>
          <p:cNvPr id="8" name="Logo">
            <a:extLst>
              <a:ext uri="{FF2B5EF4-FFF2-40B4-BE49-F238E27FC236}">
                <a16:creationId xmlns:a16="http://schemas.microsoft.com/office/drawing/2014/main" id="{34F9AA81-9D35-4E0D-9E78-3F5C44655638}"/>
              </a:ext>
            </a:extLst>
          </p:cNvPr>
          <p:cNvPicPr>
            <a:picLocks noChangeAspect="1"/>
          </p:cNvPicPr>
          <p:nvPr/>
        </p:nvPicPr>
        <p:blipFill>
          <a:blip>
            <a:extLst>
              <a:ext uri="{96DAC541-7B7A-43D3-8B79-37D633B846F1}">
                <asvg:svgBlip xmlns:asvg="http://schemas.microsoft.com/office/drawing/2016/SVG/main" r:embed="rId38"/>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94715581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Lst>
  <p:hf sldNum="0" hdr="0" ftr="0" dt="0"/>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340">
          <p15:clr>
            <a:srgbClr val="F26B43"/>
          </p15:clr>
        </p15:guide>
        <p15:guide id="4" pos="767">
          <p15:clr>
            <a:srgbClr val="F26B43"/>
          </p15:clr>
        </p15:guide>
        <p15:guide id="5" pos="937">
          <p15:clr>
            <a:srgbClr val="F26B43"/>
          </p15:clr>
        </p15:guide>
        <p15:guide id="6" pos="1365">
          <p15:clr>
            <a:srgbClr val="F26B43"/>
          </p15:clr>
        </p15:guide>
        <p15:guide id="7" pos="1535">
          <p15:clr>
            <a:srgbClr val="F26B43"/>
          </p15:clr>
        </p15:guide>
        <p15:guide id="8" pos="1962">
          <p15:clr>
            <a:srgbClr val="F26B43"/>
          </p15:clr>
        </p15:guide>
        <p15:guide id="9" pos="2132">
          <p15:clr>
            <a:srgbClr val="F26B43"/>
          </p15:clr>
        </p15:guide>
        <p15:guide id="10" pos="2560">
          <p15:clr>
            <a:srgbClr val="F26B43"/>
          </p15:clr>
        </p15:guide>
        <p15:guide id="11" pos="2730">
          <p15:clr>
            <a:srgbClr val="F26B43"/>
          </p15:clr>
        </p15:guide>
        <p15:guide id="12" pos="3157">
          <p15:clr>
            <a:srgbClr val="F26B43"/>
          </p15:clr>
        </p15:guide>
        <p15:guide id="13" pos="3327">
          <p15:clr>
            <a:srgbClr val="F26B43"/>
          </p15:clr>
        </p15:guide>
        <p15:guide id="14" pos="3754">
          <p15:clr>
            <a:srgbClr val="F26B43"/>
          </p15:clr>
        </p15:guide>
        <p15:guide id="15" pos="3925">
          <p15:clr>
            <a:srgbClr val="F26B43"/>
          </p15:clr>
        </p15:guide>
        <p15:guide id="16" pos="4352">
          <p15:clr>
            <a:srgbClr val="F26B43"/>
          </p15:clr>
        </p15:guide>
        <p15:guide id="17" pos="4522">
          <p15:clr>
            <a:srgbClr val="F26B43"/>
          </p15:clr>
        </p15:guide>
        <p15:guide id="18" pos="4949">
          <p15:clr>
            <a:srgbClr val="F26B43"/>
          </p15:clr>
        </p15:guide>
        <p15:guide id="19" pos="5120">
          <p15:clr>
            <a:srgbClr val="F26B43"/>
          </p15:clr>
        </p15:guide>
        <p15:guide id="20" pos="5547">
          <p15:clr>
            <a:srgbClr val="F26B43"/>
          </p15:clr>
        </p15:guide>
        <p15:guide id="21" pos="5717">
          <p15:clr>
            <a:srgbClr val="F26B43"/>
          </p15:clr>
        </p15:guide>
        <p15:guide id="22" pos="6144">
          <p15:clr>
            <a:srgbClr val="F26B43"/>
          </p15:clr>
        </p15:guide>
        <p15:guide id="23" pos="6314">
          <p15:clr>
            <a:srgbClr val="F26B43"/>
          </p15:clr>
        </p15:guide>
        <p15:guide id="24" pos="6742">
          <p15:clr>
            <a:srgbClr val="F26B43"/>
          </p15:clr>
        </p15:guide>
        <p15:guide id="25" pos="6912">
          <p15:clr>
            <a:srgbClr val="F26B43"/>
          </p15:clr>
        </p15:guide>
        <p15:guide id="26" pos="7339">
          <p15:clr>
            <a:srgbClr val="F26B43"/>
          </p15:clr>
        </p15:guide>
        <p15:guide id="27" orient="horz">
          <p15:clr>
            <a:srgbClr val="F26B43"/>
          </p15:clr>
        </p15:guide>
        <p15:guide id="28" orient="horz" pos="4320">
          <p15:clr>
            <a:srgbClr val="F26B43"/>
          </p15:clr>
        </p15:guide>
        <p15:guide id="29" orient="horz" pos="340">
          <p15:clr>
            <a:srgbClr val="F26B43"/>
          </p15:clr>
        </p15:guide>
        <p15:guide id="32" orient="horz" pos="3675">
          <p15:clr>
            <a:srgbClr val="F26B43"/>
          </p15:clr>
        </p15:guide>
        <p15:guide id="33" orient="horz" pos="3793">
          <p15:clr>
            <a:srgbClr val="F26B43"/>
          </p15:clr>
        </p15:guide>
        <p15:guide id="34" orient="horz" pos="4235">
          <p15:clr>
            <a:srgbClr val="F26B43"/>
          </p15:clr>
        </p15:guide>
        <p15:guide id="36" orient="horz" pos="504">
          <p15:clr>
            <a:srgbClr val="F26B43"/>
          </p15:clr>
        </p15:guide>
        <p15:guide id="37" orient="horz" pos="720">
          <p15:clr>
            <a:srgbClr val="F26B43"/>
          </p15:clr>
        </p15:guide>
        <p15:guide id="38" orient="horz" pos="88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60DF00-4727-6F87-DBB4-A8A0EA972945}"/>
            </a:ext>
          </a:extLst>
        </p:cNvPr>
        <p:cNvGrpSpPr/>
        <p:nvPr/>
      </p:nvGrpSpPr>
      <p:grpSpPr>
        <a:xfrm>
          <a:off x="0" y="0"/>
          <a:ext cx="0" cy="0"/>
          <a:chOff x="0" y="0"/>
          <a:chExt cx="0" cy="0"/>
        </a:xfrm>
      </p:grpSpPr>
      <p:sp>
        <p:nvSpPr>
          <p:cNvPr id="32" name="Rectangle 31">
            <a:extLst>
              <a:ext uri="{FF2B5EF4-FFF2-40B4-BE49-F238E27FC236}">
                <a16:creationId xmlns:a16="http://schemas.microsoft.com/office/drawing/2014/main" id="{BA992926-33B0-FC03-8763-9829E5CCF0EC}"/>
              </a:ext>
            </a:extLst>
          </p:cNvPr>
          <p:cNvSpPr/>
          <p:nvPr/>
        </p:nvSpPr>
        <p:spPr>
          <a:xfrm>
            <a:off x="2971800" y="1841500"/>
            <a:ext cx="5664200" cy="3375396"/>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srgbClr val="FFFFFF"/>
              </a:solidFill>
              <a:effectLst/>
              <a:uLnTx/>
              <a:uFillTx/>
              <a:latin typeface="Arial"/>
              <a:ea typeface="+mn-ea"/>
              <a:cs typeface="+mn-cs"/>
            </a:endParaRPr>
          </a:p>
        </p:txBody>
      </p:sp>
      <p:cxnSp>
        <p:nvCxnSpPr>
          <p:cNvPr id="19" name="Straight Connector 18">
            <a:extLst>
              <a:ext uri="{FF2B5EF4-FFF2-40B4-BE49-F238E27FC236}">
                <a16:creationId xmlns:a16="http://schemas.microsoft.com/office/drawing/2014/main" id="{21A7254B-AC0A-C738-616B-A026CAD63B08}"/>
              </a:ext>
            </a:extLst>
          </p:cNvPr>
          <p:cNvCxnSpPr>
            <a:cxnSpLocks/>
          </p:cNvCxnSpPr>
          <p:nvPr/>
        </p:nvCxnSpPr>
        <p:spPr>
          <a:xfrm flipH="1">
            <a:off x="1081466" y="4645788"/>
            <a:ext cx="7554534" cy="0"/>
          </a:xfrm>
          <a:prstGeom prst="line">
            <a:avLst/>
          </a:prstGeom>
          <a:ln w="19050">
            <a:solidFill>
              <a:srgbClr val="1A1A17"/>
            </a:solidFill>
            <a:prstDash val="dash"/>
          </a:ln>
        </p:spPr>
        <p:style>
          <a:lnRef idx="1">
            <a:schemeClr val="accent1"/>
          </a:lnRef>
          <a:fillRef idx="0">
            <a:schemeClr val="accent1"/>
          </a:fillRef>
          <a:effectRef idx="0">
            <a:schemeClr val="accent1"/>
          </a:effectRef>
          <a:fontRef idx="minor">
            <a:schemeClr val="tx1"/>
          </a:fontRef>
        </p:style>
      </p:cxnSp>
      <p:sp>
        <p:nvSpPr>
          <p:cNvPr id="4" name="Content Placeholder 3">
            <a:extLst>
              <a:ext uri="{FF2B5EF4-FFF2-40B4-BE49-F238E27FC236}">
                <a16:creationId xmlns:a16="http://schemas.microsoft.com/office/drawing/2014/main" id="{E58C4E86-B226-A845-A1A7-C7282CB05C86}"/>
              </a:ext>
            </a:extLst>
          </p:cNvPr>
          <p:cNvSpPr>
            <a:spLocks noGrp="1"/>
          </p:cNvSpPr>
          <p:nvPr>
            <p:ph sz="half" idx="1"/>
          </p:nvPr>
        </p:nvSpPr>
        <p:spPr/>
        <p:txBody>
          <a:bodyPr>
            <a:normAutofit/>
          </a:bodyPr>
          <a:lstStyle/>
          <a:p>
            <a:pPr lvl="0">
              <a:lnSpc>
                <a:spcPct val="90000"/>
              </a:lnSpc>
            </a:pPr>
            <a:r>
              <a:rPr lang="en-US" sz="1500" dirty="0"/>
              <a:t>Amphetamines can induce acute psychotic symptoms in individuals without psychosis or mania</a:t>
            </a:r>
            <a:r>
              <a:rPr lang="en-US" sz="1500" baseline="30000" dirty="0"/>
              <a:t>1</a:t>
            </a:r>
          </a:p>
          <a:p>
            <a:pPr lvl="0">
              <a:lnSpc>
                <a:spcPct val="90000"/>
              </a:lnSpc>
            </a:pPr>
            <a:r>
              <a:rPr lang="en-US" sz="1500" dirty="0"/>
              <a:t>Repeated or high-dose exposure is associated with persistent psychosis and increased risk of schizophrenia</a:t>
            </a:r>
            <a:r>
              <a:rPr lang="en-US" sz="1500" baseline="30000" dirty="0"/>
              <a:t>1,2</a:t>
            </a:r>
          </a:p>
          <a:p>
            <a:pPr lvl="0">
              <a:lnSpc>
                <a:spcPct val="90000"/>
              </a:lnSpc>
            </a:pPr>
            <a:endParaRPr lang="en-US" sz="1500" baseline="30000" dirty="0"/>
          </a:p>
        </p:txBody>
      </p:sp>
      <p:sp>
        <p:nvSpPr>
          <p:cNvPr id="2" name="Text Placeholder 1">
            <a:extLst>
              <a:ext uri="{FF2B5EF4-FFF2-40B4-BE49-F238E27FC236}">
                <a16:creationId xmlns:a16="http://schemas.microsoft.com/office/drawing/2014/main" id="{AA210E9A-BE01-5D0B-2C97-53A8F2918C2D}"/>
              </a:ext>
            </a:extLst>
          </p:cNvPr>
          <p:cNvSpPr>
            <a:spLocks noGrp="1"/>
          </p:cNvSpPr>
          <p:nvPr>
            <p:ph type="body" sz="quarter" idx="17"/>
          </p:nvPr>
        </p:nvSpPr>
        <p:spPr/>
        <p:txBody>
          <a:bodyPr wrap="square">
            <a:normAutofit/>
          </a:bodyPr>
          <a:lstStyle/>
          <a:p>
            <a:r>
              <a:rPr lang="en-GB" dirty="0"/>
              <a:t>Schizophrenia – Aetiology and neurobiology </a:t>
            </a:r>
          </a:p>
        </p:txBody>
      </p:sp>
      <p:sp>
        <p:nvSpPr>
          <p:cNvPr id="3" name="Title 2">
            <a:extLst>
              <a:ext uri="{FF2B5EF4-FFF2-40B4-BE49-F238E27FC236}">
                <a16:creationId xmlns:a16="http://schemas.microsoft.com/office/drawing/2014/main" id="{963341A9-9BF8-450F-1C84-4672153C87E8}"/>
              </a:ext>
            </a:extLst>
          </p:cNvPr>
          <p:cNvSpPr>
            <a:spLocks noGrp="1"/>
          </p:cNvSpPr>
          <p:nvPr>
            <p:ph type="title"/>
          </p:nvPr>
        </p:nvSpPr>
        <p:spPr/>
        <p:txBody>
          <a:bodyPr anchor="b">
            <a:normAutofit/>
          </a:bodyPr>
          <a:lstStyle/>
          <a:p>
            <a:r>
              <a:rPr lang="en-US"/>
              <a:t>Amphetamine drugs and psychosis risk</a:t>
            </a:r>
            <a:endParaRPr lang="en-GB"/>
          </a:p>
        </p:txBody>
      </p:sp>
      <p:sp>
        <p:nvSpPr>
          <p:cNvPr id="5" name="Text Placeholder 4">
            <a:extLst>
              <a:ext uri="{FF2B5EF4-FFF2-40B4-BE49-F238E27FC236}">
                <a16:creationId xmlns:a16="http://schemas.microsoft.com/office/drawing/2014/main" id="{48AD36F3-4C64-4B7E-A06D-AE55303EFF6B}"/>
              </a:ext>
            </a:extLst>
          </p:cNvPr>
          <p:cNvSpPr>
            <a:spLocks noGrp="1"/>
          </p:cNvSpPr>
          <p:nvPr>
            <p:ph type="body" sz="quarter" idx="18"/>
          </p:nvPr>
        </p:nvSpPr>
        <p:spPr/>
        <p:txBody>
          <a:bodyPr vert="horz" lIns="0" tIns="0" rIns="0" bIns="0" rtlCol="0" anchor="b" anchorCtr="0">
            <a:noAutofit/>
          </a:bodyPr>
          <a:lstStyle/>
          <a:p>
            <a:r>
              <a:rPr lang="en-US" baseline="30000" dirty="0" err="1"/>
              <a:t>a</a:t>
            </a:r>
            <a:r>
              <a:rPr lang="en-US" dirty="0" err="1"/>
              <a:t>An</a:t>
            </a:r>
            <a:r>
              <a:rPr lang="en-US" dirty="0"/>
              <a:t> odds ratio greater than 1 indicated that the factor was associated with an increased likelihood of developing a psychotic disorder, whereas an odds ratio less than 1 indicated that the factor was associated with a reduced likelihood of developing a psychotic disorder; </a:t>
            </a:r>
            <a:r>
              <a:rPr lang="en-GB" baseline="30000" dirty="0" err="1"/>
              <a:t>b</a:t>
            </a:r>
            <a:r>
              <a:rPr lang="en-GB" dirty="0" err="1"/>
              <a:t>Amphetamine</a:t>
            </a:r>
            <a:r>
              <a:rPr lang="en-GB" dirty="0"/>
              <a:t> dose (mg/day) was converted to dextroamphetamine equivalents; low-, medium-, and high-dose correspond to terciles of amphetamine daily dose </a:t>
            </a:r>
          </a:p>
          <a:p>
            <a:r>
              <a:rPr lang="en-GB" dirty="0"/>
              <a:t>1. Moran et al. Am J Psychiatry 2024;181:901–909; 2. </a:t>
            </a:r>
            <a:r>
              <a:rPr lang="en-GB" dirty="0" err="1"/>
              <a:t>Bramness</a:t>
            </a:r>
            <a:r>
              <a:rPr lang="en-GB" dirty="0"/>
              <a:t> et al. </a:t>
            </a:r>
            <a:r>
              <a:rPr lang="pl-PL" dirty="0"/>
              <a:t>BMC Psychiatry 2012;12:221</a:t>
            </a:r>
            <a:endParaRPr lang="en-GB" dirty="0"/>
          </a:p>
        </p:txBody>
      </p:sp>
      <p:sp>
        <p:nvSpPr>
          <p:cNvPr id="14" name="TextBox 13">
            <a:extLst>
              <a:ext uri="{FF2B5EF4-FFF2-40B4-BE49-F238E27FC236}">
                <a16:creationId xmlns:a16="http://schemas.microsoft.com/office/drawing/2014/main" id="{EABF557F-9DA6-8462-2CD5-C9285A2C7DF6}"/>
              </a:ext>
            </a:extLst>
          </p:cNvPr>
          <p:cNvSpPr txBox="1"/>
          <p:nvPr/>
        </p:nvSpPr>
        <p:spPr>
          <a:xfrm>
            <a:off x="646272" y="1413335"/>
            <a:ext cx="8192965" cy="307777"/>
          </a:xfrm>
          <a:prstGeom prst="rect">
            <a:avLst/>
          </a:prstGeom>
          <a:noFill/>
        </p:spPr>
        <p:txBody>
          <a:bodyPr wrap="square" rtlCol="0">
            <a:spAutoFit/>
          </a:bodyPr>
          <a:lstStyle/>
          <a:p>
            <a:pPr algn="ctr"/>
            <a:r>
              <a:rPr lang="en-US" sz="1400" b="1" dirty="0">
                <a:solidFill>
                  <a:srgbClr val="3F1A01"/>
                </a:solidFill>
              </a:rPr>
              <a:t>Association between prescription amphetamine use, dose, and incident psychosis or mania</a:t>
            </a:r>
            <a:r>
              <a:rPr lang="en-US" sz="1400" b="1" baseline="30000" dirty="0">
                <a:solidFill>
                  <a:srgbClr val="3F1A01"/>
                </a:solidFill>
              </a:rPr>
              <a:t>1,a</a:t>
            </a:r>
            <a:endParaRPr lang="en-GB" sz="1400" b="1" baseline="30000" dirty="0">
              <a:solidFill>
                <a:srgbClr val="3F1A01"/>
              </a:solidFill>
            </a:endParaRPr>
          </a:p>
        </p:txBody>
      </p:sp>
      <p:graphicFrame>
        <p:nvGraphicFramePr>
          <p:cNvPr id="18" name="Chart 17">
            <a:extLst>
              <a:ext uri="{FF2B5EF4-FFF2-40B4-BE49-F238E27FC236}">
                <a16:creationId xmlns:a16="http://schemas.microsoft.com/office/drawing/2014/main" id="{8BA90A50-80B1-6154-A484-A051EE687BB9}"/>
              </a:ext>
            </a:extLst>
          </p:cNvPr>
          <p:cNvGraphicFramePr/>
          <p:nvPr>
            <p:extLst>
              <p:ext uri="{D42A27DB-BD31-4B8C-83A1-F6EECF244321}">
                <p14:modId xmlns:p14="http://schemas.microsoft.com/office/powerpoint/2010/main" val="2400262834"/>
              </p:ext>
            </p:extLst>
          </p:nvPr>
        </p:nvGraphicFramePr>
        <p:xfrm>
          <a:off x="496658" y="1747230"/>
          <a:ext cx="8342580" cy="408476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918785831"/>
      </p:ext>
    </p:extLst>
  </p:cSld>
  <p:clrMapOvr>
    <a:masterClrMapping/>
  </p:clrMapOvr>
</p:sld>
</file>

<file path=ppt/theme/theme1.xml><?xml version="1.0" encoding="utf-8"?>
<a:theme xmlns:a="http://schemas.openxmlformats.org/drawingml/2006/main" name="Neurotorium - PowerPoint-Skabelon - 2022-01-28">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eurotorium - PowerPoint-Skabelon - Med slideeksempler" id="{B125BEC1-C9EF-40C8-ADC3-5EA0EC0C5B61}" vid="{3E446576-775D-4049-A944-33D0490B24B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28627d7c-4416-4bc1-86cf-ca6c3a42a8f2">
      <Terms xmlns="http://schemas.microsoft.com/office/infopath/2007/PartnerControls"/>
    </lcf76f155ced4ddcb4097134ff3c332f>
    <TaxCatchAll xmlns="08562aa6-c0ad-4fb9-8a82-15409d3a28b4"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62B393518E922946AD600E2E02326B8A" ma:contentTypeVersion="16" ma:contentTypeDescription="Create a new document." ma:contentTypeScope="" ma:versionID="bfa9dee208713f4acd38d3de9be1a624">
  <xsd:schema xmlns:xsd="http://www.w3.org/2001/XMLSchema" xmlns:xs="http://www.w3.org/2001/XMLSchema" xmlns:p="http://schemas.microsoft.com/office/2006/metadata/properties" xmlns:ns2="28627d7c-4416-4bc1-86cf-ca6c3a42a8f2" xmlns:ns3="08562aa6-c0ad-4fb9-8a82-15409d3a28b4" targetNamespace="http://schemas.microsoft.com/office/2006/metadata/properties" ma:root="true" ma:fieldsID="70da40867d7a24da5e68d79bb244007e" ns2:_="" ns3:_="">
    <xsd:import namespace="28627d7c-4416-4bc1-86cf-ca6c3a42a8f2"/>
    <xsd:import namespace="08562aa6-c0ad-4fb9-8a82-15409d3a28b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LengthInSeconds"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627d7c-4416-4bc1-86cf-ca6c3a42a8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e078bdb-18a8-4b38-96d3-955d15450c4a"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8562aa6-c0ad-4fb9-8a82-15409d3a28b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61de0876-55d8-41bd-b4f0-ce3da1a25b06}" ma:internalName="TaxCatchAll" ma:showField="CatchAllData" ma:web="08562aa6-c0ad-4fb9-8a82-15409d3a28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179A87D-6E65-4547-B410-F385D8934DBD}">
  <ds:schemaRefs>
    <ds:schemaRef ds:uri="http://schemas.microsoft.com/sharepoint/v3/contenttype/forms"/>
  </ds:schemaRefs>
</ds:datastoreItem>
</file>

<file path=customXml/itemProps2.xml><?xml version="1.0" encoding="utf-8"?>
<ds:datastoreItem xmlns:ds="http://schemas.openxmlformats.org/officeDocument/2006/customXml" ds:itemID="{49AE9F05-DA2D-4B16-9965-37043D7D9979}">
  <ds:schemaRefs>
    <ds:schemaRef ds:uri="28627d7c-4416-4bc1-86cf-ca6c3a42a8f2"/>
    <ds:schemaRef ds:uri="http://schemas.microsoft.com/office/2006/documentManagement/types"/>
    <ds:schemaRef ds:uri="08562aa6-c0ad-4fb9-8a82-15409d3a28b4"/>
    <ds:schemaRef ds:uri="http://purl.org/dc/elements/1.1/"/>
    <ds:schemaRef ds:uri="http://schemas.microsoft.com/office/infopath/2007/PartnerControls"/>
    <ds:schemaRef ds:uri="http://www.w3.org/XML/1998/namespace"/>
    <ds:schemaRef ds:uri="http://purl.org/dc/dcmitype/"/>
    <ds:schemaRef ds:uri="http://purl.org/dc/terms/"/>
    <ds:schemaRef ds:uri="http://schemas.microsoft.com/office/2006/metadata/properties"/>
    <ds:schemaRef ds:uri="http://schemas.openxmlformats.org/package/2006/metadata/core-properties"/>
  </ds:schemaRefs>
</ds:datastoreItem>
</file>

<file path=customXml/itemProps3.xml><?xml version="1.0" encoding="utf-8"?>
<ds:datastoreItem xmlns:ds="http://schemas.openxmlformats.org/officeDocument/2006/customXml" ds:itemID="{25F13BCB-152C-4A41-BD22-C618A7768634}">
  <ds:schemaRefs>
    <ds:schemaRef ds:uri="08562aa6-c0ad-4fb9-8a82-15409d3a28b4"/>
    <ds:schemaRef ds:uri="28627d7c-4416-4bc1-86cf-ca6c3a42a8f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164</TotalTime>
  <Words>354</Words>
  <Application>Microsoft Office PowerPoint</Application>
  <PresentationFormat>Widescreen</PresentationFormat>
  <Paragraphs>17</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Aptos</vt:lpstr>
      <vt:lpstr>Arial</vt:lpstr>
      <vt:lpstr>Calibri</vt:lpstr>
      <vt:lpstr>Times New Roman</vt:lpstr>
      <vt:lpstr>Neurotorium - PowerPoint-Skabelon - 2022-01-28</vt:lpstr>
      <vt:lpstr>Amphetamine drugs and psychosis risk</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Elliot Piper-Brown</dc:creator>
  <cp:lastModifiedBy>Christina Polyzogopoulou</cp:lastModifiedBy>
  <cp:revision>25</cp:revision>
  <dcterms:created xsi:type="dcterms:W3CDTF">2026-02-02T13:01:55Z</dcterms:created>
  <dcterms:modified xsi:type="dcterms:W3CDTF">2026-06-17T12:54:23Z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0x01010062B393518E922946AD600E2E02326B8A</vt:lpwstr>
  </property>
  <property fmtid="{D5CDD505-2E9C-101B-9397-08002B2CF9AE}" pid="3" name="MediaServiceImageTags">
    <vt:lpwstr/>
  </property>
</Properties>
</file>