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 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McCutcheon RA, Reis Marques T, Howes, OD. Schizophrenia-an overview. JAMA psychiatry 2020; 77: 201–210.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Jauhar S, Johnstone M, McKenna PJ. Schizophrenia. Lancet 2022; 399: 473</a:t>
            </a:r>
            <a:r>
              <a:rPr lang="en-GB" sz="1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486. 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Leucht S,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Siafis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McGrath JJ, et al. Schizophrenia. Nat Rev Dis Primers 2025; 11: 83.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Jones HJ, Hammerton G, McCloud T, et al. Examining pathways between genetic liability for schizophrenia and patterns of tobacco and cannabis use in adolescence. Psychol Med 2022; 52: 132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‒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139.</a:t>
            </a:r>
          </a:p>
          <a:p>
            <a:pPr marL="228600" indent="-228600">
              <a:buAutoNum type="arabicPeriod"/>
            </a:pP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Selten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JP, Di Forti M, Quattrone D, et al. The contribution of cannabis use to the increased psychosis risk among minority ethnic groups in Europe. Psychol Med 2024; 54: 2937‒2946.</a:t>
            </a:r>
          </a:p>
          <a:p>
            <a:pPr marL="228600" indent="-228600"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Laurens KR, Luo L, Matheson SL, et al. Common or distinct pathways to psychosis? A systematic review of evidence from prospective studies for developmental risk factors and antecedents of the schizophrenia spectrum disorders and affective psychoses. BMC Psychiatry 2015; 15: 205.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4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BC3C-A40E-8A16-C5D6-11839FEE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674F83-2C56-62D6-21CA-063A46210D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square">
            <a:normAutofit/>
          </a:bodyPr>
          <a:lstStyle/>
          <a:p>
            <a:r>
              <a:rPr lang="en-GB" dirty="0"/>
              <a:t>Schizophrenia – Aetiology and neurobiology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E0B654-9C04-2AE6-AF7A-B90B64283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/>
              <a:t>How do risk factors in the development of schizophrenia interact?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BD92E-12A3-4EDA-DCF9-783EA51A81B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25494"/>
            <a:ext cx="6013450" cy="4415215"/>
          </a:xfrm>
        </p:spPr>
        <p:txBody>
          <a:bodyPr/>
          <a:lstStyle/>
          <a:p>
            <a:pPr marL="723900" indent="-457200"/>
            <a:r>
              <a:rPr lang="en-GB"/>
              <a:t>Schizophrenia risk encompasses many </a:t>
            </a:r>
            <a:r>
              <a:rPr lang="en-GB" b="1"/>
              <a:t>genetic and environmental factors</a:t>
            </a:r>
            <a:r>
              <a:rPr lang="en-GB"/>
              <a:t>, which may accumulate during development and throughout </a:t>
            </a:r>
            <a:r>
              <a:rPr lang="en-GB" err="1"/>
              <a:t>life</a:t>
            </a:r>
            <a:r>
              <a:rPr lang="en-GB" baseline="30000" err="1"/>
              <a:t>1</a:t>
            </a:r>
            <a:r>
              <a:rPr lang="en-GB" baseline="30000"/>
              <a:t>-3</a:t>
            </a:r>
          </a:p>
          <a:p>
            <a:pPr marL="723900" indent="-457200"/>
            <a:r>
              <a:rPr lang="en-US"/>
              <a:t>Evidence supports </a:t>
            </a:r>
            <a:r>
              <a:rPr lang="en-US" b="1"/>
              <a:t>gene-by-environment interactions;</a:t>
            </a:r>
            <a:r>
              <a:rPr lang="en-US"/>
              <a:t> for example, genetic risk for schizophrenia may interact with environment exposures such as cannabis or stimulant use during </a:t>
            </a:r>
            <a:r>
              <a:rPr lang="en-US" err="1"/>
              <a:t>adolescence</a:t>
            </a:r>
            <a:r>
              <a:rPr lang="en-US" baseline="30000" err="1"/>
              <a:t>4</a:t>
            </a:r>
            <a:endParaRPr lang="en-US" baseline="30000"/>
          </a:p>
          <a:p>
            <a:pPr marL="723900" indent="-457200"/>
            <a:r>
              <a:rPr lang="en-US" b="1"/>
              <a:t>Social and environmental exposures may also interact</a:t>
            </a:r>
            <a:r>
              <a:rPr lang="en-US"/>
              <a:t>, for example through substance use in minority ethnic </a:t>
            </a:r>
            <a:r>
              <a:rPr lang="en-US" err="1"/>
              <a:t>groups</a:t>
            </a:r>
            <a:r>
              <a:rPr lang="en-US" baseline="30000" err="1"/>
              <a:t>5</a:t>
            </a:r>
            <a:endParaRPr lang="en-US" baseline="30000"/>
          </a:p>
          <a:p>
            <a:pPr marL="723900" indent="-457200"/>
            <a:r>
              <a:rPr lang="en-US"/>
              <a:t>More research is required to understand whether these diverse risk factors converge on a </a:t>
            </a:r>
            <a:r>
              <a:rPr lang="en-US" b="1"/>
              <a:t>common biological pathway</a:t>
            </a:r>
            <a:r>
              <a:rPr lang="en-US"/>
              <a:t> </a:t>
            </a:r>
            <a:r>
              <a:rPr lang="en-US" b="1"/>
              <a:t>or</a:t>
            </a:r>
            <a:r>
              <a:rPr lang="en-US"/>
              <a:t> act through </a:t>
            </a:r>
            <a:r>
              <a:rPr lang="en-US" b="1"/>
              <a:t>multiple distinct mechanisms </a:t>
            </a:r>
            <a:r>
              <a:rPr lang="en-US"/>
              <a:t>leading to psychosis</a:t>
            </a:r>
            <a:r>
              <a:rPr lang="en-US" baseline="30000"/>
              <a:t>1,6</a:t>
            </a:r>
            <a:endParaRPr lang="en-US" altLang="en-US" baseline="30000"/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2B9C4B-F698-9BE9-999F-56CFBA62E5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1. McCutcheon et al. JAMA Psychiatry 2020;77:201‒210; 2. Jauhar et al. Lancet 2022;399:473‒486; 3. Leucht et al. Nat Rev Dis Primers 2025;11:83; </a:t>
            </a:r>
            <a:br>
              <a:rPr lang="en-GB" dirty="0"/>
            </a:br>
            <a:r>
              <a:rPr lang="en-GB" dirty="0"/>
              <a:t>4. Jones et al. </a:t>
            </a:r>
            <a:r>
              <a:rPr lang="en-GB" dirty="0" err="1"/>
              <a:t>Psychol</a:t>
            </a:r>
            <a:r>
              <a:rPr lang="en-GB" dirty="0"/>
              <a:t> Med 2022;52:132‒139; 5. </a:t>
            </a:r>
            <a:r>
              <a:rPr lang="en-GB" dirty="0" err="1"/>
              <a:t>Selten</a:t>
            </a:r>
            <a:r>
              <a:rPr lang="en-GB" dirty="0"/>
              <a:t> et al. </a:t>
            </a:r>
            <a:r>
              <a:rPr lang="en-GB" dirty="0" err="1"/>
              <a:t>Psychol</a:t>
            </a:r>
            <a:r>
              <a:rPr lang="en-GB" dirty="0"/>
              <a:t> Med 2024;54:2937‒2946; 6. Laurens et al. BMC Psychiatry 2015;15:205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BEC0B2-8D2B-B43A-116E-D304993A4B8E}"/>
              </a:ext>
            </a:extLst>
          </p:cNvPr>
          <p:cNvCxnSpPr>
            <a:cxnSpLocks/>
            <a:stCxn id="10" idx="4"/>
            <a:endCxn id="16" idx="0"/>
          </p:cNvCxnSpPr>
          <p:nvPr/>
        </p:nvCxnSpPr>
        <p:spPr>
          <a:xfrm>
            <a:off x="793345" y="2092814"/>
            <a:ext cx="0" cy="2485396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DB6D40A-C026-8530-D5A3-F65421B74B60}"/>
              </a:ext>
            </a:extLst>
          </p:cNvPr>
          <p:cNvSpPr/>
          <p:nvPr/>
        </p:nvSpPr>
        <p:spPr>
          <a:xfrm>
            <a:off x="454413" y="1414950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EE09953-DA3F-EB9A-D1CD-6E5D3F643013}"/>
              </a:ext>
            </a:extLst>
          </p:cNvPr>
          <p:cNvSpPr/>
          <p:nvPr/>
        </p:nvSpPr>
        <p:spPr>
          <a:xfrm>
            <a:off x="424693" y="2454167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FA51F4C-C87B-69A2-AA37-B5CBEAA6263C}"/>
              </a:ext>
            </a:extLst>
          </p:cNvPr>
          <p:cNvSpPr/>
          <p:nvPr/>
        </p:nvSpPr>
        <p:spPr>
          <a:xfrm>
            <a:off x="454413" y="3639492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08F8B6A-DF41-7816-5AA2-C322E46C446E}"/>
              </a:ext>
            </a:extLst>
          </p:cNvPr>
          <p:cNvSpPr/>
          <p:nvPr/>
        </p:nvSpPr>
        <p:spPr>
          <a:xfrm>
            <a:off x="454413" y="4578210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26F6A2-B19E-21A7-AEBA-8FDDAED07914}"/>
              </a:ext>
            </a:extLst>
          </p:cNvPr>
          <p:cNvGrpSpPr/>
          <p:nvPr/>
        </p:nvGrpSpPr>
        <p:grpSpPr>
          <a:xfrm>
            <a:off x="439946" y="2616200"/>
            <a:ext cx="395499" cy="322339"/>
            <a:chOff x="516146" y="2514600"/>
            <a:chExt cx="395499" cy="322339"/>
          </a:xfrm>
        </p:grpSpPr>
        <p:sp>
          <p:nvSpPr>
            <p:cNvPr id="20" name="Rectangle 19" descr="DNA">
              <a:extLst>
                <a:ext uri="{FF2B5EF4-FFF2-40B4-BE49-F238E27FC236}">
                  <a16:creationId xmlns:a16="http://schemas.microsoft.com/office/drawing/2014/main" id="{68B73482-1F29-F452-7877-6DE8B6D8B409}"/>
                </a:ext>
              </a:extLst>
            </p:cNvPr>
            <p:cNvSpPr/>
            <p:nvPr/>
          </p:nvSpPr>
          <p:spPr>
            <a:xfrm>
              <a:off x="516146" y="2514600"/>
              <a:ext cx="334596" cy="322339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23" name="Graphic 22" descr="Close with solid fill">
              <a:extLst>
                <a:ext uri="{FF2B5EF4-FFF2-40B4-BE49-F238E27FC236}">
                  <a16:creationId xmlns:a16="http://schemas.microsoft.com/office/drawing/2014/main" id="{AFB485FF-99EB-EE5D-FF91-FFD9CEAAD9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7060" y="2610353"/>
              <a:ext cx="164585" cy="164585"/>
            </a:xfrm>
            <a:prstGeom prst="rect">
              <a:avLst/>
            </a:prstGeom>
          </p:spPr>
        </p:pic>
      </p:grpSp>
      <p:pic>
        <p:nvPicPr>
          <p:cNvPr id="29" name="Graphic 28" descr="Medicine with solid fill">
            <a:extLst>
              <a:ext uri="{FF2B5EF4-FFF2-40B4-BE49-F238E27FC236}">
                <a16:creationId xmlns:a16="http://schemas.microsoft.com/office/drawing/2014/main" id="{3DC7C833-D370-099F-9D8E-284F85012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539" y="3714437"/>
            <a:ext cx="532918" cy="532918"/>
          </a:xfrm>
          <a:prstGeom prst="rect">
            <a:avLst/>
          </a:prstGeom>
        </p:spPr>
      </p:pic>
      <p:pic>
        <p:nvPicPr>
          <p:cNvPr id="31" name="Graphic 30" descr="Folder Search with solid fill">
            <a:extLst>
              <a:ext uri="{FF2B5EF4-FFF2-40B4-BE49-F238E27FC236}">
                <a16:creationId xmlns:a16="http://schemas.microsoft.com/office/drawing/2014/main" id="{1B422AB4-A4DE-973C-55C7-F37C33F42D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748" y="4676819"/>
            <a:ext cx="457200" cy="457200"/>
          </a:xfrm>
          <a:prstGeom prst="rect">
            <a:avLst/>
          </a:prstGeom>
        </p:spPr>
      </p:pic>
      <p:pic>
        <p:nvPicPr>
          <p:cNvPr id="33" name="Graphic 32" descr="Stacked Rocks with solid fill">
            <a:extLst>
              <a:ext uri="{FF2B5EF4-FFF2-40B4-BE49-F238E27FC236}">
                <a16:creationId xmlns:a16="http://schemas.microsoft.com/office/drawing/2014/main" id="{36A3A678-9E45-6D1F-8E4E-8A3F8E3CEB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1539" y="1454344"/>
            <a:ext cx="537198" cy="537198"/>
          </a:xfrm>
          <a:prstGeom prst="rect">
            <a:avLst/>
          </a:prstGeom>
        </p:spPr>
      </p:pic>
      <p:pic>
        <p:nvPicPr>
          <p:cNvPr id="11" name="Graphic 10" descr="Plant with solid fill">
            <a:extLst>
              <a:ext uri="{FF2B5EF4-FFF2-40B4-BE49-F238E27FC236}">
                <a16:creationId xmlns:a16="http://schemas.microsoft.com/office/drawing/2014/main" id="{7B30F32A-2EC3-AFF2-D3B0-8E2F8835CE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4542" y="2628663"/>
            <a:ext cx="297412" cy="297412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D3E7D48-1F99-1DE7-B758-F7A568A2DB1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787992" y="1416785"/>
            <a:ext cx="4862671" cy="4415215"/>
          </a:xfrm>
        </p:spPr>
        <p:txBody>
          <a:bodyPr/>
          <a:lstStyle/>
          <a:p>
            <a:pPr marL="0" indent="0" algn="ctr">
              <a:buNone/>
            </a:pPr>
            <a:r>
              <a:rPr lang="en-US" b="1"/>
              <a:t>Interactions leading to psychosis</a:t>
            </a:r>
            <a:r>
              <a:rPr lang="en-US" b="1" baseline="30000"/>
              <a:t>1,4,5</a:t>
            </a:r>
            <a:endParaRPr lang="en-GB" b="1" baseline="30000"/>
          </a:p>
          <a:p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BF46814-EE4A-99F8-3050-3ECA3D260C1B}"/>
              </a:ext>
            </a:extLst>
          </p:cNvPr>
          <p:cNvSpPr txBox="1"/>
          <p:nvPr/>
        </p:nvSpPr>
        <p:spPr>
          <a:xfrm>
            <a:off x="6851786" y="3875477"/>
            <a:ext cx="970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Urban environment</a:t>
            </a:r>
            <a:endParaRPr lang="en-GB" sz="10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79EFB44-D5BF-ACE8-9D15-A98CA1964798}"/>
              </a:ext>
            </a:extLst>
          </p:cNvPr>
          <p:cNvSpPr txBox="1"/>
          <p:nvPr/>
        </p:nvSpPr>
        <p:spPr>
          <a:xfrm>
            <a:off x="10590927" y="4223358"/>
            <a:ext cx="106579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Aberrant salience</a:t>
            </a:r>
            <a:endParaRPr lang="en-GB" sz="10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74C5502-AD0E-36F0-38ED-F45F013FCE69}"/>
              </a:ext>
            </a:extLst>
          </p:cNvPr>
          <p:cNvSpPr txBox="1"/>
          <p:nvPr/>
        </p:nvSpPr>
        <p:spPr>
          <a:xfrm>
            <a:off x="10590927" y="3577051"/>
            <a:ext cx="106579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Psychotic symptoms</a:t>
            </a:r>
            <a:endParaRPr lang="en-GB" sz="100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6A066D1-F5F4-025A-0305-C5CEC5148DD5}"/>
              </a:ext>
            </a:extLst>
          </p:cNvPr>
          <p:cNvGrpSpPr/>
          <p:nvPr/>
        </p:nvGrpSpPr>
        <p:grpSpPr>
          <a:xfrm>
            <a:off x="8488465" y="2840749"/>
            <a:ext cx="2315669" cy="2206096"/>
            <a:chOff x="873701" y="1116986"/>
            <a:chExt cx="5858923" cy="5084940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6DB79E6-EE4F-CD9B-EE19-54BC5163BF8F}"/>
                </a:ext>
              </a:extLst>
            </p:cNvPr>
            <p:cNvSpPr/>
            <p:nvPr/>
          </p:nvSpPr>
          <p:spPr>
            <a:xfrm>
              <a:off x="873701" y="1116986"/>
              <a:ext cx="5858923" cy="3469462"/>
            </a:xfrm>
            <a:custGeom>
              <a:avLst/>
              <a:gdLst>
                <a:gd name="connsiteX0" fmla="*/ 5837886 w 5858923"/>
                <a:gd name="connsiteY0" fmla="*/ 2186917 h 3469462"/>
                <a:gd name="connsiteX1" fmla="*/ 5746260 w 5858923"/>
                <a:gd name="connsiteY1" fmla="*/ 1990296 h 3469462"/>
                <a:gd name="connsiteX2" fmla="*/ 5664315 w 5858923"/>
                <a:gd name="connsiteY2" fmla="*/ 1589332 h 3469462"/>
                <a:gd name="connsiteX3" fmla="*/ 5634811 w 5858923"/>
                <a:gd name="connsiteY3" fmla="*/ 1288638 h 3469462"/>
                <a:gd name="connsiteX4" fmla="*/ 5394394 w 5858923"/>
                <a:gd name="connsiteY4" fmla="*/ 1145956 h 3469462"/>
                <a:gd name="connsiteX5" fmla="*/ 5020861 w 5858923"/>
                <a:gd name="connsiteY5" fmla="*/ 797086 h 3469462"/>
                <a:gd name="connsiteX6" fmla="*/ 4655741 w 5858923"/>
                <a:gd name="connsiteY6" fmla="*/ 471729 h 3469462"/>
                <a:gd name="connsiteX7" fmla="*/ 4323237 w 5858923"/>
                <a:gd name="connsiteY7" fmla="*/ 343452 h 3469462"/>
                <a:gd name="connsiteX8" fmla="*/ 4012401 w 5858923"/>
                <a:gd name="connsiteY8" fmla="*/ 211488 h 3469462"/>
                <a:gd name="connsiteX9" fmla="*/ 3605790 w 5858923"/>
                <a:gd name="connsiteY9" fmla="*/ 47023 h 3469462"/>
                <a:gd name="connsiteX10" fmla="*/ 3363645 w 5858923"/>
                <a:gd name="connsiteY10" fmla="*/ 113869 h 3469462"/>
                <a:gd name="connsiteX11" fmla="*/ 3083466 w 5858923"/>
                <a:gd name="connsiteY11" fmla="*/ 47023 h 3469462"/>
                <a:gd name="connsiteX12" fmla="*/ 2862988 w 5858923"/>
                <a:gd name="connsiteY12" fmla="*/ 68691 h 3469462"/>
                <a:gd name="connsiteX13" fmla="*/ 2599060 w 5858923"/>
                <a:gd name="connsiteY13" fmla="*/ 0 h 3469462"/>
                <a:gd name="connsiteX14" fmla="*/ 2392988 w 5858923"/>
                <a:gd name="connsiteY14" fmla="*/ 43335 h 3469462"/>
                <a:gd name="connsiteX15" fmla="*/ 2206855 w 5858923"/>
                <a:gd name="connsiteY15" fmla="*/ 10834 h 3469462"/>
                <a:gd name="connsiteX16" fmla="*/ 2023028 w 5858923"/>
                <a:gd name="connsiteY16" fmla="*/ 65002 h 3469462"/>
                <a:gd name="connsiteX17" fmla="*/ 1521794 w 5858923"/>
                <a:gd name="connsiteY17" fmla="*/ 220478 h 3469462"/>
                <a:gd name="connsiteX18" fmla="*/ 1062743 w 5858923"/>
                <a:gd name="connsiteY18" fmla="*/ 444644 h 3469462"/>
                <a:gd name="connsiteX19" fmla="*/ 712145 w 5858923"/>
                <a:gd name="connsiteY19" fmla="*/ 784409 h 3469462"/>
                <a:gd name="connsiteX20" fmla="*/ 318097 w 5858923"/>
                <a:gd name="connsiteY20" fmla="*/ 1330245 h 3469462"/>
                <a:gd name="connsiteX21" fmla="*/ 61430 w 5858923"/>
                <a:gd name="connsiteY21" fmla="*/ 1839891 h 3469462"/>
                <a:gd name="connsiteX22" fmla="*/ 0 w 5858923"/>
                <a:gd name="connsiteY22" fmla="*/ 2389300 h 3469462"/>
                <a:gd name="connsiteX23" fmla="*/ 878339 w 5858923"/>
                <a:gd name="connsiteY23" fmla="*/ 3466450 h 3469462"/>
                <a:gd name="connsiteX24" fmla="*/ 1319296 w 5858923"/>
                <a:gd name="connsiteY24" fmla="*/ 3376092 h 3469462"/>
                <a:gd name="connsiteX25" fmla="*/ 1561441 w 5858923"/>
                <a:gd name="connsiteY25" fmla="*/ 3430261 h 3469462"/>
                <a:gd name="connsiteX26" fmla="*/ 1676117 w 5858923"/>
                <a:gd name="connsiteY26" fmla="*/ 3411474 h 3469462"/>
                <a:gd name="connsiteX27" fmla="*/ 2193947 w 5858923"/>
                <a:gd name="connsiteY27" fmla="*/ 2801789 h 3469462"/>
                <a:gd name="connsiteX28" fmla="*/ 2008390 w 5858923"/>
                <a:gd name="connsiteY28" fmla="*/ 2557914 h 3469462"/>
                <a:gd name="connsiteX29" fmla="*/ 1528940 w 5858923"/>
                <a:gd name="connsiteY29" fmla="*/ 2688956 h 3469462"/>
                <a:gd name="connsiteX30" fmla="*/ 927783 w 5858923"/>
                <a:gd name="connsiteY30" fmla="*/ 2115229 h 3469462"/>
                <a:gd name="connsiteX31" fmla="*/ 1034391 w 5858923"/>
                <a:gd name="connsiteY31" fmla="*/ 1970933 h 3469462"/>
                <a:gd name="connsiteX32" fmla="*/ 1034852 w 5858923"/>
                <a:gd name="connsiteY32" fmla="*/ 1969896 h 3469462"/>
                <a:gd name="connsiteX33" fmla="*/ 1040269 w 5858923"/>
                <a:gd name="connsiteY33" fmla="*/ 1956411 h 3469462"/>
                <a:gd name="connsiteX34" fmla="*/ 1040961 w 5858923"/>
                <a:gd name="connsiteY34" fmla="*/ 1954452 h 3469462"/>
                <a:gd name="connsiteX35" fmla="*/ 1049144 w 5858923"/>
                <a:gd name="connsiteY35" fmla="*/ 1929903 h 3469462"/>
                <a:gd name="connsiteX36" fmla="*/ 1050642 w 5858923"/>
                <a:gd name="connsiteY36" fmla="*/ 1925063 h 3469462"/>
                <a:gd name="connsiteX37" fmla="*/ 1053523 w 5858923"/>
                <a:gd name="connsiteY37" fmla="*/ 1913999 h 3469462"/>
                <a:gd name="connsiteX38" fmla="*/ 1055483 w 5858923"/>
                <a:gd name="connsiteY38" fmla="*/ 1905355 h 3469462"/>
                <a:gd name="connsiteX39" fmla="*/ 1057672 w 5858923"/>
                <a:gd name="connsiteY39" fmla="*/ 1895097 h 3469462"/>
                <a:gd name="connsiteX40" fmla="*/ 1060554 w 5858923"/>
                <a:gd name="connsiteY40" fmla="*/ 1877809 h 3469462"/>
                <a:gd name="connsiteX41" fmla="*/ 1061591 w 5858923"/>
                <a:gd name="connsiteY41" fmla="*/ 1869396 h 3469462"/>
                <a:gd name="connsiteX42" fmla="*/ 1062974 w 5858923"/>
                <a:gd name="connsiteY42" fmla="*/ 1855105 h 3469462"/>
                <a:gd name="connsiteX43" fmla="*/ 1063550 w 5858923"/>
                <a:gd name="connsiteY43" fmla="*/ 1846576 h 3469462"/>
                <a:gd name="connsiteX44" fmla="*/ 1064127 w 5858923"/>
                <a:gd name="connsiteY44" fmla="*/ 1830325 h 3469462"/>
                <a:gd name="connsiteX45" fmla="*/ 1064242 w 5858923"/>
                <a:gd name="connsiteY45" fmla="*/ 1824102 h 3469462"/>
                <a:gd name="connsiteX46" fmla="*/ 1063550 w 5858923"/>
                <a:gd name="connsiteY46" fmla="*/ 1801281 h 3469462"/>
                <a:gd name="connsiteX47" fmla="*/ 1063089 w 5858923"/>
                <a:gd name="connsiteY47" fmla="*/ 1794827 h 3469462"/>
                <a:gd name="connsiteX48" fmla="*/ 1061360 w 5858923"/>
                <a:gd name="connsiteY48" fmla="*/ 1776157 h 3469462"/>
                <a:gd name="connsiteX49" fmla="*/ 1060438 w 5858923"/>
                <a:gd name="connsiteY49" fmla="*/ 1768896 h 3469462"/>
                <a:gd name="connsiteX50" fmla="*/ 1056520 w 5858923"/>
                <a:gd name="connsiteY50" fmla="*/ 1743540 h 3469462"/>
                <a:gd name="connsiteX51" fmla="*/ 1446880 w 5858923"/>
                <a:gd name="connsiteY51" fmla="*/ 1290482 h 3469462"/>
                <a:gd name="connsiteX52" fmla="*/ 1460249 w 5858923"/>
                <a:gd name="connsiteY52" fmla="*/ 1282761 h 3469462"/>
                <a:gd name="connsiteX53" fmla="*/ 1464283 w 5858923"/>
                <a:gd name="connsiteY53" fmla="*/ 1280571 h 3469462"/>
                <a:gd name="connsiteX54" fmla="*/ 1475117 w 5858923"/>
                <a:gd name="connsiteY54" fmla="*/ 1274923 h 3469462"/>
                <a:gd name="connsiteX55" fmla="*/ 1479151 w 5858923"/>
                <a:gd name="connsiteY55" fmla="*/ 1272849 h 3469462"/>
                <a:gd name="connsiteX56" fmla="*/ 1493788 w 5858923"/>
                <a:gd name="connsiteY56" fmla="*/ 1265703 h 3469462"/>
                <a:gd name="connsiteX57" fmla="*/ 1497822 w 5858923"/>
                <a:gd name="connsiteY57" fmla="*/ 1263859 h 3469462"/>
                <a:gd name="connsiteX58" fmla="*/ 1509462 w 5858923"/>
                <a:gd name="connsiteY58" fmla="*/ 1258442 h 3469462"/>
                <a:gd name="connsiteX59" fmla="*/ 1515916 w 5858923"/>
                <a:gd name="connsiteY59" fmla="*/ 1255561 h 3469462"/>
                <a:gd name="connsiteX60" fmla="*/ 1525367 w 5858923"/>
                <a:gd name="connsiteY60" fmla="*/ 1251412 h 3469462"/>
                <a:gd name="connsiteX61" fmla="*/ 1662518 w 5858923"/>
                <a:gd name="connsiteY61" fmla="*/ 1189406 h 3469462"/>
                <a:gd name="connsiteX62" fmla="*/ 1662518 w 5858923"/>
                <a:gd name="connsiteY62" fmla="*/ 1189406 h 3469462"/>
                <a:gd name="connsiteX63" fmla="*/ 1711846 w 5858923"/>
                <a:gd name="connsiteY63" fmla="*/ 1160132 h 3469462"/>
                <a:gd name="connsiteX64" fmla="*/ 1712998 w 5858923"/>
                <a:gd name="connsiteY64" fmla="*/ 1159325 h 3469462"/>
                <a:gd name="connsiteX65" fmla="*/ 1775580 w 5858923"/>
                <a:gd name="connsiteY65" fmla="*/ 1090174 h 3469462"/>
                <a:gd name="connsiteX66" fmla="*/ 1775580 w 5858923"/>
                <a:gd name="connsiteY66" fmla="*/ 1090174 h 3469462"/>
                <a:gd name="connsiteX67" fmla="*/ 2102091 w 5858923"/>
                <a:gd name="connsiteY67" fmla="*/ 996589 h 3469462"/>
                <a:gd name="connsiteX68" fmla="*/ 2680428 w 5858923"/>
                <a:gd name="connsiteY68" fmla="*/ 861628 h 3469462"/>
                <a:gd name="connsiteX69" fmla="*/ 3326303 w 5858923"/>
                <a:gd name="connsiteY69" fmla="*/ 1054445 h 3469462"/>
                <a:gd name="connsiteX70" fmla="*/ 3850010 w 5858923"/>
                <a:gd name="connsiteY70" fmla="*/ 1415877 h 3469462"/>
                <a:gd name="connsiteX71" fmla="*/ 4174562 w 5858923"/>
                <a:gd name="connsiteY71" fmla="*/ 1801397 h 3469462"/>
                <a:gd name="connsiteX72" fmla="*/ 3966300 w 5858923"/>
                <a:gd name="connsiteY72" fmla="*/ 2332826 h 3469462"/>
                <a:gd name="connsiteX73" fmla="*/ 4579789 w 5858923"/>
                <a:gd name="connsiteY73" fmla="*/ 3103289 h 3469462"/>
                <a:gd name="connsiteX74" fmla="*/ 4858931 w 5858923"/>
                <a:gd name="connsiteY74" fmla="*/ 2963027 h 3469462"/>
                <a:gd name="connsiteX75" fmla="*/ 5143259 w 5858923"/>
                <a:gd name="connsiteY75" fmla="*/ 2881082 h 3469462"/>
                <a:gd name="connsiteX76" fmla="*/ 5480603 w 5858923"/>
                <a:gd name="connsiteY76" fmla="*/ 2689187 h 3469462"/>
                <a:gd name="connsiteX77" fmla="*/ 5798700 w 5858923"/>
                <a:gd name="connsiteY77" fmla="*/ 2423184 h 3469462"/>
                <a:gd name="connsiteX78" fmla="*/ 5837310 w 5858923"/>
                <a:gd name="connsiteY78" fmla="*/ 2187032 h 346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58923" h="3469462">
                  <a:moveTo>
                    <a:pt x="5837886" y="2186917"/>
                  </a:moveTo>
                  <a:cubicBezTo>
                    <a:pt x="5842727" y="2114653"/>
                    <a:pt x="5837886" y="2049074"/>
                    <a:pt x="5746260" y="1990296"/>
                  </a:cubicBezTo>
                  <a:cubicBezTo>
                    <a:pt x="5857133" y="1854413"/>
                    <a:pt x="5765507" y="1661595"/>
                    <a:pt x="5664315" y="1589332"/>
                  </a:cubicBezTo>
                  <a:cubicBezTo>
                    <a:pt x="5760667" y="1483300"/>
                    <a:pt x="5736003" y="1356061"/>
                    <a:pt x="5634811" y="1288638"/>
                  </a:cubicBezTo>
                  <a:cubicBezTo>
                    <a:pt x="5533619" y="1221216"/>
                    <a:pt x="5534196" y="1141115"/>
                    <a:pt x="5394394" y="1145956"/>
                  </a:cubicBezTo>
                  <a:cubicBezTo>
                    <a:pt x="5375147" y="900122"/>
                    <a:pt x="5175069" y="784524"/>
                    <a:pt x="5020861" y="797086"/>
                  </a:cubicBezTo>
                  <a:cubicBezTo>
                    <a:pt x="4963004" y="596432"/>
                    <a:pt x="4764193" y="600120"/>
                    <a:pt x="4655741" y="471729"/>
                  </a:cubicBezTo>
                  <a:cubicBezTo>
                    <a:pt x="4547288" y="343452"/>
                    <a:pt x="4370145" y="377798"/>
                    <a:pt x="4323237" y="343452"/>
                  </a:cubicBezTo>
                  <a:cubicBezTo>
                    <a:pt x="4276214" y="309107"/>
                    <a:pt x="4166033" y="204227"/>
                    <a:pt x="4012401" y="211488"/>
                  </a:cubicBezTo>
                  <a:cubicBezTo>
                    <a:pt x="3903949" y="86785"/>
                    <a:pt x="3748473" y="47023"/>
                    <a:pt x="3605790" y="47023"/>
                  </a:cubicBezTo>
                  <a:cubicBezTo>
                    <a:pt x="3463108" y="47023"/>
                    <a:pt x="3363645" y="113869"/>
                    <a:pt x="3363645" y="113869"/>
                  </a:cubicBezTo>
                  <a:cubicBezTo>
                    <a:pt x="3363645" y="113869"/>
                    <a:pt x="3238941" y="47023"/>
                    <a:pt x="3083466" y="47023"/>
                  </a:cubicBezTo>
                  <a:cubicBezTo>
                    <a:pt x="2927990" y="47023"/>
                    <a:pt x="2862988" y="68691"/>
                    <a:pt x="2862988" y="68691"/>
                  </a:cubicBezTo>
                  <a:cubicBezTo>
                    <a:pt x="2862988" y="68691"/>
                    <a:pt x="2754535" y="0"/>
                    <a:pt x="2599060" y="0"/>
                  </a:cubicBezTo>
                  <a:cubicBezTo>
                    <a:pt x="2443584" y="0"/>
                    <a:pt x="2392988" y="43335"/>
                    <a:pt x="2392988" y="43335"/>
                  </a:cubicBezTo>
                  <a:cubicBezTo>
                    <a:pt x="2392988" y="43335"/>
                    <a:pt x="2335131" y="10834"/>
                    <a:pt x="2206855" y="10834"/>
                  </a:cubicBezTo>
                  <a:cubicBezTo>
                    <a:pt x="2078579" y="10834"/>
                    <a:pt x="2023028" y="65002"/>
                    <a:pt x="2023028" y="65002"/>
                  </a:cubicBezTo>
                  <a:cubicBezTo>
                    <a:pt x="2023028" y="65002"/>
                    <a:pt x="1742388" y="46908"/>
                    <a:pt x="1521794" y="220478"/>
                  </a:cubicBezTo>
                  <a:cubicBezTo>
                    <a:pt x="1301316" y="393933"/>
                    <a:pt x="1214531" y="404882"/>
                    <a:pt x="1062743" y="444644"/>
                  </a:cubicBezTo>
                  <a:cubicBezTo>
                    <a:pt x="910956" y="484406"/>
                    <a:pt x="816910" y="737386"/>
                    <a:pt x="712145" y="784409"/>
                  </a:cubicBezTo>
                  <a:cubicBezTo>
                    <a:pt x="607266" y="831432"/>
                    <a:pt x="357859" y="983219"/>
                    <a:pt x="318097" y="1330245"/>
                  </a:cubicBezTo>
                  <a:cubicBezTo>
                    <a:pt x="180716" y="1377268"/>
                    <a:pt x="0" y="1538736"/>
                    <a:pt x="61430" y="1839891"/>
                  </a:cubicBezTo>
                  <a:cubicBezTo>
                    <a:pt x="104649" y="2051495"/>
                    <a:pt x="0" y="2226679"/>
                    <a:pt x="0" y="2389300"/>
                  </a:cubicBezTo>
                  <a:cubicBezTo>
                    <a:pt x="0" y="2880852"/>
                    <a:pt x="487979" y="3431759"/>
                    <a:pt x="878339" y="3466450"/>
                  </a:cubicBezTo>
                  <a:cubicBezTo>
                    <a:pt x="1133970" y="3489155"/>
                    <a:pt x="1268700" y="3376092"/>
                    <a:pt x="1319296" y="3376092"/>
                  </a:cubicBezTo>
                  <a:cubicBezTo>
                    <a:pt x="1369891" y="3376092"/>
                    <a:pt x="1409654" y="3430261"/>
                    <a:pt x="1561441" y="3430261"/>
                  </a:cubicBezTo>
                  <a:cubicBezTo>
                    <a:pt x="1599359" y="3430261"/>
                    <a:pt x="1638660" y="3422769"/>
                    <a:pt x="1676117" y="3411474"/>
                  </a:cubicBezTo>
                  <a:cubicBezTo>
                    <a:pt x="1789641" y="3377244"/>
                    <a:pt x="2193947" y="3056151"/>
                    <a:pt x="2193947" y="2801789"/>
                  </a:cubicBezTo>
                  <a:cubicBezTo>
                    <a:pt x="2193947" y="2688956"/>
                    <a:pt x="2148076" y="2557914"/>
                    <a:pt x="2008390" y="2557914"/>
                  </a:cubicBezTo>
                  <a:cubicBezTo>
                    <a:pt x="1868704" y="2557914"/>
                    <a:pt x="1813268" y="2688956"/>
                    <a:pt x="1528940" y="2688956"/>
                  </a:cubicBezTo>
                  <a:cubicBezTo>
                    <a:pt x="1312035" y="2688956"/>
                    <a:pt x="927783" y="2528986"/>
                    <a:pt x="927783" y="2115229"/>
                  </a:cubicBezTo>
                  <a:cubicBezTo>
                    <a:pt x="966277" y="2081230"/>
                    <a:pt x="1007422" y="2033515"/>
                    <a:pt x="1034391" y="1970933"/>
                  </a:cubicBezTo>
                  <a:cubicBezTo>
                    <a:pt x="1034507" y="1970587"/>
                    <a:pt x="1034737" y="1970242"/>
                    <a:pt x="1034852" y="1969896"/>
                  </a:cubicBezTo>
                  <a:cubicBezTo>
                    <a:pt x="1036696" y="1965516"/>
                    <a:pt x="1038540" y="1961021"/>
                    <a:pt x="1040269" y="1956411"/>
                  </a:cubicBezTo>
                  <a:cubicBezTo>
                    <a:pt x="1040500" y="1955720"/>
                    <a:pt x="1040730" y="1955028"/>
                    <a:pt x="1040961" y="1954452"/>
                  </a:cubicBezTo>
                  <a:cubicBezTo>
                    <a:pt x="1043957" y="1946500"/>
                    <a:pt x="1046723" y="1938317"/>
                    <a:pt x="1049144" y="1929903"/>
                  </a:cubicBezTo>
                  <a:cubicBezTo>
                    <a:pt x="1049605" y="1928290"/>
                    <a:pt x="1050181" y="1926676"/>
                    <a:pt x="1050642" y="1925063"/>
                  </a:cubicBezTo>
                  <a:cubicBezTo>
                    <a:pt x="1051679" y="1921375"/>
                    <a:pt x="1052601" y="1917687"/>
                    <a:pt x="1053523" y="1913999"/>
                  </a:cubicBezTo>
                  <a:cubicBezTo>
                    <a:pt x="1054215" y="1911117"/>
                    <a:pt x="1054906" y="1908236"/>
                    <a:pt x="1055483" y="1905355"/>
                  </a:cubicBezTo>
                  <a:cubicBezTo>
                    <a:pt x="1056174" y="1901897"/>
                    <a:pt x="1056981" y="1898555"/>
                    <a:pt x="1057672" y="1895097"/>
                  </a:cubicBezTo>
                  <a:cubicBezTo>
                    <a:pt x="1058710" y="1889450"/>
                    <a:pt x="1059747" y="1883687"/>
                    <a:pt x="1060554" y="1877809"/>
                  </a:cubicBezTo>
                  <a:cubicBezTo>
                    <a:pt x="1060899" y="1875043"/>
                    <a:pt x="1061245" y="1872277"/>
                    <a:pt x="1061591" y="1869396"/>
                  </a:cubicBezTo>
                  <a:cubicBezTo>
                    <a:pt x="1062167" y="1864670"/>
                    <a:pt x="1062628" y="1859945"/>
                    <a:pt x="1062974" y="1855105"/>
                  </a:cubicBezTo>
                  <a:cubicBezTo>
                    <a:pt x="1063204" y="1852338"/>
                    <a:pt x="1063435" y="1849457"/>
                    <a:pt x="1063550" y="1846576"/>
                  </a:cubicBezTo>
                  <a:cubicBezTo>
                    <a:pt x="1063896" y="1841274"/>
                    <a:pt x="1064011" y="1835857"/>
                    <a:pt x="1064127" y="1830325"/>
                  </a:cubicBezTo>
                  <a:cubicBezTo>
                    <a:pt x="1064127" y="1828251"/>
                    <a:pt x="1064242" y="1826176"/>
                    <a:pt x="1064242" y="1824102"/>
                  </a:cubicBezTo>
                  <a:cubicBezTo>
                    <a:pt x="1064242" y="1816610"/>
                    <a:pt x="1064011" y="1809004"/>
                    <a:pt x="1063550" y="1801281"/>
                  </a:cubicBezTo>
                  <a:cubicBezTo>
                    <a:pt x="1063435" y="1799092"/>
                    <a:pt x="1063204" y="1797017"/>
                    <a:pt x="1063089" y="1794827"/>
                  </a:cubicBezTo>
                  <a:cubicBezTo>
                    <a:pt x="1062628" y="1788719"/>
                    <a:pt x="1062052" y="1782495"/>
                    <a:pt x="1061360" y="1776157"/>
                  </a:cubicBezTo>
                  <a:cubicBezTo>
                    <a:pt x="1061130" y="1773736"/>
                    <a:pt x="1060784" y="1771316"/>
                    <a:pt x="1060438" y="1768896"/>
                  </a:cubicBezTo>
                  <a:cubicBezTo>
                    <a:pt x="1059401" y="1760597"/>
                    <a:pt x="1058133" y="1752069"/>
                    <a:pt x="1056520" y="1743540"/>
                  </a:cubicBezTo>
                  <a:cubicBezTo>
                    <a:pt x="1268584" y="1651914"/>
                    <a:pt x="1336007" y="1358020"/>
                    <a:pt x="1446880" y="1290482"/>
                  </a:cubicBezTo>
                  <a:cubicBezTo>
                    <a:pt x="1451144" y="1287832"/>
                    <a:pt x="1455639" y="1285296"/>
                    <a:pt x="1460249" y="1282761"/>
                  </a:cubicBezTo>
                  <a:cubicBezTo>
                    <a:pt x="1461632" y="1282069"/>
                    <a:pt x="1463015" y="1281262"/>
                    <a:pt x="1464283" y="1280571"/>
                  </a:cubicBezTo>
                  <a:cubicBezTo>
                    <a:pt x="1467856" y="1278611"/>
                    <a:pt x="1471429" y="1276767"/>
                    <a:pt x="1475117" y="1274923"/>
                  </a:cubicBezTo>
                  <a:cubicBezTo>
                    <a:pt x="1476500" y="1274232"/>
                    <a:pt x="1477768" y="1273540"/>
                    <a:pt x="1479151" y="1272849"/>
                  </a:cubicBezTo>
                  <a:cubicBezTo>
                    <a:pt x="1483991" y="1270429"/>
                    <a:pt x="1488832" y="1268008"/>
                    <a:pt x="1493788" y="1265703"/>
                  </a:cubicBezTo>
                  <a:cubicBezTo>
                    <a:pt x="1495056" y="1265127"/>
                    <a:pt x="1496439" y="1264435"/>
                    <a:pt x="1497822" y="1263859"/>
                  </a:cubicBezTo>
                  <a:cubicBezTo>
                    <a:pt x="1501625" y="1262015"/>
                    <a:pt x="1505544" y="1260286"/>
                    <a:pt x="1509462" y="1258442"/>
                  </a:cubicBezTo>
                  <a:cubicBezTo>
                    <a:pt x="1511652" y="1257405"/>
                    <a:pt x="1513842" y="1256483"/>
                    <a:pt x="1515916" y="1255561"/>
                  </a:cubicBezTo>
                  <a:cubicBezTo>
                    <a:pt x="1519028" y="1254178"/>
                    <a:pt x="1522140" y="1252795"/>
                    <a:pt x="1525367" y="1251412"/>
                  </a:cubicBezTo>
                  <a:cubicBezTo>
                    <a:pt x="1569970" y="1231704"/>
                    <a:pt x="1619067" y="1212111"/>
                    <a:pt x="1662518" y="1189406"/>
                  </a:cubicBezTo>
                  <a:cubicBezTo>
                    <a:pt x="1662518" y="1189406"/>
                    <a:pt x="1662518" y="1189406"/>
                    <a:pt x="1662518" y="1189406"/>
                  </a:cubicBezTo>
                  <a:cubicBezTo>
                    <a:pt x="1680151" y="1180186"/>
                    <a:pt x="1696748" y="1170505"/>
                    <a:pt x="1711846" y="1160132"/>
                  </a:cubicBezTo>
                  <a:cubicBezTo>
                    <a:pt x="1712191" y="1159901"/>
                    <a:pt x="1712652" y="1159556"/>
                    <a:pt x="1712998" y="1159325"/>
                  </a:cubicBezTo>
                  <a:cubicBezTo>
                    <a:pt x="1741581" y="1139386"/>
                    <a:pt x="1764055" y="1116797"/>
                    <a:pt x="1775580" y="1090174"/>
                  </a:cubicBezTo>
                  <a:lnTo>
                    <a:pt x="1775580" y="1090174"/>
                  </a:lnTo>
                  <a:cubicBezTo>
                    <a:pt x="1935897" y="1135122"/>
                    <a:pt x="2029827" y="1078533"/>
                    <a:pt x="2102091" y="996589"/>
                  </a:cubicBezTo>
                  <a:cubicBezTo>
                    <a:pt x="2323837" y="1035198"/>
                    <a:pt x="2425028" y="861628"/>
                    <a:pt x="2680428" y="861628"/>
                  </a:cubicBezTo>
                  <a:cubicBezTo>
                    <a:pt x="2935827" y="861628"/>
                    <a:pt x="3234677" y="957979"/>
                    <a:pt x="3326303" y="1054445"/>
                  </a:cubicBezTo>
                  <a:cubicBezTo>
                    <a:pt x="3429915" y="1046032"/>
                    <a:pt x="3799876" y="1136390"/>
                    <a:pt x="3850010" y="1415877"/>
                  </a:cubicBezTo>
                  <a:cubicBezTo>
                    <a:pt x="4075790" y="1415877"/>
                    <a:pt x="4174562" y="1654450"/>
                    <a:pt x="4174562" y="1801397"/>
                  </a:cubicBezTo>
                  <a:cubicBezTo>
                    <a:pt x="4174562" y="2050573"/>
                    <a:pt x="4074407" y="2113846"/>
                    <a:pt x="3966300" y="2332826"/>
                  </a:cubicBezTo>
                  <a:lnTo>
                    <a:pt x="4579789" y="3103289"/>
                  </a:lnTo>
                  <a:cubicBezTo>
                    <a:pt x="4661964" y="3061222"/>
                    <a:pt x="4760390" y="2963027"/>
                    <a:pt x="4858931" y="2963027"/>
                  </a:cubicBezTo>
                  <a:cubicBezTo>
                    <a:pt x="4984211" y="2963027"/>
                    <a:pt x="5046908" y="2881082"/>
                    <a:pt x="5143259" y="2881082"/>
                  </a:cubicBezTo>
                  <a:cubicBezTo>
                    <a:pt x="5239610" y="2881082"/>
                    <a:pt x="5350483" y="2689187"/>
                    <a:pt x="5480603" y="2689187"/>
                  </a:cubicBezTo>
                  <a:cubicBezTo>
                    <a:pt x="5610723" y="2689187"/>
                    <a:pt x="5813107" y="2659337"/>
                    <a:pt x="5798700" y="2423184"/>
                  </a:cubicBezTo>
                  <a:cubicBezTo>
                    <a:pt x="5909573" y="2273817"/>
                    <a:pt x="5832469" y="2259295"/>
                    <a:pt x="5837310" y="2187032"/>
                  </a:cubicBezTo>
                  <a:close/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FA828F0-E6A7-032D-9014-EDABE43DB5CC}"/>
                </a:ext>
              </a:extLst>
            </p:cNvPr>
            <p:cNvSpPr/>
            <p:nvPr/>
          </p:nvSpPr>
          <p:spPr>
            <a:xfrm>
              <a:off x="1762377" y="1962835"/>
              <a:ext cx="3672867" cy="3152143"/>
            </a:xfrm>
            <a:custGeom>
              <a:avLst/>
              <a:gdLst>
                <a:gd name="connsiteX0" fmla="*/ 1810617 w 3672867"/>
                <a:gd name="connsiteY0" fmla="*/ 3116082 h 3116082"/>
                <a:gd name="connsiteX1" fmla="*/ 1676233 w 3672867"/>
                <a:gd name="connsiteY1" fmla="*/ 3093954 h 3116082"/>
                <a:gd name="connsiteX2" fmla="*/ 1534587 w 3672867"/>
                <a:gd name="connsiteY2" fmla="*/ 3071019 h 3116082"/>
                <a:gd name="connsiteX3" fmla="*/ 1376807 w 3672867"/>
                <a:gd name="connsiteY3" fmla="*/ 3092916 h 3116082"/>
                <a:gd name="connsiteX4" fmla="*/ 1207385 w 3672867"/>
                <a:gd name="connsiteY4" fmla="*/ 3116082 h 3116082"/>
                <a:gd name="connsiteX5" fmla="*/ 919139 w 3672867"/>
                <a:gd name="connsiteY5" fmla="*/ 2960146 h 3116082"/>
                <a:gd name="connsiteX6" fmla="*/ 868658 w 3672867"/>
                <a:gd name="connsiteY6" fmla="*/ 2966369 h 3116082"/>
                <a:gd name="connsiteX7" fmla="*/ 661319 w 3672867"/>
                <a:gd name="connsiteY7" fmla="*/ 2790724 h 3116082"/>
                <a:gd name="connsiteX8" fmla="*/ 603001 w 3672867"/>
                <a:gd name="connsiteY8" fmla="*/ 2715004 h 3116082"/>
                <a:gd name="connsiteX9" fmla="*/ 559205 w 3672867"/>
                <a:gd name="connsiteY9" fmla="*/ 2652652 h 3116082"/>
                <a:gd name="connsiteX10" fmla="*/ 594934 w 3672867"/>
                <a:gd name="connsiteY10" fmla="*/ 2485075 h 3116082"/>
                <a:gd name="connsiteX11" fmla="*/ 595279 w 3672867"/>
                <a:gd name="connsiteY11" fmla="*/ 2484383 h 3116082"/>
                <a:gd name="connsiteX12" fmla="*/ 1178342 w 3672867"/>
                <a:gd name="connsiteY12" fmla="*/ 1755642 h 3116082"/>
                <a:gd name="connsiteX13" fmla="*/ 1107807 w 3672867"/>
                <a:gd name="connsiteY13" fmla="*/ 1741811 h 3116082"/>
                <a:gd name="connsiteX14" fmla="*/ 955674 w 3672867"/>
                <a:gd name="connsiteY14" fmla="*/ 1790563 h 3116082"/>
                <a:gd name="connsiteX15" fmla="*/ 618791 w 3672867"/>
                <a:gd name="connsiteY15" fmla="*/ 1875389 h 3116082"/>
                <a:gd name="connsiteX16" fmla="*/ 225895 w 3672867"/>
                <a:gd name="connsiteY16" fmla="*/ 1739967 h 3116082"/>
                <a:gd name="connsiteX17" fmla="*/ 0 w 3672867"/>
                <a:gd name="connsiteY17" fmla="*/ 1284605 h 3116082"/>
                <a:gd name="connsiteX18" fmla="*/ 0 w 3672867"/>
                <a:gd name="connsiteY18" fmla="*/ 1281954 h 3116082"/>
                <a:gd name="connsiteX19" fmla="*/ 1959 w 3672867"/>
                <a:gd name="connsiteY19" fmla="*/ 1280225 h 3116082"/>
                <a:gd name="connsiteX20" fmla="*/ 109259 w 3672867"/>
                <a:gd name="connsiteY20" fmla="*/ 1135122 h 3116082"/>
                <a:gd name="connsiteX21" fmla="*/ 115137 w 3672867"/>
                <a:gd name="connsiteY21" fmla="*/ 1120600 h 3116082"/>
                <a:gd name="connsiteX22" fmla="*/ 115829 w 3672867"/>
                <a:gd name="connsiteY22" fmla="*/ 1118526 h 3116082"/>
                <a:gd name="connsiteX23" fmla="*/ 124012 w 3672867"/>
                <a:gd name="connsiteY23" fmla="*/ 1093862 h 3116082"/>
                <a:gd name="connsiteX24" fmla="*/ 125395 w 3672867"/>
                <a:gd name="connsiteY24" fmla="*/ 1089021 h 3116082"/>
                <a:gd name="connsiteX25" fmla="*/ 128276 w 3672867"/>
                <a:gd name="connsiteY25" fmla="*/ 1077842 h 3116082"/>
                <a:gd name="connsiteX26" fmla="*/ 130351 w 3672867"/>
                <a:gd name="connsiteY26" fmla="*/ 1069082 h 3116082"/>
                <a:gd name="connsiteX27" fmla="*/ 132540 w 3672867"/>
                <a:gd name="connsiteY27" fmla="*/ 1058710 h 3116082"/>
                <a:gd name="connsiteX28" fmla="*/ 135422 w 3672867"/>
                <a:gd name="connsiteY28" fmla="*/ 1041306 h 3116082"/>
                <a:gd name="connsiteX29" fmla="*/ 136459 w 3672867"/>
                <a:gd name="connsiteY29" fmla="*/ 1032893 h 3116082"/>
                <a:gd name="connsiteX30" fmla="*/ 137842 w 3672867"/>
                <a:gd name="connsiteY30" fmla="*/ 1018487 h 3116082"/>
                <a:gd name="connsiteX31" fmla="*/ 138418 w 3672867"/>
                <a:gd name="connsiteY31" fmla="*/ 1009958 h 3116082"/>
                <a:gd name="connsiteX32" fmla="*/ 138995 w 3672867"/>
                <a:gd name="connsiteY32" fmla="*/ 993592 h 3116082"/>
                <a:gd name="connsiteX33" fmla="*/ 138995 w 3672867"/>
                <a:gd name="connsiteY33" fmla="*/ 987368 h 3116082"/>
                <a:gd name="connsiteX34" fmla="*/ 138418 w 3672867"/>
                <a:gd name="connsiteY34" fmla="*/ 964433 h 3116082"/>
                <a:gd name="connsiteX35" fmla="*/ 137957 w 3672867"/>
                <a:gd name="connsiteY35" fmla="*/ 957864 h 3116082"/>
                <a:gd name="connsiteX36" fmla="*/ 136228 w 3672867"/>
                <a:gd name="connsiteY36" fmla="*/ 939193 h 3116082"/>
                <a:gd name="connsiteX37" fmla="*/ 135306 w 3672867"/>
                <a:gd name="connsiteY37" fmla="*/ 931817 h 3116082"/>
                <a:gd name="connsiteX38" fmla="*/ 131273 w 3672867"/>
                <a:gd name="connsiteY38" fmla="*/ 906230 h 3116082"/>
                <a:gd name="connsiteX39" fmla="*/ 130466 w 3672867"/>
                <a:gd name="connsiteY39" fmla="*/ 901736 h 3116082"/>
                <a:gd name="connsiteX40" fmla="*/ 134730 w 3672867"/>
                <a:gd name="connsiteY40" fmla="*/ 899892 h 3116082"/>
                <a:gd name="connsiteX41" fmla="*/ 403038 w 3672867"/>
                <a:gd name="connsiteY41" fmla="*/ 606459 h 3116082"/>
                <a:gd name="connsiteX42" fmla="*/ 532121 w 3672867"/>
                <a:gd name="connsiteY42" fmla="*/ 438305 h 3116082"/>
                <a:gd name="connsiteX43" fmla="*/ 545951 w 3672867"/>
                <a:gd name="connsiteY43" fmla="*/ 430353 h 3116082"/>
                <a:gd name="connsiteX44" fmla="*/ 550216 w 3672867"/>
                <a:gd name="connsiteY44" fmla="*/ 428048 h 3116082"/>
                <a:gd name="connsiteX45" fmla="*/ 561395 w 3672867"/>
                <a:gd name="connsiteY45" fmla="*/ 422170 h 3116082"/>
                <a:gd name="connsiteX46" fmla="*/ 565544 w 3672867"/>
                <a:gd name="connsiteY46" fmla="*/ 420095 h 3116082"/>
                <a:gd name="connsiteX47" fmla="*/ 580642 w 3672867"/>
                <a:gd name="connsiteY47" fmla="*/ 412719 h 3116082"/>
                <a:gd name="connsiteX48" fmla="*/ 596778 w 3672867"/>
                <a:gd name="connsiteY48" fmla="*/ 405228 h 3116082"/>
                <a:gd name="connsiteX49" fmla="*/ 613028 w 3672867"/>
                <a:gd name="connsiteY49" fmla="*/ 397967 h 3116082"/>
                <a:gd name="connsiteX50" fmla="*/ 649333 w 3672867"/>
                <a:gd name="connsiteY50" fmla="*/ 382177 h 3116082"/>
                <a:gd name="connsiteX51" fmla="*/ 752484 w 3672867"/>
                <a:gd name="connsiteY51" fmla="*/ 334924 h 3116082"/>
                <a:gd name="connsiteX52" fmla="*/ 802273 w 3672867"/>
                <a:gd name="connsiteY52" fmla="*/ 305419 h 3116082"/>
                <a:gd name="connsiteX53" fmla="*/ 803425 w 3672867"/>
                <a:gd name="connsiteY53" fmla="*/ 304612 h 3116082"/>
                <a:gd name="connsiteX54" fmla="*/ 865201 w 3672867"/>
                <a:gd name="connsiteY54" fmla="*/ 236613 h 3116082"/>
                <a:gd name="connsiteX55" fmla="*/ 865546 w 3672867"/>
                <a:gd name="connsiteY55" fmla="*/ 235691 h 3116082"/>
                <a:gd name="connsiteX56" fmla="*/ 868543 w 3672867"/>
                <a:gd name="connsiteY56" fmla="*/ 232349 h 3116082"/>
                <a:gd name="connsiteX57" fmla="*/ 872116 w 3672867"/>
                <a:gd name="connsiteY57" fmla="*/ 233156 h 3116082"/>
                <a:gd name="connsiteX58" fmla="*/ 978840 w 3672867"/>
                <a:gd name="connsiteY58" fmla="*/ 249176 h 3116082"/>
                <a:gd name="connsiteX59" fmla="*/ 1199202 w 3672867"/>
                <a:gd name="connsiteY59" fmla="*/ 139571 h 3116082"/>
                <a:gd name="connsiteX60" fmla="*/ 1201392 w 3672867"/>
                <a:gd name="connsiteY60" fmla="*/ 137151 h 3116082"/>
                <a:gd name="connsiteX61" fmla="*/ 1204619 w 3672867"/>
                <a:gd name="connsiteY61" fmla="*/ 137727 h 3116082"/>
                <a:gd name="connsiteX62" fmla="*/ 1268008 w 3672867"/>
                <a:gd name="connsiteY62" fmla="*/ 143374 h 3116082"/>
                <a:gd name="connsiteX63" fmla="*/ 1494940 w 3672867"/>
                <a:gd name="connsiteY63" fmla="*/ 78717 h 3116082"/>
                <a:gd name="connsiteX64" fmla="*/ 1793329 w 3672867"/>
                <a:gd name="connsiteY64" fmla="*/ 0 h 3116082"/>
                <a:gd name="connsiteX65" fmla="*/ 2454072 w 3672867"/>
                <a:gd name="connsiteY65" fmla="*/ 196390 h 3116082"/>
                <a:gd name="connsiteX66" fmla="*/ 2466404 w 3672867"/>
                <a:gd name="connsiteY66" fmla="*/ 196045 h 3116082"/>
                <a:gd name="connsiteX67" fmla="*/ 2990457 w 3672867"/>
                <a:gd name="connsiteY67" fmla="*/ 565198 h 3116082"/>
                <a:gd name="connsiteX68" fmla="*/ 3322384 w 3672867"/>
                <a:gd name="connsiteY68" fmla="*/ 964087 h 3116082"/>
                <a:gd name="connsiteX69" fmla="*/ 3200562 w 3672867"/>
                <a:gd name="connsiteY69" fmla="*/ 1346726 h 3116082"/>
                <a:gd name="connsiteX70" fmla="*/ 3068598 w 3672867"/>
                <a:gd name="connsiteY70" fmla="*/ 1599013 h 3116082"/>
                <a:gd name="connsiteX71" fmla="*/ 3380702 w 3672867"/>
                <a:gd name="connsiteY71" fmla="*/ 1788258 h 3116082"/>
                <a:gd name="connsiteX72" fmla="*/ 3672867 w 3672867"/>
                <a:gd name="connsiteY72" fmla="*/ 2268169 h 3116082"/>
                <a:gd name="connsiteX73" fmla="*/ 3157458 w 3672867"/>
                <a:gd name="connsiteY73" fmla="*/ 2800521 h 3116082"/>
                <a:gd name="connsiteX74" fmla="*/ 2634442 w 3672867"/>
                <a:gd name="connsiteY74" fmla="*/ 2674320 h 3116082"/>
                <a:gd name="connsiteX75" fmla="*/ 2564714 w 3672867"/>
                <a:gd name="connsiteY75" fmla="*/ 2324759 h 3116082"/>
                <a:gd name="connsiteX76" fmla="*/ 2313925 w 3672867"/>
                <a:gd name="connsiteY76" fmla="*/ 2346772 h 3116082"/>
                <a:gd name="connsiteX77" fmla="*/ 2303322 w 3672867"/>
                <a:gd name="connsiteY77" fmla="*/ 2346772 h 3116082"/>
                <a:gd name="connsiteX78" fmla="*/ 2281424 w 3672867"/>
                <a:gd name="connsiteY78" fmla="*/ 2827721 h 3116082"/>
                <a:gd name="connsiteX79" fmla="*/ 1810386 w 3672867"/>
                <a:gd name="connsiteY79" fmla="*/ 3115737 h 311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672867" h="3116082">
                  <a:moveTo>
                    <a:pt x="1810617" y="3116082"/>
                  </a:moveTo>
                  <a:cubicBezTo>
                    <a:pt x="1751954" y="3116082"/>
                    <a:pt x="1713459" y="3104787"/>
                    <a:pt x="1676233" y="3093954"/>
                  </a:cubicBezTo>
                  <a:cubicBezTo>
                    <a:pt x="1637738" y="3082659"/>
                    <a:pt x="1597976" y="3071019"/>
                    <a:pt x="1534587" y="3071019"/>
                  </a:cubicBezTo>
                  <a:cubicBezTo>
                    <a:pt x="1471198" y="3071019"/>
                    <a:pt x="1426250" y="3081622"/>
                    <a:pt x="1376807" y="3092916"/>
                  </a:cubicBezTo>
                  <a:cubicBezTo>
                    <a:pt x="1327018" y="3104327"/>
                    <a:pt x="1275615" y="3116082"/>
                    <a:pt x="1207385" y="3116082"/>
                  </a:cubicBezTo>
                  <a:cubicBezTo>
                    <a:pt x="1065049" y="3116082"/>
                    <a:pt x="991056" y="3056497"/>
                    <a:pt x="919139" y="2960146"/>
                  </a:cubicBezTo>
                  <a:cubicBezTo>
                    <a:pt x="901966" y="2964295"/>
                    <a:pt x="885024" y="2966369"/>
                    <a:pt x="868658" y="2966369"/>
                  </a:cubicBezTo>
                  <a:cubicBezTo>
                    <a:pt x="760897" y="2966369"/>
                    <a:pt x="686905" y="2878201"/>
                    <a:pt x="661319" y="2790724"/>
                  </a:cubicBezTo>
                  <a:cubicBezTo>
                    <a:pt x="647719" y="2743932"/>
                    <a:pt x="623977" y="2728603"/>
                    <a:pt x="603001" y="2715004"/>
                  </a:cubicBezTo>
                  <a:cubicBezTo>
                    <a:pt x="582601" y="2701749"/>
                    <a:pt x="563354" y="2689302"/>
                    <a:pt x="559205" y="2652652"/>
                  </a:cubicBezTo>
                  <a:cubicBezTo>
                    <a:pt x="551253" y="2581311"/>
                    <a:pt x="593205" y="2488993"/>
                    <a:pt x="594934" y="2485075"/>
                  </a:cubicBezTo>
                  <a:lnTo>
                    <a:pt x="595279" y="2484383"/>
                  </a:lnTo>
                  <a:lnTo>
                    <a:pt x="1178342" y="1755642"/>
                  </a:lnTo>
                  <a:cubicBezTo>
                    <a:pt x="1157366" y="1746537"/>
                    <a:pt x="1133624" y="1741811"/>
                    <a:pt x="1107807" y="1741811"/>
                  </a:cubicBezTo>
                  <a:cubicBezTo>
                    <a:pt x="1050527" y="1741811"/>
                    <a:pt x="1006500" y="1764401"/>
                    <a:pt x="955674" y="1790563"/>
                  </a:cubicBezTo>
                  <a:cubicBezTo>
                    <a:pt x="882143" y="1828366"/>
                    <a:pt x="790747" y="1875389"/>
                    <a:pt x="618791" y="1875389"/>
                  </a:cubicBezTo>
                  <a:cubicBezTo>
                    <a:pt x="516792" y="1875389"/>
                    <a:pt x="360049" y="1839776"/>
                    <a:pt x="225895" y="1739967"/>
                  </a:cubicBezTo>
                  <a:cubicBezTo>
                    <a:pt x="122859" y="1663209"/>
                    <a:pt x="0" y="1522025"/>
                    <a:pt x="0" y="1284605"/>
                  </a:cubicBezTo>
                  <a:lnTo>
                    <a:pt x="0" y="1281954"/>
                  </a:lnTo>
                  <a:lnTo>
                    <a:pt x="1959" y="1280225"/>
                  </a:lnTo>
                  <a:cubicBezTo>
                    <a:pt x="49904" y="1237812"/>
                    <a:pt x="85978" y="1188945"/>
                    <a:pt x="109259" y="1135122"/>
                  </a:cubicBezTo>
                  <a:cubicBezTo>
                    <a:pt x="111564" y="1129705"/>
                    <a:pt x="113409" y="1125210"/>
                    <a:pt x="115137" y="1120600"/>
                  </a:cubicBezTo>
                  <a:lnTo>
                    <a:pt x="115829" y="1118526"/>
                  </a:lnTo>
                  <a:cubicBezTo>
                    <a:pt x="118825" y="1110689"/>
                    <a:pt x="121591" y="1102390"/>
                    <a:pt x="124012" y="1093862"/>
                  </a:cubicBezTo>
                  <a:lnTo>
                    <a:pt x="125395" y="1089021"/>
                  </a:lnTo>
                  <a:cubicBezTo>
                    <a:pt x="126432" y="1085333"/>
                    <a:pt x="127354" y="1081645"/>
                    <a:pt x="128276" y="1077842"/>
                  </a:cubicBezTo>
                  <a:cubicBezTo>
                    <a:pt x="128968" y="1074960"/>
                    <a:pt x="129659" y="1072079"/>
                    <a:pt x="130351" y="1069082"/>
                  </a:cubicBezTo>
                  <a:cubicBezTo>
                    <a:pt x="131157" y="1065510"/>
                    <a:pt x="131849" y="1062167"/>
                    <a:pt x="132540" y="1058710"/>
                  </a:cubicBezTo>
                  <a:cubicBezTo>
                    <a:pt x="133578" y="1052947"/>
                    <a:pt x="134615" y="1047184"/>
                    <a:pt x="135422" y="1041306"/>
                  </a:cubicBezTo>
                  <a:cubicBezTo>
                    <a:pt x="135652" y="1039347"/>
                    <a:pt x="136459" y="1032893"/>
                    <a:pt x="136459" y="1032893"/>
                  </a:cubicBezTo>
                  <a:cubicBezTo>
                    <a:pt x="137035" y="1028168"/>
                    <a:pt x="137496" y="1023327"/>
                    <a:pt x="137842" y="1018487"/>
                  </a:cubicBezTo>
                  <a:cubicBezTo>
                    <a:pt x="138073" y="1015720"/>
                    <a:pt x="138303" y="1012839"/>
                    <a:pt x="138418" y="1009958"/>
                  </a:cubicBezTo>
                  <a:cubicBezTo>
                    <a:pt x="138764" y="1004541"/>
                    <a:pt x="138879" y="999124"/>
                    <a:pt x="138995" y="993592"/>
                  </a:cubicBezTo>
                  <a:lnTo>
                    <a:pt x="138995" y="987368"/>
                  </a:lnTo>
                  <a:cubicBezTo>
                    <a:pt x="139110" y="979877"/>
                    <a:pt x="138995" y="972155"/>
                    <a:pt x="138418" y="964433"/>
                  </a:cubicBezTo>
                  <a:lnTo>
                    <a:pt x="137957" y="957864"/>
                  </a:lnTo>
                  <a:cubicBezTo>
                    <a:pt x="137496" y="951755"/>
                    <a:pt x="136920" y="945416"/>
                    <a:pt x="136228" y="939193"/>
                  </a:cubicBezTo>
                  <a:lnTo>
                    <a:pt x="135306" y="931817"/>
                  </a:lnTo>
                  <a:cubicBezTo>
                    <a:pt x="134154" y="923403"/>
                    <a:pt x="132886" y="914990"/>
                    <a:pt x="131273" y="906230"/>
                  </a:cubicBezTo>
                  <a:lnTo>
                    <a:pt x="130466" y="901736"/>
                  </a:lnTo>
                  <a:lnTo>
                    <a:pt x="134730" y="899892"/>
                  </a:lnTo>
                  <a:cubicBezTo>
                    <a:pt x="262430" y="844686"/>
                    <a:pt x="337114" y="718138"/>
                    <a:pt x="403038" y="606459"/>
                  </a:cubicBezTo>
                  <a:cubicBezTo>
                    <a:pt x="447295" y="531429"/>
                    <a:pt x="485559" y="466657"/>
                    <a:pt x="532121" y="438305"/>
                  </a:cubicBezTo>
                  <a:cubicBezTo>
                    <a:pt x="536501" y="435655"/>
                    <a:pt x="541226" y="433004"/>
                    <a:pt x="545951" y="430353"/>
                  </a:cubicBezTo>
                  <a:lnTo>
                    <a:pt x="550216" y="428048"/>
                  </a:lnTo>
                  <a:cubicBezTo>
                    <a:pt x="553788" y="426089"/>
                    <a:pt x="557592" y="424129"/>
                    <a:pt x="561395" y="422170"/>
                  </a:cubicBezTo>
                  <a:lnTo>
                    <a:pt x="565544" y="420095"/>
                  </a:lnTo>
                  <a:cubicBezTo>
                    <a:pt x="570500" y="417675"/>
                    <a:pt x="575456" y="415140"/>
                    <a:pt x="580642" y="412719"/>
                  </a:cubicBezTo>
                  <a:cubicBezTo>
                    <a:pt x="580642" y="412719"/>
                    <a:pt x="592629" y="407072"/>
                    <a:pt x="596778" y="405228"/>
                  </a:cubicBezTo>
                  <a:lnTo>
                    <a:pt x="613028" y="397967"/>
                  </a:lnTo>
                  <a:cubicBezTo>
                    <a:pt x="624899" y="392781"/>
                    <a:pt x="637116" y="387479"/>
                    <a:pt x="649333" y="382177"/>
                  </a:cubicBezTo>
                  <a:cubicBezTo>
                    <a:pt x="684024" y="367310"/>
                    <a:pt x="719982" y="351866"/>
                    <a:pt x="752484" y="334924"/>
                  </a:cubicBezTo>
                  <a:cubicBezTo>
                    <a:pt x="771731" y="324897"/>
                    <a:pt x="787982" y="315216"/>
                    <a:pt x="802273" y="305419"/>
                  </a:cubicBezTo>
                  <a:lnTo>
                    <a:pt x="803425" y="304612"/>
                  </a:lnTo>
                  <a:cubicBezTo>
                    <a:pt x="834543" y="282830"/>
                    <a:pt x="854828" y="260586"/>
                    <a:pt x="865201" y="236613"/>
                  </a:cubicBezTo>
                  <a:lnTo>
                    <a:pt x="865546" y="235691"/>
                  </a:lnTo>
                  <a:lnTo>
                    <a:pt x="868543" y="232349"/>
                  </a:lnTo>
                  <a:lnTo>
                    <a:pt x="872116" y="233156"/>
                  </a:lnTo>
                  <a:cubicBezTo>
                    <a:pt x="910034" y="243759"/>
                    <a:pt x="945877" y="249176"/>
                    <a:pt x="978840" y="249176"/>
                  </a:cubicBezTo>
                  <a:cubicBezTo>
                    <a:pt x="1064357" y="249176"/>
                    <a:pt x="1132356" y="215407"/>
                    <a:pt x="1199202" y="139571"/>
                  </a:cubicBezTo>
                  <a:lnTo>
                    <a:pt x="1201392" y="137151"/>
                  </a:lnTo>
                  <a:lnTo>
                    <a:pt x="1204619" y="137727"/>
                  </a:lnTo>
                  <a:cubicBezTo>
                    <a:pt x="1226056" y="141415"/>
                    <a:pt x="1247378" y="143374"/>
                    <a:pt x="1268008" y="143374"/>
                  </a:cubicBezTo>
                  <a:cubicBezTo>
                    <a:pt x="1353065" y="143374"/>
                    <a:pt x="1421986" y="112025"/>
                    <a:pt x="1494940" y="78717"/>
                  </a:cubicBezTo>
                  <a:cubicBezTo>
                    <a:pt x="1579881" y="39993"/>
                    <a:pt x="1667704" y="0"/>
                    <a:pt x="1793329" y="0"/>
                  </a:cubicBezTo>
                  <a:cubicBezTo>
                    <a:pt x="2039970" y="0"/>
                    <a:pt x="2353456" y="93355"/>
                    <a:pt x="2454072" y="196390"/>
                  </a:cubicBezTo>
                  <a:cubicBezTo>
                    <a:pt x="2457875" y="196160"/>
                    <a:pt x="2462024" y="196045"/>
                    <a:pt x="2466404" y="196045"/>
                  </a:cubicBezTo>
                  <a:cubicBezTo>
                    <a:pt x="2583155" y="196045"/>
                    <a:pt x="2936865" y="287094"/>
                    <a:pt x="2990457" y="565198"/>
                  </a:cubicBezTo>
                  <a:cubicBezTo>
                    <a:pt x="3216928" y="568425"/>
                    <a:pt x="3322384" y="804347"/>
                    <a:pt x="3322384" y="964087"/>
                  </a:cubicBezTo>
                  <a:cubicBezTo>
                    <a:pt x="3322384" y="1146302"/>
                    <a:pt x="3271328" y="1230436"/>
                    <a:pt x="3200562" y="1346726"/>
                  </a:cubicBezTo>
                  <a:cubicBezTo>
                    <a:pt x="3159994" y="1413342"/>
                    <a:pt x="3114123" y="1488832"/>
                    <a:pt x="3068598" y="1599013"/>
                  </a:cubicBezTo>
                  <a:lnTo>
                    <a:pt x="3380702" y="1788258"/>
                  </a:lnTo>
                  <a:lnTo>
                    <a:pt x="3672867" y="2268169"/>
                  </a:lnTo>
                  <a:lnTo>
                    <a:pt x="3157458" y="2800521"/>
                  </a:lnTo>
                  <a:lnTo>
                    <a:pt x="2634442" y="2674320"/>
                  </a:lnTo>
                  <a:lnTo>
                    <a:pt x="2564714" y="2324759"/>
                  </a:lnTo>
                  <a:cubicBezTo>
                    <a:pt x="2490376" y="2339395"/>
                    <a:pt x="2406011" y="2346772"/>
                    <a:pt x="2313925" y="2346772"/>
                  </a:cubicBezTo>
                  <a:cubicBezTo>
                    <a:pt x="2310352" y="2346772"/>
                    <a:pt x="2306895" y="2346772"/>
                    <a:pt x="2303322" y="2346772"/>
                  </a:cubicBezTo>
                  <a:cubicBezTo>
                    <a:pt x="2311505" y="2510430"/>
                    <a:pt x="2319226" y="2783809"/>
                    <a:pt x="2281424" y="2827721"/>
                  </a:cubicBezTo>
                  <a:cubicBezTo>
                    <a:pt x="2232902" y="2884194"/>
                    <a:pt x="1933361" y="3115737"/>
                    <a:pt x="1810386" y="311573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2403046-2A0A-475E-0C91-4259639F1567}"/>
                </a:ext>
              </a:extLst>
            </p:cNvPr>
            <p:cNvSpPr/>
            <p:nvPr/>
          </p:nvSpPr>
          <p:spPr>
            <a:xfrm>
              <a:off x="2575853" y="2677736"/>
              <a:ext cx="2550089" cy="1654565"/>
            </a:xfrm>
            <a:custGeom>
              <a:avLst/>
              <a:gdLst>
                <a:gd name="connsiteX0" fmla="*/ 967557 w 2550089"/>
                <a:gd name="connsiteY0" fmla="*/ 0 h 1654565"/>
                <a:gd name="connsiteX1" fmla="*/ 177501 w 2550089"/>
                <a:gd name="connsiteY1" fmla="*/ 174031 h 1654565"/>
                <a:gd name="connsiteX2" fmla="*/ 82418 w 2550089"/>
                <a:gd name="connsiteY2" fmla="*/ 697623 h 1654565"/>
                <a:gd name="connsiteX3" fmla="*/ 280076 w 2550089"/>
                <a:gd name="connsiteY3" fmla="*/ 791324 h 1654565"/>
                <a:gd name="connsiteX4" fmla="*/ 547462 w 2550089"/>
                <a:gd name="connsiteY4" fmla="*/ 866238 h 1654565"/>
                <a:gd name="connsiteX5" fmla="*/ 621454 w 2550089"/>
                <a:gd name="connsiteY5" fmla="*/ 1042574 h 1654565"/>
                <a:gd name="connsiteX6" fmla="*/ 661562 w 2550089"/>
                <a:gd name="connsiteY6" fmla="*/ 1241154 h 1654565"/>
                <a:gd name="connsiteX7" fmla="*/ 783845 w 2550089"/>
                <a:gd name="connsiteY7" fmla="*/ 1241154 h 1654565"/>
                <a:gd name="connsiteX8" fmla="*/ 817153 w 2550089"/>
                <a:gd name="connsiteY8" fmla="*/ 1292211 h 1654565"/>
                <a:gd name="connsiteX9" fmla="*/ 920189 w 2550089"/>
                <a:gd name="connsiteY9" fmla="*/ 1213148 h 1654565"/>
                <a:gd name="connsiteX10" fmla="*/ 1116233 w 2550089"/>
                <a:gd name="connsiteY10" fmla="*/ 908305 h 1654565"/>
                <a:gd name="connsiteX11" fmla="*/ 1504865 w 2550089"/>
                <a:gd name="connsiteY11" fmla="*/ 812645 h 1654565"/>
                <a:gd name="connsiteX12" fmla="*/ 1764874 w 2550089"/>
                <a:gd name="connsiteY12" fmla="*/ 1042574 h 1654565"/>
                <a:gd name="connsiteX13" fmla="*/ 1880818 w 2550089"/>
                <a:gd name="connsiteY13" fmla="*/ 1317106 h 1654565"/>
                <a:gd name="connsiteX14" fmla="*/ 2050816 w 2550089"/>
                <a:gd name="connsiteY14" fmla="*/ 1654565 h 1654565"/>
                <a:gd name="connsiteX15" fmla="*/ 2310365 w 2550089"/>
                <a:gd name="connsiteY15" fmla="*/ 1594518 h 1654565"/>
                <a:gd name="connsiteX16" fmla="*/ 2550090 w 2550089"/>
                <a:gd name="connsiteY16" fmla="*/ 1428901 h 1654565"/>
                <a:gd name="connsiteX17" fmla="*/ 2212746 w 2550089"/>
                <a:gd name="connsiteY17" fmla="*/ 1292211 h 1654565"/>
                <a:gd name="connsiteX18" fmla="*/ 2064531 w 2550089"/>
                <a:gd name="connsiteY18" fmla="*/ 1225134 h 1654565"/>
                <a:gd name="connsiteX19" fmla="*/ 1978437 w 2550089"/>
                <a:gd name="connsiteY19" fmla="*/ 1002812 h 1654565"/>
                <a:gd name="connsiteX20" fmla="*/ 2034911 w 2550089"/>
                <a:gd name="connsiteY20" fmla="*/ 754673 h 1654565"/>
                <a:gd name="connsiteX21" fmla="*/ 2100144 w 2550089"/>
                <a:gd name="connsiteY21" fmla="*/ 597584 h 1654565"/>
                <a:gd name="connsiteX22" fmla="*/ 1492532 w 2550089"/>
                <a:gd name="connsiteY22" fmla="*/ 131734 h 1654565"/>
                <a:gd name="connsiteX23" fmla="*/ 967673 w 2550089"/>
                <a:gd name="connsiteY23" fmla="*/ 0 h 165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50089" h="1654565">
                  <a:moveTo>
                    <a:pt x="967557" y="0"/>
                  </a:moveTo>
                  <a:cubicBezTo>
                    <a:pt x="967557" y="0"/>
                    <a:pt x="365017" y="16596"/>
                    <a:pt x="177501" y="174031"/>
                  </a:cubicBezTo>
                  <a:cubicBezTo>
                    <a:pt x="177501" y="174031"/>
                    <a:pt x="-147856" y="429777"/>
                    <a:pt x="82418" y="697623"/>
                  </a:cubicBezTo>
                  <a:lnTo>
                    <a:pt x="280076" y="791324"/>
                  </a:lnTo>
                  <a:lnTo>
                    <a:pt x="547462" y="866238"/>
                  </a:lnTo>
                  <a:lnTo>
                    <a:pt x="621454" y="1042574"/>
                  </a:lnTo>
                  <a:lnTo>
                    <a:pt x="661562" y="1241154"/>
                  </a:lnTo>
                  <a:lnTo>
                    <a:pt x="783845" y="1241154"/>
                  </a:lnTo>
                  <a:lnTo>
                    <a:pt x="817153" y="1292211"/>
                  </a:lnTo>
                  <a:lnTo>
                    <a:pt x="920189" y="1213148"/>
                  </a:lnTo>
                  <a:lnTo>
                    <a:pt x="1116233" y="908305"/>
                  </a:lnTo>
                  <a:lnTo>
                    <a:pt x="1504865" y="812645"/>
                  </a:lnTo>
                  <a:lnTo>
                    <a:pt x="1764874" y="1042574"/>
                  </a:lnTo>
                  <a:lnTo>
                    <a:pt x="1880818" y="1317106"/>
                  </a:lnTo>
                  <a:lnTo>
                    <a:pt x="2050816" y="1654565"/>
                  </a:lnTo>
                  <a:lnTo>
                    <a:pt x="2310365" y="1594518"/>
                  </a:lnTo>
                  <a:lnTo>
                    <a:pt x="2550090" y="1428901"/>
                  </a:lnTo>
                  <a:lnTo>
                    <a:pt x="2212746" y="1292211"/>
                  </a:lnTo>
                  <a:lnTo>
                    <a:pt x="2064531" y="1225134"/>
                  </a:lnTo>
                  <a:cubicBezTo>
                    <a:pt x="2064531" y="1225134"/>
                    <a:pt x="1976708" y="1160362"/>
                    <a:pt x="1978437" y="1002812"/>
                  </a:cubicBezTo>
                  <a:cubicBezTo>
                    <a:pt x="1978437" y="1002812"/>
                    <a:pt x="1974634" y="887790"/>
                    <a:pt x="2034911" y="754673"/>
                  </a:cubicBezTo>
                  <a:cubicBezTo>
                    <a:pt x="2034911" y="754673"/>
                    <a:pt x="2101066" y="635963"/>
                    <a:pt x="2100144" y="597584"/>
                  </a:cubicBezTo>
                  <a:lnTo>
                    <a:pt x="1492532" y="131734"/>
                  </a:lnTo>
                  <a:lnTo>
                    <a:pt x="96767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5E75EB4-992D-7427-2596-E36DA89EF66E}"/>
                </a:ext>
              </a:extLst>
            </p:cNvPr>
            <p:cNvSpPr/>
            <p:nvPr/>
          </p:nvSpPr>
          <p:spPr>
            <a:xfrm>
              <a:off x="3123315" y="4209839"/>
              <a:ext cx="840190" cy="634759"/>
            </a:xfrm>
            <a:custGeom>
              <a:avLst/>
              <a:gdLst>
                <a:gd name="connsiteX0" fmla="*/ 0 w 840190"/>
                <a:gd name="connsiteY0" fmla="*/ 634759 h 634759"/>
                <a:gd name="connsiteX1" fmla="*/ 252403 w 840190"/>
                <a:gd name="connsiteY1" fmla="*/ 404254 h 634759"/>
                <a:gd name="connsiteX2" fmla="*/ 840191 w 840190"/>
                <a:gd name="connsiteY2" fmla="*/ 871 h 63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0190" h="634759">
                  <a:moveTo>
                    <a:pt x="0" y="634759"/>
                  </a:moveTo>
                  <a:cubicBezTo>
                    <a:pt x="50711" y="519507"/>
                    <a:pt x="135076" y="508558"/>
                    <a:pt x="252403" y="404254"/>
                  </a:cubicBezTo>
                  <a:cubicBezTo>
                    <a:pt x="405113" y="268602"/>
                    <a:pt x="405113" y="-17800"/>
                    <a:pt x="840191" y="87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007D104-C45A-B1EB-338A-2B8DB76BA851}"/>
                </a:ext>
              </a:extLst>
            </p:cNvPr>
            <p:cNvSpPr/>
            <p:nvPr/>
          </p:nvSpPr>
          <p:spPr>
            <a:xfrm>
              <a:off x="3237427" y="4683936"/>
              <a:ext cx="47701" cy="160662"/>
            </a:xfrm>
            <a:custGeom>
              <a:avLst/>
              <a:gdLst>
                <a:gd name="connsiteX0" fmla="*/ 14394 w 47701"/>
                <a:gd name="connsiteY0" fmla="*/ 160662 h 160662"/>
                <a:gd name="connsiteX1" fmla="*/ 47702 w 47701"/>
                <a:gd name="connsiteY1" fmla="*/ 0 h 1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701" h="160662">
                  <a:moveTo>
                    <a:pt x="14394" y="160662"/>
                  </a:moveTo>
                  <a:cubicBezTo>
                    <a:pt x="-23063" y="91511"/>
                    <a:pt x="21424" y="33539"/>
                    <a:pt x="47702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B5836E5-12DF-11A3-1D96-74AB064D4E0F}"/>
                </a:ext>
              </a:extLst>
            </p:cNvPr>
            <p:cNvSpPr/>
            <p:nvPr/>
          </p:nvSpPr>
          <p:spPr>
            <a:xfrm>
              <a:off x="3477140" y="4651925"/>
              <a:ext cx="429776" cy="139926"/>
            </a:xfrm>
            <a:custGeom>
              <a:avLst/>
              <a:gdLst>
                <a:gd name="connsiteX0" fmla="*/ 0 w 429776"/>
                <a:gd name="connsiteY0" fmla="*/ 137928 h 139926"/>
                <a:gd name="connsiteX1" fmla="*/ 429777 w 429776"/>
                <a:gd name="connsiteY1" fmla="*/ 2506 h 13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9776" h="139926">
                  <a:moveTo>
                    <a:pt x="0" y="137928"/>
                  </a:moveTo>
                  <a:cubicBezTo>
                    <a:pt x="114676" y="160978"/>
                    <a:pt x="219441" y="-23426"/>
                    <a:pt x="429777" y="250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DE4DB12-0ECF-97D8-9B6F-FED0E84B6F39}"/>
                </a:ext>
              </a:extLst>
            </p:cNvPr>
            <p:cNvSpPr/>
            <p:nvPr/>
          </p:nvSpPr>
          <p:spPr>
            <a:xfrm>
              <a:off x="3528427" y="4753664"/>
              <a:ext cx="70188" cy="105340"/>
            </a:xfrm>
            <a:custGeom>
              <a:avLst/>
              <a:gdLst>
                <a:gd name="connsiteX0" fmla="*/ 0 w 70188"/>
                <a:gd name="connsiteY0" fmla="*/ 105341 h 105340"/>
                <a:gd name="connsiteX1" fmla="*/ 70189 w 70188"/>
                <a:gd name="connsiteY1" fmla="*/ 0 h 10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188" h="105340">
                  <a:moveTo>
                    <a:pt x="0" y="105341"/>
                  </a:moveTo>
                  <a:cubicBezTo>
                    <a:pt x="50481" y="60623"/>
                    <a:pt x="62582" y="34460"/>
                    <a:pt x="70189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7D6F49B-FEAA-CC1E-335D-742AA43FA844}"/>
                </a:ext>
              </a:extLst>
            </p:cNvPr>
            <p:cNvSpPr/>
            <p:nvPr/>
          </p:nvSpPr>
          <p:spPr>
            <a:xfrm>
              <a:off x="3023750" y="4378863"/>
              <a:ext cx="190614" cy="223705"/>
            </a:xfrm>
            <a:custGeom>
              <a:avLst/>
              <a:gdLst>
                <a:gd name="connsiteX0" fmla="*/ 190614 w 190614"/>
                <a:gd name="connsiteY0" fmla="*/ 0 h 223705"/>
                <a:gd name="connsiteX1" fmla="*/ 448 w 190614"/>
                <a:gd name="connsiteY1" fmla="*/ 223705 h 22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614" h="223705">
                  <a:moveTo>
                    <a:pt x="190614" y="0"/>
                  </a:moveTo>
                  <a:cubicBezTo>
                    <a:pt x="110283" y="39186"/>
                    <a:pt x="-8196" y="91165"/>
                    <a:pt x="448" y="223705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7C95E16-966E-2DB6-81F1-4F35C30E203A}"/>
                </a:ext>
              </a:extLst>
            </p:cNvPr>
            <p:cNvSpPr/>
            <p:nvPr/>
          </p:nvSpPr>
          <p:spPr>
            <a:xfrm>
              <a:off x="2836912" y="4155964"/>
              <a:ext cx="305419" cy="393817"/>
            </a:xfrm>
            <a:custGeom>
              <a:avLst/>
              <a:gdLst>
                <a:gd name="connsiteX0" fmla="*/ 305419 w 305419"/>
                <a:gd name="connsiteY0" fmla="*/ 0 h 393817"/>
                <a:gd name="connsiteX1" fmla="*/ 0 w 305419"/>
                <a:gd name="connsiteY1" fmla="*/ 393818 h 39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419" h="393817">
                  <a:moveTo>
                    <a:pt x="305419" y="0"/>
                  </a:moveTo>
                  <a:cubicBezTo>
                    <a:pt x="246525" y="59586"/>
                    <a:pt x="227624" y="188323"/>
                    <a:pt x="0" y="39381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F36D346-76CA-9995-E9AC-3C7ABE415D98}"/>
                </a:ext>
              </a:extLst>
            </p:cNvPr>
            <p:cNvSpPr/>
            <p:nvPr/>
          </p:nvSpPr>
          <p:spPr>
            <a:xfrm>
              <a:off x="2417424" y="4586548"/>
              <a:ext cx="8613" cy="127584"/>
            </a:xfrm>
            <a:custGeom>
              <a:avLst/>
              <a:gdLst>
                <a:gd name="connsiteX0" fmla="*/ 1698 w 8613"/>
                <a:gd name="connsiteY0" fmla="*/ 0 h 127584"/>
                <a:gd name="connsiteX1" fmla="*/ 8613 w 8613"/>
                <a:gd name="connsiteY1" fmla="*/ 127584 h 1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13" h="127584">
                  <a:moveTo>
                    <a:pt x="1698" y="0"/>
                  </a:moveTo>
                  <a:cubicBezTo>
                    <a:pt x="-1183" y="44833"/>
                    <a:pt x="-1299" y="73531"/>
                    <a:pt x="8613" y="12758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B4D1A61-5FC4-F9C6-DD02-E71A522A2F90}"/>
                </a:ext>
              </a:extLst>
            </p:cNvPr>
            <p:cNvSpPr/>
            <p:nvPr/>
          </p:nvSpPr>
          <p:spPr>
            <a:xfrm>
              <a:off x="2619996" y="4467261"/>
              <a:ext cx="69969" cy="433234"/>
            </a:xfrm>
            <a:custGeom>
              <a:avLst/>
              <a:gdLst>
                <a:gd name="connsiteX0" fmla="*/ 69970 w 69969"/>
                <a:gd name="connsiteY0" fmla="*/ 433234 h 433234"/>
                <a:gd name="connsiteX1" fmla="*/ 40926 w 69969"/>
                <a:gd name="connsiteY1" fmla="*/ 0 h 43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969" h="433234">
                  <a:moveTo>
                    <a:pt x="69970" y="433234"/>
                  </a:moveTo>
                  <a:cubicBezTo>
                    <a:pt x="-12090" y="294701"/>
                    <a:pt x="-22233" y="132425"/>
                    <a:pt x="40926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CCA35EE-AAC3-07EC-6CC2-40EE07FD101C}"/>
                </a:ext>
              </a:extLst>
            </p:cNvPr>
            <p:cNvSpPr/>
            <p:nvPr/>
          </p:nvSpPr>
          <p:spPr>
            <a:xfrm>
              <a:off x="3306715" y="2825587"/>
              <a:ext cx="970853" cy="679776"/>
            </a:xfrm>
            <a:custGeom>
              <a:avLst/>
              <a:gdLst>
                <a:gd name="connsiteX0" fmla="*/ 970854 w 970853"/>
                <a:gd name="connsiteY0" fmla="*/ 173588 h 679776"/>
                <a:gd name="connsiteX1" fmla="*/ 317372 w 970853"/>
                <a:gd name="connsiteY1" fmla="*/ 65481 h 679776"/>
                <a:gd name="connsiteX2" fmla="*/ 3078 w 970853"/>
                <a:gd name="connsiteY2" fmla="*/ 462872 h 679776"/>
                <a:gd name="connsiteX3" fmla="*/ 240729 w 970853"/>
                <a:gd name="connsiteY3" fmla="*/ 619615 h 679776"/>
                <a:gd name="connsiteX4" fmla="*/ 587754 w 970853"/>
                <a:gd name="connsiteY4" fmla="*/ 679777 h 67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853" h="679776">
                  <a:moveTo>
                    <a:pt x="970854" y="173588"/>
                  </a:moveTo>
                  <a:cubicBezTo>
                    <a:pt x="761555" y="-64178"/>
                    <a:pt x="538311" y="-12891"/>
                    <a:pt x="317372" y="65481"/>
                  </a:cubicBezTo>
                  <a:cubicBezTo>
                    <a:pt x="101158" y="142239"/>
                    <a:pt x="-21355" y="333212"/>
                    <a:pt x="3078" y="462872"/>
                  </a:cubicBezTo>
                  <a:cubicBezTo>
                    <a:pt x="31085" y="611547"/>
                    <a:pt x="153368" y="639669"/>
                    <a:pt x="240729" y="619615"/>
                  </a:cubicBezTo>
                  <a:cubicBezTo>
                    <a:pt x="328090" y="599561"/>
                    <a:pt x="489905" y="528796"/>
                    <a:pt x="587754" y="679777"/>
                  </a:cubicBezTo>
                </a:path>
              </a:pathLst>
            </a:custGeom>
            <a:noFill/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8834BF4-E024-727E-6445-98EE1378BB03}"/>
                </a:ext>
              </a:extLst>
            </p:cNvPr>
            <p:cNvSpPr/>
            <p:nvPr/>
          </p:nvSpPr>
          <p:spPr>
            <a:xfrm>
              <a:off x="3926740" y="2171316"/>
              <a:ext cx="283175" cy="17645"/>
            </a:xfrm>
            <a:custGeom>
              <a:avLst/>
              <a:gdLst>
                <a:gd name="connsiteX0" fmla="*/ 283175 w 283175"/>
                <a:gd name="connsiteY0" fmla="*/ 0 h 17645"/>
                <a:gd name="connsiteX1" fmla="*/ 0 w 283175"/>
                <a:gd name="connsiteY1" fmla="*/ 15674 h 1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175" h="17645">
                  <a:moveTo>
                    <a:pt x="283175" y="0"/>
                  </a:moveTo>
                  <a:cubicBezTo>
                    <a:pt x="79524" y="8413"/>
                    <a:pt x="119286" y="22935"/>
                    <a:pt x="0" y="1567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E78EACA-27C0-8E48-2CE4-31611D10FBAC}"/>
                </a:ext>
              </a:extLst>
            </p:cNvPr>
            <p:cNvSpPr/>
            <p:nvPr/>
          </p:nvSpPr>
          <p:spPr>
            <a:xfrm>
              <a:off x="4710918" y="2532748"/>
              <a:ext cx="13470" cy="64426"/>
            </a:xfrm>
            <a:custGeom>
              <a:avLst/>
              <a:gdLst>
                <a:gd name="connsiteX0" fmla="*/ 13369 w 13470"/>
                <a:gd name="connsiteY0" fmla="*/ 0 h 64426"/>
                <a:gd name="connsiteX1" fmla="*/ 0 w 13470"/>
                <a:gd name="connsiteY1" fmla="*/ 64426 h 6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70" h="64426">
                  <a:moveTo>
                    <a:pt x="13369" y="0"/>
                  </a:moveTo>
                  <a:cubicBezTo>
                    <a:pt x="14407" y="24664"/>
                    <a:pt x="7261" y="50020"/>
                    <a:pt x="0" y="64426"/>
                  </a:cubicBezTo>
                </a:path>
              </a:pathLst>
            </a:custGeom>
            <a:solidFill>
              <a:srgbClr val="EDECE5"/>
            </a:solidFill>
            <a:ln w="952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B6C4789-6E96-06DF-B6B7-CE4DA92BFA39}"/>
                </a:ext>
              </a:extLst>
            </p:cNvPr>
            <p:cNvSpPr/>
            <p:nvPr/>
          </p:nvSpPr>
          <p:spPr>
            <a:xfrm>
              <a:off x="3393006" y="2298901"/>
              <a:ext cx="201807" cy="161583"/>
            </a:xfrm>
            <a:custGeom>
              <a:avLst/>
              <a:gdLst>
                <a:gd name="connsiteX0" fmla="*/ 0 w 201807"/>
                <a:gd name="connsiteY0" fmla="*/ 0 h 161583"/>
                <a:gd name="connsiteX1" fmla="*/ 201807 w 201807"/>
                <a:gd name="connsiteY1" fmla="*/ 161584 h 16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807" h="161583">
                  <a:moveTo>
                    <a:pt x="0" y="0"/>
                  </a:moveTo>
                  <a:cubicBezTo>
                    <a:pt x="24433" y="57626"/>
                    <a:pt x="89551" y="135883"/>
                    <a:pt x="201807" y="16158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6470CD6-28E0-9D42-0C13-B3428DC710B6}"/>
                </a:ext>
              </a:extLst>
            </p:cNvPr>
            <p:cNvSpPr/>
            <p:nvPr/>
          </p:nvSpPr>
          <p:spPr>
            <a:xfrm>
              <a:off x="2340750" y="2738358"/>
              <a:ext cx="33807" cy="169421"/>
            </a:xfrm>
            <a:custGeom>
              <a:avLst/>
              <a:gdLst>
                <a:gd name="connsiteX0" fmla="*/ 24664 w 33807"/>
                <a:gd name="connsiteY0" fmla="*/ 0 h 169421"/>
                <a:gd name="connsiteX1" fmla="*/ 0 w 33807"/>
                <a:gd name="connsiteY1" fmla="*/ 169421 h 16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807" h="169421">
                  <a:moveTo>
                    <a:pt x="24664" y="0"/>
                  </a:moveTo>
                  <a:cubicBezTo>
                    <a:pt x="39993" y="55667"/>
                    <a:pt x="38725" y="97389"/>
                    <a:pt x="0" y="16942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A850BC8-6866-B2B1-4BCD-91CD247B7E13}"/>
                </a:ext>
              </a:extLst>
            </p:cNvPr>
            <p:cNvSpPr/>
            <p:nvPr/>
          </p:nvSpPr>
          <p:spPr>
            <a:xfrm>
              <a:off x="2092611" y="3375359"/>
              <a:ext cx="101540" cy="164811"/>
            </a:xfrm>
            <a:custGeom>
              <a:avLst/>
              <a:gdLst>
                <a:gd name="connsiteX0" fmla="*/ 0 w 101540"/>
                <a:gd name="connsiteY0" fmla="*/ 0 h 164811"/>
                <a:gd name="connsiteX1" fmla="*/ 100615 w 101540"/>
                <a:gd name="connsiteY1" fmla="*/ 164811 h 16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540" h="164811">
                  <a:moveTo>
                    <a:pt x="0" y="0"/>
                  </a:moveTo>
                  <a:cubicBezTo>
                    <a:pt x="0" y="0"/>
                    <a:pt x="112832" y="34921"/>
                    <a:pt x="100615" y="16481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2AE062DE-89B6-0BFA-E399-8D8A485FF42E}"/>
                </a:ext>
              </a:extLst>
            </p:cNvPr>
            <p:cNvSpPr/>
            <p:nvPr/>
          </p:nvSpPr>
          <p:spPr>
            <a:xfrm>
              <a:off x="2753354" y="2085799"/>
              <a:ext cx="319364" cy="304958"/>
            </a:xfrm>
            <a:custGeom>
              <a:avLst/>
              <a:gdLst>
                <a:gd name="connsiteX0" fmla="*/ 0 w 319364"/>
                <a:gd name="connsiteY0" fmla="*/ 304958 h 304958"/>
                <a:gd name="connsiteX1" fmla="*/ 319365 w 319364"/>
                <a:gd name="connsiteY1" fmla="*/ 0 h 30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9364" h="304958">
                  <a:moveTo>
                    <a:pt x="0" y="304958"/>
                  </a:moveTo>
                  <a:cubicBezTo>
                    <a:pt x="143374" y="256898"/>
                    <a:pt x="256783" y="188668"/>
                    <a:pt x="319365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grpSp>
          <p:nvGrpSpPr>
            <p:cNvPr id="178" name="Graphic 167">
              <a:extLst>
                <a:ext uri="{FF2B5EF4-FFF2-40B4-BE49-F238E27FC236}">
                  <a16:creationId xmlns:a16="http://schemas.microsoft.com/office/drawing/2014/main" id="{34FA73F0-0121-3158-1C76-EA2DAED18D7E}"/>
                </a:ext>
              </a:extLst>
            </p:cNvPr>
            <p:cNvGrpSpPr/>
            <p:nvPr/>
          </p:nvGrpSpPr>
          <p:grpSpPr>
            <a:xfrm>
              <a:off x="873701" y="1116986"/>
              <a:ext cx="5858923" cy="3469462"/>
              <a:chOff x="873701" y="1116986"/>
              <a:chExt cx="5858923" cy="3469462"/>
            </a:xfrm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A1D96490-CB09-B892-D8BC-B76BD3911BF9}"/>
                  </a:ext>
                </a:extLst>
              </p:cNvPr>
              <p:cNvSpPr/>
              <p:nvPr/>
            </p:nvSpPr>
            <p:spPr>
              <a:xfrm>
                <a:off x="873701" y="1116986"/>
                <a:ext cx="5858923" cy="3469462"/>
              </a:xfrm>
              <a:custGeom>
                <a:avLst/>
                <a:gdLst>
                  <a:gd name="connsiteX0" fmla="*/ 5837886 w 5858923"/>
                  <a:gd name="connsiteY0" fmla="*/ 2186917 h 3469462"/>
                  <a:gd name="connsiteX1" fmla="*/ 5746260 w 5858923"/>
                  <a:gd name="connsiteY1" fmla="*/ 1990296 h 3469462"/>
                  <a:gd name="connsiteX2" fmla="*/ 5664315 w 5858923"/>
                  <a:gd name="connsiteY2" fmla="*/ 1589332 h 3469462"/>
                  <a:gd name="connsiteX3" fmla="*/ 5634811 w 5858923"/>
                  <a:gd name="connsiteY3" fmla="*/ 1288638 h 3469462"/>
                  <a:gd name="connsiteX4" fmla="*/ 5394394 w 5858923"/>
                  <a:gd name="connsiteY4" fmla="*/ 1145956 h 3469462"/>
                  <a:gd name="connsiteX5" fmla="*/ 5020861 w 5858923"/>
                  <a:gd name="connsiteY5" fmla="*/ 797086 h 3469462"/>
                  <a:gd name="connsiteX6" fmla="*/ 4655741 w 5858923"/>
                  <a:gd name="connsiteY6" fmla="*/ 471729 h 3469462"/>
                  <a:gd name="connsiteX7" fmla="*/ 4323237 w 5858923"/>
                  <a:gd name="connsiteY7" fmla="*/ 343452 h 3469462"/>
                  <a:gd name="connsiteX8" fmla="*/ 4012401 w 5858923"/>
                  <a:gd name="connsiteY8" fmla="*/ 211488 h 3469462"/>
                  <a:gd name="connsiteX9" fmla="*/ 3605790 w 5858923"/>
                  <a:gd name="connsiteY9" fmla="*/ 47023 h 3469462"/>
                  <a:gd name="connsiteX10" fmla="*/ 3363645 w 5858923"/>
                  <a:gd name="connsiteY10" fmla="*/ 113869 h 3469462"/>
                  <a:gd name="connsiteX11" fmla="*/ 3083466 w 5858923"/>
                  <a:gd name="connsiteY11" fmla="*/ 47023 h 3469462"/>
                  <a:gd name="connsiteX12" fmla="*/ 2862988 w 5858923"/>
                  <a:gd name="connsiteY12" fmla="*/ 68691 h 3469462"/>
                  <a:gd name="connsiteX13" fmla="*/ 2599060 w 5858923"/>
                  <a:gd name="connsiteY13" fmla="*/ 0 h 3469462"/>
                  <a:gd name="connsiteX14" fmla="*/ 2392988 w 5858923"/>
                  <a:gd name="connsiteY14" fmla="*/ 43335 h 3469462"/>
                  <a:gd name="connsiteX15" fmla="*/ 2206855 w 5858923"/>
                  <a:gd name="connsiteY15" fmla="*/ 10834 h 3469462"/>
                  <a:gd name="connsiteX16" fmla="*/ 2023028 w 5858923"/>
                  <a:gd name="connsiteY16" fmla="*/ 65002 h 3469462"/>
                  <a:gd name="connsiteX17" fmla="*/ 1521794 w 5858923"/>
                  <a:gd name="connsiteY17" fmla="*/ 220478 h 3469462"/>
                  <a:gd name="connsiteX18" fmla="*/ 1062743 w 5858923"/>
                  <a:gd name="connsiteY18" fmla="*/ 444644 h 3469462"/>
                  <a:gd name="connsiteX19" fmla="*/ 712145 w 5858923"/>
                  <a:gd name="connsiteY19" fmla="*/ 784409 h 3469462"/>
                  <a:gd name="connsiteX20" fmla="*/ 318097 w 5858923"/>
                  <a:gd name="connsiteY20" fmla="*/ 1330245 h 3469462"/>
                  <a:gd name="connsiteX21" fmla="*/ 61430 w 5858923"/>
                  <a:gd name="connsiteY21" fmla="*/ 1839891 h 3469462"/>
                  <a:gd name="connsiteX22" fmla="*/ 0 w 5858923"/>
                  <a:gd name="connsiteY22" fmla="*/ 2389300 h 3469462"/>
                  <a:gd name="connsiteX23" fmla="*/ 878339 w 5858923"/>
                  <a:gd name="connsiteY23" fmla="*/ 3466450 h 3469462"/>
                  <a:gd name="connsiteX24" fmla="*/ 1319296 w 5858923"/>
                  <a:gd name="connsiteY24" fmla="*/ 3376092 h 3469462"/>
                  <a:gd name="connsiteX25" fmla="*/ 1561441 w 5858923"/>
                  <a:gd name="connsiteY25" fmla="*/ 3430261 h 3469462"/>
                  <a:gd name="connsiteX26" fmla="*/ 1676117 w 5858923"/>
                  <a:gd name="connsiteY26" fmla="*/ 3411474 h 3469462"/>
                  <a:gd name="connsiteX27" fmla="*/ 2193947 w 5858923"/>
                  <a:gd name="connsiteY27" fmla="*/ 2801789 h 3469462"/>
                  <a:gd name="connsiteX28" fmla="*/ 2008390 w 5858923"/>
                  <a:gd name="connsiteY28" fmla="*/ 2557914 h 3469462"/>
                  <a:gd name="connsiteX29" fmla="*/ 1528940 w 5858923"/>
                  <a:gd name="connsiteY29" fmla="*/ 2688956 h 3469462"/>
                  <a:gd name="connsiteX30" fmla="*/ 927783 w 5858923"/>
                  <a:gd name="connsiteY30" fmla="*/ 2115229 h 3469462"/>
                  <a:gd name="connsiteX31" fmla="*/ 1034391 w 5858923"/>
                  <a:gd name="connsiteY31" fmla="*/ 1970933 h 3469462"/>
                  <a:gd name="connsiteX32" fmla="*/ 1034852 w 5858923"/>
                  <a:gd name="connsiteY32" fmla="*/ 1969896 h 3469462"/>
                  <a:gd name="connsiteX33" fmla="*/ 1040269 w 5858923"/>
                  <a:gd name="connsiteY33" fmla="*/ 1956411 h 3469462"/>
                  <a:gd name="connsiteX34" fmla="*/ 1040961 w 5858923"/>
                  <a:gd name="connsiteY34" fmla="*/ 1954452 h 3469462"/>
                  <a:gd name="connsiteX35" fmla="*/ 1049144 w 5858923"/>
                  <a:gd name="connsiteY35" fmla="*/ 1929903 h 3469462"/>
                  <a:gd name="connsiteX36" fmla="*/ 1050642 w 5858923"/>
                  <a:gd name="connsiteY36" fmla="*/ 1925063 h 3469462"/>
                  <a:gd name="connsiteX37" fmla="*/ 1053523 w 5858923"/>
                  <a:gd name="connsiteY37" fmla="*/ 1913999 h 3469462"/>
                  <a:gd name="connsiteX38" fmla="*/ 1055483 w 5858923"/>
                  <a:gd name="connsiteY38" fmla="*/ 1905355 h 3469462"/>
                  <a:gd name="connsiteX39" fmla="*/ 1057672 w 5858923"/>
                  <a:gd name="connsiteY39" fmla="*/ 1895097 h 3469462"/>
                  <a:gd name="connsiteX40" fmla="*/ 1060554 w 5858923"/>
                  <a:gd name="connsiteY40" fmla="*/ 1877809 h 3469462"/>
                  <a:gd name="connsiteX41" fmla="*/ 1061591 w 5858923"/>
                  <a:gd name="connsiteY41" fmla="*/ 1869396 h 3469462"/>
                  <a:gd name="connsiteX42" fmla="*/ 1062974 w 5858923"/>
                  <a:gd name="connsiteY42" fmla="*/ 1855105 h 3469462"/>
                  <a:gd name="connsiteX43" fmla="*/ 1063550 w 5858923"/>
                  <a:gd name="connsiteY43" fmla="*/ 1846576 h 3469462"/>
                  <a:gd name="connsiteX44" fmla="*/ 1064127 w 5858923"/>
                  <a:gd name="connsiteY44" fmla="*/ 1830325 h 3469462"/>
                  <a:gd name="connsiteX45" fmla="*/ 1064242 w 5858923"/>
                  <a:gd name="connsiteY45" fmla="*/ 1824102 h 3469462"/>
                  <a:gd name="connsiteX46" fmla="*/ 1063550 w 5858923"/>
                  <a:gd name="connsiteY46" fmla="*/ 1801281 h 3469462"/>
                  <a:gd name="connsiteX47" fmla="*/ 1063089 w 5858923"/>
                  <a:gd name="connsiteY47" fmla="*/ 1794827 h 3469462"/>
                  <a:gd name="connsiteX48" fmla="*/ 1061360 w 5858923"/>
                  <a:gd name="connsiteY48" fmla="*/ 1776157 h 3469462"/>
                  <a:gd name="connsiteX49" fmla="*/ 1060438 w 5858923"/>
                  <a:gd name="connsiteY49" fmla="*/ 1768896 h 3469462"/>
                  <a:gd name="connsiteX50" fmla="*/ 1056520 w 5858923"/>
                  <a:gd name="connsiteY50" fmla="*/ 1743540 h 3469462"/>
                  <a:gd name="connsiteX51" fmla="*/ 1446880 w 5858923"/>
                  <a:gd name="connsiteY51" fmla="*/ 1290482 h 3469462"/>
                  <a:gd name="connsiteX52" fmla="*/ 1460249 w 5858923"/>
                  <a:gd name="connsiteY52" fmla="*/ 1282761 h 3469462"/>
                  <a:gd name="connsiteX53" fmla="*/ 1464283 w 5858923"/>
                  <a:gd name="connsiteY53" fmla="*/ 1280571 h 3469462"/>
                  <a:gd name="connsiteX54" fmla="*/ 1475117 w 5858923"/>
                  <a:gd name="connsiteY54" fmla="*/ 1274923 h 3469462"/>
                  <a:gd name="connsiteX55" fmla="*/ 1479151 w 5858923"/>
                  <a:gd name="connsiteY55" fmla="*/ 1272849 h 3469462"/>
                  <a:gd name="connsiteX56" fmla="*/ 1493788 w 5858923"/>
                  <a:gd name="connsiteY56" fmla="*/ 1265703 h 3469462"/>
                  <a:gd name="connsiteX57" fmla="*/ 1497822 w 5858923"/>
                  <a:gd name="connsiteY57" fmla="*/ 1263859 h 3469462"/>
                  <a:gd name="connsiteX58" fmla="*/ 1509462 w 5858923"/>
                  <a:gd name="connsiteY58" fmla="*/ 1258442 h 3469462"/>
                  <a:gd name="connsiteX59" fmla="*/ 1515916 w 5858923"/>
                  <a:gd name="connsiteY59" fmla="*/ 1255561 h 3469462"/>
                  <a:gd name="connsiteX60" fmla="*/ 1525367 w 5858923"/>
                  <a:gd name="connsiteY60" fmla="*/ 1251412 h 3469462"/>
                  <a:gd name="connsiteX61" fmla="*/ 1662518 w 5858923"/>
                  <a:gd name="connsiteY61" fmla="*/ 1189406 h 3469462"/>
                  <a:gd name="connsiteX62" fmla="*/ 1662518 w 5858923"/>
                  <a:gd name="connsiteY62" fmla="*/ 1189406 h 3469462"/>
                  <a:gd name="connsiteX63" fmla="*/ 1711846 w 5858923"/>
                  <a:gd name="connsiteY63" fmla="*/ 1160132 h 3469462"/>
                  <a:gd name="connsiteX64" fmla="*/ 1712998 w 5858923"/>
                  <a:gd name="connsiteY64" fmla="*/ 1159325 h 3469462"/>
                  <a:gd name="connsiteX65" fmla="*/ 1775580 w 5858923"/>
                  <a:gd name="connsiteY65" fmla="*/ 1090174 h 3469462"/>
                  <a:gd name="connsiteX66" fmla="*/ 1775580 w 5858923"/>
                  <a:gd name="connsiteY66" fmla="*/ 1090174 h 3469462"/>
                  <a:gd name="connsiteX67" fmla="*/ 2102091 w 5858923"/>
                  <a:gd name="connsiteY67" fmla="*/ 996589 h 3469462"/>
                  <a:gd name="connsiteX68" fmla="*/ 2680428 w 5858923"/>
                  <a:gd name="connsiteY68" fmla="*/ 861628 h 3469462"/>
                  <a:gd name="connsiteX69" fmla="*/ 3326303 w 5858923"/>
                  <a:gd name="connsiteY69" fmla="*/ 1054445 h 3469462"/>
                  <a:gd name="connsiteX70" fmla="*/ 3850010 w 5858923"/>
                  <a:gd name="connsiteY70" fmla="*/ 1415877 h 3469462"/>
                  <a:gd name="connsiteX71" fmla="*/ 4174562 w 5858923"/>
                  <a:gd name="connsiteY71" fmla="*/ 1801397 h 3469462"/>
                  <a:gd name="connsiteX72" fmla="*/ 3966300 w 5858923"/>
                  <a:gd name="connsiteY72" fmla="*/ 2332826 h 3469462"/>
                  <a:gd name="connsiteX73" fmla="*/ 4579789 w 5858923"/>
                  <a:gd name="connsiteY73" fmla="*/ 3103289 h 3469462"/>
                  <a:gd name="connsiteX74" fmla="*/ 4858931 w 5858923"/>
                  <a:gd name="connsiteY74" fmla="*/ 2963027 h 3469462"/>
                  <a:gd name="connsiteX75" fmla="*/ 5143259 w 5858923"/>
                  <a:gd name="connsiteY75" fmla="*/ 2881082 h 3469462"/>
                  <a:gd name="connsiteX76" fmla="*/ 5480603 w 5858923"/>
                  <a:gd name="connsiteY76" fmla="*/ 2689187 h 3469462"/>
                  <a:gd name="connsiteX77" fmla="*/ 5798700 w 5858923"/>
                  <a:gd name="connsiteY77" fmla="*/ 2423184 h 3469462"/>
                  <a:gd name="connsiteX78" fmla="*/ 5837310 w 5858923"/>
                  <a:gd name="connsiteY78" fmla="*/ 2187032 h 34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58923" h="3469462">
                    <a:moveTo>
                      <a:pt x="5837886" y="2186917"/>
                    </a:moveTo>
                    <a:cubicBezTo>
                      <a:pt x="5842727" y="2114653"/>
                      <a:pt x="5837886" y="2049074"/>
                      <a:pt x="5746260" y="1990296"/>
                    </a:cubicBezTo>
                    <a:cubicBezTo>
                      <a:pt x="5857133" y="1854413"/>
                      <a:pt x="5765507" y="1661595"/>
                      <a:pt x="5664315" y="1589332"/>
                    </a:cubicBezTo>
                    <a:cubicBezTo>
                      <a:pt x="5760667" y="1483300"/>
                      <a:pt x="5736003" y="1356061"/>
                      <a:pt x="5634811" y="1288638"/>
                    </a:cubicBezTo>
                    <a:cubicBezTo>
                      <a:pt x="5533619" y="1221216"/>
                      <a:pt x="5534196" y="1141115"/>
                      <a:pt x="5394394" y="1145956"/>
                    </a:cubicBezTo>
                    <a:cubicBezTo>
                      <a:pt x="5375147" y="900122"/>
                      <a:pt x="5175069" y="784524"/>
                      <a:pt x="5020861" y="797086"/>
                    </a:cubicBezTo>
                    <a:cubicBezTo>
                      <a:pt x="4963004" y="596432"/>
                      <a:pt x="4764193" y="600120"/>
                      <a:pt x="4655741" y="471729"/>
                    </a:cubicBezTo>
                    <a:cubicBezTo>
                      <a:pt x="4547288" y="343452"/>
                      <a:pt x="4370145" y="377798"/>
                      <a:pt x="4323237" y="343452"/>
                    </a:cubicBezTo>
                    <a:cubicBezTo>
                      <a:pt x="4276214" y="309107"/>
                      <a:pt x="4166033" y="204227"/>
                      <a:pt x="4012401" y="211488"/>
                    </a:cubicBezTo>
                    <a:cubicBezTo>
                      <a:pt x="3903949" y="86785"/>
                      <a:pt x="3748473" y="47023"/>
                      <a:pt x="3605790" y="47023"/>
                    </a:cubicBezTo>
                    <a:cubicBezTo>
                      <a:pt x="3463108" y="47023"/>
                      <a:pt x="3363645" y="113869"/>
                      <a:pt x="3363645" y="113869"/>
                    </a:cubicBezTo>
                    <a:cubicBezTo>
                      <a:pt x="3363645" y="113869"/>
                      <a:pt x="3238941" y="47023"/>
                      <a:pt x="3083466" y="47023"/>
                    </a:cubicBezTo>
                    <a:cubicBezTo>
                      <a:pt x="2927990" y="47023"/>
                      <a:pt x="2862988" y="68691"/>
                      <a:pt x="2862988" y="68691"/>
                    </a:cubicBezTo>
                    <a:cubicBezTo>
                      <a:pt x="2862988" y="68691"/>
                      <a:pt x="2754535" y="0"/>
                      <a:pt x="2599060" y="0"/>
                    </a:cubicBezTo>
                    <a:cubicBezTo>
                      <a:pt x="2443584" y="0"/>
                      <a:pt x="2392988" y="43335"/>
                      <a:pt x="2392988" y="43335"/>
                    </a:cubicBezTo>
                    <a:cubicBezTo>
                      <a:pt x="2392988" y="43335"/>
                      <a:pt x="2335131" y="10834"/>
                      <a:pt x="2206855" y="10834"/>
                    </a:cubicBezTo>
                    <a:cubicBezTo>
                      <a:pt x="2078579" y="10834"/>
                      <a:pt x="2023028" y="65002"/>
                      <a:pt x="2023028" y="65002"/>
                    </a:cubicBezTo>
                    <a:cubicBezTo>
                      <a:pt x="2023028" y="65002"/>
                      <a:pt x="1742388" y="46908"/>
                      <a:pt x="1521794" y="220478"/>
                    </a:cubicBezTo>
                    <a:cubicBezTo>
                      <a:pt x="1301316" y="393933"/>
                      <a:pt x="1214531" y="404882"/>
                      <a:pt x="1062743" y="444644"/>
                    </a:cubicBezTo>
                    <a:cubicBezTo>
                      <a:pt x="910956" y="484406"/>
                      <a:pt x="816910" y="737386"/>
                      <a:pt x="712145" y="784409"/>
                    </a:cubicBezTo>
                    <a:cubicBezTo>
                      <a:pt x="607266" y="831432"/>
                      <a:pt x="357859" y="983219"/>
                      <a:pt x="318097" y="1330245"/>
                    </a:cubicBezTo>
                    <a:cubicBezTo>
                      <a:pt x="180716" y="1377268"/>
                      <a:pt x="0" y="1538736"/>
                      <a:pt x="61430" y="1839891"/>
                    </a:cubicBezTo>
                    <a:cubicBezTo>
                      <a:pt x="104649" y="2051495"/>
                      <a:pt x="0" y="2226679"/>
                      <a:pt x="0" y="2389300"/>
                    </a:cubicBezTo>
                    <a:cubicBezTo>
                      <a:pt x="0" y="2880852"/>
                      <a:pt x="487979" y="3431759"/>
                      <a:pt x="878339" y="3466450"/>
                    </a:cubicBezTo>
                    <a:cubicBezTo>
                      <a:pt x="1133970" y="3489155"/>
                      <a:pt x="1268700" y="3376092"/>
                      <a:pt x="1319296" y="3376092"/>
                    </a:cubicBezTo>
                    <a:cubicBezTo>
                      <a:pt x="1369891" y="3376092"/>
                      <a:pt x="1409654" y="3430261"/>
                      <a:pt x="1561441" y="3430261"/>
                    </a:cubicBezTo>
                    <a:cubicBezTo>
                      <a:pt x="1599359" y="3430261"/>
                      <a:pt x="1638660" y="3422769"/>
                      <a:pt x="1676117" y="3411474"/>
                    </a:cubicBezTo>
                    <a:cubicBezTo>
                      <a:pt x="1789641" y="3377244"/>
                      <a:pt x="2193947" y="3056151"/>
                      <a:pt x="2193947" y="2801789"/>
                    </a:cubicBezTo>
                    <a:cubicBezTo>
                      <a:pt x="2193947" y="2688956"/>
                      <a:pt x="2148076" y="2557914"/>
                      <a:pt x="2008390" y="2557914"/>
                    </a:cubicBezTo>
                    <a:cubicBezTo>
                      <a:pt x="1868704" y="2557914"/>
                      <a:pt x="1813268" y="2688956"/>
                      <a:pt x="1528940" y="2688956"/>
                    </a:cubicBezTo>
                    <a:cubicBezTo>
                      <a:pt x="1312035" y="2688956"/>
                      <a:pt x="927783" y="2528986"/>
                      <a:pt x="927783" y="2115229"/>
                    </a:cubicBezTo>
                    <a:cubicBezTo>
                      <a:pt x="966277" y="2081230"/>
                      <a:pt x="1007422" y="2033515"/>
                      <a:pt x="1034391" y="1970933"/>
                    </a:cubicBezTo>
                    <a:cubicBezTo>
                      <a:pt x="1034507" y="1970587"/>
                      <a:pt x="1034737" y="1970242"/>
                      <a:pt x="1034852" y="1969896"/>
                    </a:cubicBezTo>
                    <a:cubicBezTo>
                      <a:pt x="1036696" y="1965516"/>
                      <a:pt x="1038540" y="1961021"/>
                      <a:pt x="1040269" y="1956411"/>
                    </a:cubicBezTo>
                    <a:cubicBezTo>
                      <a:pt x="1040500" y="1955720"/>
                      <a:pt x="1040730" y="1955028"/>
                      <a:pt x="1040961" y="1954452"/>
                    </a:cubicBezTo>
                    <a:cubicBezTo>
                      <a:pt x="1043957" y="1946500"/>
                      <a:pt x="1046723" y="1938317"/>
                      <a:pt x="1049144" y="1929903"/>
                    </a:cubicBezTo>
                    <a:cubicBezTo>
                      <a:pt x="1049605" y="1928290"/>
                      <a:pt x="1050181" y="1926676"/>
                      <a:pt x="1050642" y="1925063"/>
                    </a:cubicBezTo>
                    <a:cubicBezTo>
                      <a:pt x="1051679" y="1921375"/>
                      <a:pt x="1052601" y="1917687"/>
                      <a:pt x="1053523" y="1913999"/>
                    </a:cubicBezTo>
                    <a:cubicBezTo>
                      <a:pt x="1054215" y="1911117"/>
                      <a:pt x="1054906" y="1908236"/>
                      <a:pt x="1055483" y="1905355"/>
                    </a:cubicBezTo>
                    <a:cubicBezTo>
                      <a:pt x="1056174" y="1901897"/>
                      <a:pt x="1056981" y="1898555"/>
                      <a:pt x="1057672" y="1895097"/>
                    </a:cubicBezTo>
                    <a:cubicBezTo>
                      <a:pt x="1058710" y="1889450"/>
                      <a:pt x="1059747" y="1883687"/>
                      <a:pt x="1060554" y="1877809"/>
                    </a:cubicBezTo>
                    <a:cubicBezTo>
                      <a:pt x="1060899" y="1875043"/>
                      <a:pt x="1061245" y="1872277"/>
                      <a:pt x="1061591" y="1869396"/>
                    </a:cubicBezTo>
                    <a:cubicBezTo>
                      <a:pt x="1062167" y="1864670"/>
                      <a:pt x="1062628" y="1859945"/>
                      <a:pt x="1062974" y="1855105"/>
                    </a:cubicBezTo>
                    <a:cubicBezTo>
                      <a:pt x="1063204" y="1852338"/>
                      <a:pt x="1063435" y="1849457"/>
                      <a:pt x="1063550" y="1846576"/>
                    </a:cubicBezTo>
                    <a:cubicBezTo>
                      <a:pt x="1063896" y="1841274"/>
                      <a:pt x="1064011" y="1835857"/>
                      <a:pt x="1064127" y="1830325"/>
                    </a:cubicBezTo>
                    <a:cubicBezTo>
                      <a:pt x="1064127" y="1828251"/>
                      <a:pt x="1064242" y="1826176"/>
                      <a:pt x="1064242" y="1824102"/>
                    </a:cubicBezTo>
                    <a:cubicBezTo>
                      <a:pt x="1064242" y="1816610"/>
                      <a:pt x="1064011" y="1809004"/>
                      <a:pt x="1063550" y="1801281"/>
                    </a:cubicBezTo>
                    <a:cubicBezTo>
                      <a:pt x="1063435" y="1799092"/>
                      <a:pt x="1063204" y="1797017"/>
                      <a:pt x="1063089" y="1794827"/>
                    </a:cubicBezTo>
                    <a:cubicBezTo>
                      <a:pt x="1062628" y="1788719"/>
                      <a:pt x="1062052" y="1782495"/>
                      <a:pt x="1061360" y="1776157"/>
                    </a:cubicBezTo>
                    <a:cubicBezTo>
                      <a:pt x="1061130" y="1773736"/>
                      <a:pt x="1060784" y="1771316"/>
                      <a:pt x="1060438" y="1768896"/>
                    </a:cubicBezTo>
                    <a:cubicBezTo>
                      <a:pt x="1059401" y="1760597"/>
                      <a:pt x="1058133" y="1752069"/>
                      <a:pt x="1056520" y="1743540"/>
                    </a:cubicBezTo>
                    <a:cubicBezTo>
                      <a:pt x="1268584" y="1651914"/>
                      <a:pt x="1336007" y="1358020"/>
                      <a:pt x="1446880" y="1290482"/>
                    </a:cubicBezTo>
                    <a:cubicBezTo>
                      <a:pt x="1451144" y="1287832"/>
                      <a:pt x="1455639" y="1285296"/>
                      <a:pt x="1460249" y="1282761"/>
                    </a:cubicBezTo>
                    <a:cubicBezTo>
                      <a:pt x="1461632" y="1282069"/>
                      <a:pt x="1463015" y="1281262"/>
                      <a:pt x="1464283" y="1280571"/>
                    </a:cubicBezTo>
                    <a:cubicBezTo>
                      <a:pt x="1467856" y="1278611"/>
                      <a:pt x="1471429" y="1276767"/>
                      <a:pt x="1475117" y="1274923"/>
                    </a:cubicBezTo>
                    <a:cubicBezTo>
                      <a:pt x="1476500" y="1274232"/>
                      <a:pt x="1477768" y="1273540"/>
                      <a:pt x="1479151" y="1272849"/>
                    </a:cubicBezTo>
                    <a:cubicBezTo>
                      <a:pt x="1483991" y="1270429"/>
                      <a:pt x="1488832" y="1268008"/>
                      <a:pt x="1493788" y="1265703"/>
                    </a:cubicBezTo>
                    <a:cubicBezTo>
                      <a:pt x="1495056" y="1265127"/>
                      <a:pt x="1496439" y="1264435"/>
                      <a:pt x="1497822" y="1263859"/>
                    </a:cubicBezTo>
                    <a:cubicBezTo>
                      <a:pt x="1501625" y="1262015"/>
                      <a:pt x="1505544" y="1260286"/>
                      <a:pt x="1509462" y="1258442"/>
                    </a:cubicBezTo>
                    <a:cubicBezTo>
                      <a:pt x="1511652" y="1257405"/>
                      <a:pt x="1513842" y="1256483"/>
                      <a:pt x="1515916" y="1255561"/>
                    </a:cubicBezTo>
                    <a:cubicBezTo>
                      <a:pt x="1519028" y="1254178"/>
                      <a:pt x="1522140" y="1252795"/>
                      <a:pt x="1525367" y="1251412"/>
                    </a:cubicBezTo>
                    <a:cubicBezTo>
                      <a:pt x="1569970" y="1231704"/>
                      <a:pt x="1619067" y="1212111"/>
                      <a:pt x="1662518" y="1189406"/>
                    </a:cubicBezTo>
                    <a:cubicBezTo>
                      <a:pt x="1662518" y="1189406"/>
                      <a:pt x="1662518" y="1189406"/>
                      <a:pt x="1662518" y="1189406"/>
                    </a:cubicBezTo>
                    <a:cubicBezTo>
                      <a:pt x="1680151" y="1180186"/>
                      <a:pt x="1696748" y="1170505"/>
                      <a:pt x="1711846" y="1160132"/>
                    </a:cubicBezTo>
                    <a:cubicBezTo>
                      <a:pt x="1712191" y="1159901"/>
                      <a:pt x="1712652" y="1159556"/>
                      <a:pt x="1712998" y="1159325"/>
                    </a:cubicBezTo>
                    <a:cubicBezTo>
                      <a:pt x="1741581" y="1139386"/>
                      <a:pt x="1764055" y="1116797"/>
                      <a:pt x="1775580" y="1090174"/>
                    </a:cubicBezTo>
                    <a:lnTo>
                      <a:pt x="1775580" y="1090174"/>
                    </a:lnTo>
                    <a:cubicBezTo>
                      <a:pt x="1935897" y="1135122"/>
                      <a:pt x="2029827" y="1078533"/>
                      <a:pt x="2102091" y="996589"/>
                    </a:cubicBezTo>
                    <a:cubicBezTo>
                      <a:pt x="2323837" y="1035198"/>
                      <a:pt x="2425028" y="861628"/>
                      <a:pt x="2680428" y="861628"/>
                    </a:cubicBezTo>
                    <a:cubicBezTo>
                      <a:pt x="2935827" y="861628"/>
                      <a:pt x="3234677" y="957979"/>
                      <a:pt x="3326303" y="1054445"/>
                    </a:cubicBezTo>
                    <a:cubicBezTo>
                      <a:pt x="3429915" y="1046032"/>
                      <a:pt x="3799876" y="1136390"/>
                      <a:pt x="3850010" y="1415877"/>
                    </a:cubicBezTo>
                    <a:cubicBezTo>
                      <a:pt x="4075790" y="1415877"/>
                      <a:pt x="4174562" y="1654450"/>
                      <a:pt x="4174562" y="1801397"/>
                    </a:cubicBezTo>
                    <a:cubicBezTo>
                      <a:pt x="4174562" y="2050573"/>
                      <a:pt x="4074407" y="2113846"/>
                      <a:pt x="3966300" y="2332826"/>
                    </a:cubicBezTo>
                    <a:lnTo>
                      <a:pt x="4579789" y="3103289"/>
                    </a:lnTo>
                    <a:cubicBezTo>
                      <a:pt x="4661964" y="3061222"/>
                      <a:pt x="4760390" y="2963027"/>
                      <a:pt x="4858931" y="2963027"/>
                    </a:cubicBezTo>
                    <a:cubicBezTo>
                      <a:pt x="4984211" y="2963027"/>
                      <a:pt x="5046908" y="2881082"/>
                      <a:pt x="5143259" y="2881082"/>
                    </a:cubicBezTo>
                    <a:cubicBezTo>
                      <a:pt x="5239610" y="2881082"/>
                      <a:pt x="5350483" y="2689187"/>
                      <a:pt x="5480603" y="2689187"/>
                    </a:cubicBezTo>
                    <a:cubicBezTo>
                      <a:pt x="5610723" y="2689187"/>
                      <a:pt x="5813107" y="2659337"/>
                      <a:pt x="5798700" y="2423184"/>
                    </a:cubicBezTo>
                    <a:cubicBezTo>
                      <a:pt x="5909573" y="2273817"/>
                      <a:pt x="5832469" y="2259295"/>
                      <a:pt x="5837310" y="2187032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2E4A32C2-3179-1AE6-493B-BF2BDD3F74FC}"/>
                  </a:ext>
                </a:extLst>
              </p:cNvPr>
              <p:cNvSpPr/>
              <p:nvPr/>
            </p:nvSpPr>
            <p:spPr>
              <a:xfrm>
                <a:off x="873701" y="1116986"/>
                <a:ext cx="5858923" cy="3469462"/>
              </a:xfrm>
              <a:custGeom>
                <a:avLst/>
                <a:gdLst>
                  <a:gd name="connsiteX0" fmla="*/ 5837886 w 5858923"/>
                  <a:gd name="connsiteY0" fmla="*/ 2186917 h 3469462"/>
                  <a:gd name="connsiteX1" fmla="*/ 5746260 w 5858923"/>
                  <a:gd name="connsiteY1" fmla="*/ 1990296 h 3469462"/>
                  <a:gd name="connsiteX2" fmla="*/ 5664315 w 5858923"/>
                  <a:gd name="connsiteY2" fmla="*/ 1589332 h 3469462"/>
                  <a:gd name="connsiteX3" fmla="*/ 5634811 w 5858923"/>
                  <a:gd name="connsiteY3" fmla="*/ 1288638 h 3469462"/>
                  <a:gd name="connsiteX4" fmla="*/ 5394394 w 5858923"/>
                  <a:gd name="connsiteY4" fmla="*/ 1145956 h 3469462"/>
                  <a:gd name="connsiteX5" fmla="*/ 5020861 w 5858923"/>
                  <a:gd name="connsiteY5" fmla="*/ 797086 h 3469462"/>
                  <a:gd name="connsiteX6" fmla="*/ 4655741 w 5858923"/>
                  <a:gd name="connsiteY6" fmla="*/ 471729 h 3469462"/>
                  <a:gd name="connsiteX7" fmla="*/ 4323237 w 5858923"/>
                  <a:gd name="connsiteY7" fmla="*/ 343452 h 3469462"/>
                  <a:gd name="connsiteX8" fmla="*/ 4012401 w 5858923"/>
                  <a:gd name="connsiteY8" fmla="*/ 211488 h 3469462"/>
                  <a:gd name="connsiteX9" fmla="*/ 3605790 w 5858923"/>
                  <a:gd name="connsiteY9" fmla="*/ 47023 h 3469462"/>
                  <a:gd name="connsiteX10" fmla="*/ 3363645 w 5858923"/>
                  <a:gd name="connsiteY10" fmla="*/ 113869 h 3469462"/>
                  <a:gd name="connsiteX11" fmla="*/ 3083466 w 5858923"/>
                  <a:gd name="connsiteY11" fmla="*/ 47023 h 3469462"/>
                  <a:gd name="connsiteX12" fmla="*/ 2862988 w 5858923"/>
                  <a:gd name="connsiteY12" fmla="*/ 68691 h 3469462"/>
                  <a:gd name="connsiteX13" fmla="*/ 2599060 w 5858923"/>
                  <a:gd name="connsiteY13" fmla="*/ 0 h 3469462"/>
                  <a:gd name="connsiteX14" fmla="*/ 2392988 w 5858923"/>
                  <a:gd name="connsiteY14" fmla="*/ 43335 h 3469462"/>
                  <a:gd name="connsiteX15" fmla="*/ 2206855 w 5858923"/>
                  <a:gd name="connsiteY15" fmla="*/ 10834 h 3469462"/>
                  <a:gd name="connsiteX16" fmla="*/ 2023028 w 5858923"/>
                  <a:gd name="connsiteY16" fmla="*/ 65002 h 3469462"/>
                  <a:gd name="connsiteX17" fmla="*/ 1521794 w 5858923"/>
                  <a:gd name="connsiteY17" fmla="*/ 220478 h 3469462"/>
                  <a:gd name="connsiteX18" fmla="*/ 1062743 w 5858923"/>
                  <a:gd name="connsiteY18" fmla="*/ 444644 h 3469462"/>
                  <a:gd name="connsiteX19" fmla="*/ 712145 w 5858923"/>
                  <a:gd name="connsiteY19" fmla="*/ 784409 h 3469462"/>
                  <a:gd name="connsiteX20" fmla="*/ 318097 w 5858923"/>
                  <a:gd name="connsiteY20" fmla="*/ 1330245 h 3469462"/>
                  <a:gd name="connsiteX21" fmla="*/ 61430 w 5858923"/>
                  <a:gd name="connsiteY21" fmla="*/ 1839891 h 3469462"/>
                  <a:gd name="connsiteX22" fmla="*/ 0 w 5858923"/>
                  <a:gd name="connsiteY22" fmla="*/ 2389300 h 3469462"/>
                  <a:gd name="connsiteX23" fmla="*/ 878339 w 5858923"/>
                  <a:gd name="connsiteY23" fmla="*/ 3466450 h 3469462"/>
                  <a:gd name="connsiteX24" fmla="*/ 1319296 w 5858923"/>
                  <a:gd name="connsiteY24" fmla="*/ 3376092 h 3469462"/>
                  <a:gd name="connsiteX25" fmla="*/ 1561441 w 5858923"/>
                  <a:gd name="connsiteY25" fmla="*/ 3430261 h 3469462"/>
                  <a:gd name="connsiteX26" fmla="*/ 1676117 w 5858923"/>
                  <a:gd name="connsiteY26" fmla="*/ 3411474 h 3469462"/>
                  <a:gd name="connsiteX27" fmla="*/ 2193947 w 5858923"/>
                  <a:gd name="connsiteY27" fmla="*/ 2801789 h 3469462"/>
                  <a:gd name="connsiteX28" fmla="*/ 2008390 w 5858923"/>
                  <a:gd name="connsiteY28" fmla="*/ 2557914 h 3469462"/>
                  <a:gd name="connsiteX29" fmla="*/ 1528940 w 5858923"/>
                  <a:gd name="connsiteY29" fmla="*/ 2688956 h 3469462"/>
                  <a:gd name="connsiteX30" fmla="*/ 927783 w 5858923"/>
                  <a:gd name="connsiteY30" fmla="*/ 2115229 h 3469462"/>
                  <a:gd name="connsiteX31" fmla="*/ 1034391 w 5858923"/>
                  <a:gd name="connsiteY31" fmla="*/ 1970933 h 3469462"/>
                  <a:gd name="connsiteX32" fmla="*/ 1034852 w 5858923"/>
                  <a:gd name="connsiteY32" fmla="*/ 1969896 h 3469462"/>
                  <a:gd name="connsiteX33" fmla="*/ 1040269 w 5858923"/>
                  <a:gd name="connsiteY33" fmla="*/ 1956411 h 3469462"/>
                  <a:gd name="connsiteX34" fmla="*/ 1040961 w 5858923"/>
                  <a:gd name="connsiteY34" fmla="*/ 1954452 h 3469462"/>
                  <a:gd name="connsiteX35" fmla="*/ 1049144 w 5858923"/>
                  <a:gd name="connsiteY35" fmla="*/ 1929903 h 3469462"/>
                  <a:gd name="connsiteX36" fmla="*/ 1050642 w 5858923"/>
                  <a:gd name="connsiteY36" fmla="*/ 1925063 h 3469462"/>
                  <a:gd name="connsiteX37" fmla="*/ 1053523 w 5858923"/>
                  <a:gd name="connsiteY37" fmla="*/ 1913999 h 3469462"/>
                  <a:gd name="connsiteX38" fmla="*/ 1055483 w 5858923"/>
                  <a:gd name="connsiteY38" fmla="*/ 1905355 h 3469462"/>
                  <a:gd name="connsiteX39" fmla="*/ 1057672 w 5858923"/>
                  <a:gd name="connsiteY39" fmla="*/ 1895097 h 3469462"/>
                  <a:gd name="connsiteX40" fmla="*/ 1060554 w 5858923"/>
                  <a:gd name="connsiteY40" fmla="*/ 1877809 h 3469462"/>
                  <a:gd name="connsiteX41" fmla="*/ 1061591 w 5858923"/>
                  <a:gd name="connsiteY41" fmla="*/ 1869396 h 3469462"/>
                  <a:gd name="connsiteX42" fmla="*/ 1062974 w 5858923"/>
                  <a:gd name="connsiteY42" fmla="*/ 1855105 h 3469462"/>
                  <a:gd name="connsiteX43" fmla="*/ 1063550 w 5858923"/>
                  <a:gd name="connsiteY43" fmla="*/ 1846576 h 3469462"/>
                  <a:gd name="connsiteX44" fmla="*/ 1064127 w 5858923"/>
                  <a:gd name="connsiteY44" fmla="*/ 1830325 h 3469462"/>
                  <a:gd name="connsiteX45" fmla="*/ 1064242 w 5858923"/>
                  <a:gd name="connsiteY45" fmla="*/ 1824102 h 3469462"/>
                  <a:gd name="connsiteX46" fmla="*/ 1063550 w 5858923"/>
                  <a:gd name="connsiteY46" fmla="*/ 1801281 h 3469462"/>
                  <a:gd name="connsiteX47" fmla="*/ 1063089 w 5858923"/>
                  <a:gd name="connsiteY47" fmla="*/ 1794827 h 3469462"/>
                  <a:gd name="connsiteX48" fmla="*/ 1061360 w 5858923"/>
                  <a:gd name="connsiteY48" fmla="*/ 1776157 h 3469462"/>
                  <a:gd name="connsiteX49" fmla="*/ 1060438 w 5858923"/>
                  <a:gd name="connsiteY49" fmla="*/ 1768896 h 3469462"/>
                  <a:gd name="connsiteX50" fmla="*/ 1056520 w 5858923"/>
                  <a:gd name="connsiteY50" fmla="*/ 1743540 h 3469462"/>
                  <a:gd name="connsiteX51" fmla="*/ 1446880 w 5858923"/>
                  <a:gd name="connsiteY51" fmla="*/ 1290482 h 3469462"/>
                  <a:gd name="connsiteX52" fmla="*/ 1460249 w 5858923"/>
                  <a:gd name="connsiteY52" fmla="*/ 1282761 h 3469462"/>
                  <a:gd name="connsiteX53" fmla="*/ 1464283 w 5858923"/>
                  <a:gd name="connsiteY53" fmla="*/ 1280571 h 3469462"/>
                  <a:gd name="connsiteX54" fmla="*/ 1475117 w 5858923"/>
                  <a:gd name="connsiteY54" fmla="*/ 1274923 h 3469462"/>
                  <a:gd name="connsiteX55" fmla="*/ 1479151 w 5858923"/>
                  <a:gd name="connsiteY55" fmla="*/ 1272849 h 3469462"/>
                  <a:gd name="connsiteX56" fmla="*/ 1493788 w 5858923"/>
                  <a:gd name="connsiteY56" fmla="*/ 1265703 h 3469462"/>
                  <a:gd name="connsiteX57" fmla="*/ 1497822 w 5858923"/>
                  <a:gd name="connsiteY57" fmla="*/ 1263859 h 3469462"/>
                  <a:gd name="connsiteX58" fmla="*/ 1509462 w 5858923"/>
                  <a:gd name="connsiteY58" fmla="*/ 1258442 h 3469462"/>
                  <a:gd name="connsiteX59" fmla="*/ 1515916 w 5858923"/>
                  <a:gd name="connsiteY59" fmla="*/ 1255561 h 3469462"/>
                  <a:gd name="connsiteX60" fmla="*/ 1525367 w 5858923"/>
                  <a:gd name="connsiteY60" fmla="*/ 1251412 h 3469462"/>
                  <a:gd name="connsiteX61" fmla="*/ 1662518 w 5858923"/>
                  <a:gd name="connsiteY61" fmla="*/ 1189406 h 3469462"/>
                  <a:gd name="connsiteX62" fmla="*/ 1662518 w 5858923"/>
                  <a:gd name="connsiteY62" fmla="*/ 1189406 h 3469462"/>
                  <a:gd name="connsiteX63" fmla="*/ 1711846 w 5858923"/>
                  <a:gd name="connsiteY63" fmla="*/ 1160132 h 3469462"/>
                  <a:gd name="connsiteX64" fmla="*/ 1712998 w 5858923"/>
                  <a:gd name="connsiteY64" fmla="*/ 1159325 h 3469462"/>
                  <a:gd name="connsiteX65" fmla="*/ 1775580 w 5858923"/>
                  <a:gd name="connsiteY65" fmla="*/ 1090174 h 3469462"/>
                  <a:gd name="connsiteX66" fmla="*/ 1775580 w 5858923"/>
                  <a:gd name="connsiteY66" fmla="*/ 1090174 h 3469462"/>
                  <a:gd name="connsiteX67" fmla="*/ 2102091 w 5858923"/>
                  <a:gd name="connsiteY67" fmla="*/ 996589 h 3469462"/>
                  <a:gd name="connsiteX68" fmla="*/ 2680428 w 5858923"/>
                  <a:gd name="connsiteY68" fmla="*/ 861628 h 3469462"/>
                  <a:gd name="connsiteX69" fmla="*/ 3326303 w 5858923"/>
                  <a:gd name="connsiteY69" fmla="*/ 1054445 h 3469462"/>
                  <a:gd name="connsiteX70" fmla="*/ 3850010 w 5858923"/>
                  <a:gd name="connsiteY70" fmla="*/ 1415877 h 3469462"/>
                  <a:gd name="connsiteX71" fmla="*/ 4174562 w 5858923"/>
                  <a:gd name="connsiteY71" fmla="*/ 1801397 h 3469462"/>
                  <a:gd name="connsiteX72" fmla="*/ 3966300 w 5858923"/>
                  <a:gd name="connsiteY72" fmla="*/ 2332826 h 3469462"/>
                  <a:gd name="connsiteX73" fmla="*/ 4579789 w 5858923"/>
                  <a:gd name="connsiteY73" fmla="*/ 3103289 h 3469462"/>
                  <a:gd name="connsiteX74" fmla="*/ 4858931 w 5858923"/>
                  <a:gd name="connsiteY74" fmla="*/ 2963027 h 3469462"/>
                  <a:gd name="connsiteX75" fmla="*/ 5143259 w 5858923"/>
                  <a:gd name="connsiteY75" fmla="*/ 2881082 h 3469462"/>
                  <a:gd name="connsiteX76" fmla="*/ 5480603 w 5858923"/>
                  <a:gd name="connsiteY76" fmla="*/ 2689187 h 3469462"/>
                  <a:gd name="connsiteX77" fmla="*/ 5798700 w 5858923"/>
                  <a:gd name="connsiteY77" fmla="*/ 2423184 h 3469462"/>
                  <a:gd name="connsiteX78" fmla="*/ 5837310 w 5858923"/>
                  <a:gd name="connsiteY78" fmla="*/ 2187032 h 34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58923" h="3469462">
                    <a:moveTo>
                      <a:pt x="5837886" y="2186917"/>
                    </a:moveTo>
                    <a:cubicBezTo>
                      <a:pt x="5842727" y="2114653"/>
                      <a:pt x="5837886" y="2049074"/>
                      <a:pt x="5746260" y="1990296"/>
                    </a:cubicBezTo>
                    <a:cubicBezTo>
                      <a:pt x="5857133" y="1854413"/>
                      <a:pt x="5765507" y="1661595"/>
                      <a:pt x="5664315" y="1589332"/>
                    </a:cubicBezTo>
                    <a:cubicBezTo>
                      <a:pt x="5760667" y="1483300"/>
                      <a:pt x="5736003" y="1356061"/>
                      <a:pt x="5634811" y="1288638"/>
                    </a:cubicBezTo>
                    <a:cubicBezTo>
                      <a:pt x="5533619" y="1221216"/>
                      <a:pt x="5534196" y="1141115"/>
                      <a:pt x="5394394" y="1145956"/>
                    </a:cubicBezTo>
                    <a:cubicBezTo>
                      <a:pt x="5375147" y="900122"/>
                      <a:pt x="5175069" y="784524"/>
                      <a:pt x="5020861" y="797086"/>
                    </a:cubicBezTo>
                    <a:cubicBezTo>
                      <a:pt x="4963004" y="596432"/>
                      <a:pt x="4764193" y="600120"/>
                      <a:pt x="4655741" y="471729"/>
                    </a:cubicBezTo>
                    <a:cubicBezTo>
                      <a:pt x="4547288" y="343452"/>
                      <a:pt x="4370145" y="377798"/>
                      <a:pt x="4323237" y="343452"/>
                    </a:cubicBezTo>
                    <a:cubicBezTo>
                      <a:pt x="4276214" y="309107"/>
                      <a:pt x="4166033" y="204227"/>
                      <a:pt x="4012401" y="211488"/>
                    </a:cubicBezTo>
                    <a:cubicBezTo>
                      <a:pt x="3903949" y="86785"/>
                      <a:pt x="3748473" y="47023"/>
                      <a:pt x="3605790" y="47023"/>
                    </a:cubicBezTo>
                    <a:cubicBezTo>
                      <a:pt x="3463108" y="47023"/>
                      <a:pt x="3363645" y="113869"/>
                      <a:pt x="3363645" y="113869"/>
                    </a:cubicBezTo>
                    <a:cubicBezTo>
                      <a:pt x="3363645" y="113869"/>
                      <a:pt x="3238941" y="47023"/>
                      <a:pt x="3083466" y="47023"/>
                    </a:cubicBezTo>
                    <a:cubicBezTo>
                      <a:pt x="2927990" y="47023"/>
                      <a:pt x="2862988" y="68691"/>
                      <a:pt x="2862988" y="68691"/>
                    </a:cubicBezTo>
                    <a:cubicBezTo>
                      <a:pt x="2862988" y="68691"/>
                      <a:pt x="2754535" y="0"/>
                      <a:pt x="2599060" y="0"/>
                    </a:cubicBezTo>
                    <a:cubicBezTo>
                      <a:pt x="2443584" y="0"/>
                      <a:pt x="2392988" y="43335"/>
                      <a:pt x="2392988" y="43335"/>
                    </a:cubicBezTo>
                    <a:cubicBezTo>
                      <a:pt x="2392988" y="43335"/>
                      <a:pt x="2335131" y="10834"/>
                      <a:pt x="2206855" y="10834"/>
                    </a:cubicBezTo>
                    <a:cubicBezTo>
                      <a:pt x="2078579" y="10834"/>
                      <a:pt x="2023028" y="65002"/>
                      <a:pt x="2023028" y="65002"/>
                    </a:cubicBezTo>
                    <a:cubicBezTo>
                      <a:pt x="2023028" y="65002"/>
                      <a:pt x="1742388" y="46908"/>
                      <a:pt x="1521794" y="220478"/>
                    </a:cubicBezTo>
                    <a:cubicBezTo>
                      <a:pt x="1301316" y="393933"/>
                      <a:pt x="1214531" y="404882"/>
                      <a:pt x="1062743" y="444644"/>
                    </a:cubicBezTo>
                    <a:cubicBezTo>
                      <a:pt x="910956" y="484406"/>
                      <a:pt x="816910" y="737386"/>
                      <a:pt x="712145" y="784409"/>
                    </a:cubicBezTo>
                    <a:cubicBezTo>
                      <a:pt x="607266" y="831432"/>
                      <a:pt x="357859" y="983219"/>
                      <a:pt x="318097" y="1330245"/>
                    </a:cubicBezTo>
                    <a:cubicBezTo>
                      <a:pt x="180716" y="1377268"/>
                      <a:pt x="0" y="1538736"/>
                      <a:pt x="61430" y="1839891"/>
                    </a:cubicBezTo>
                    <a:cubicBezTo>
                      <a:pt x="104649" y="2051495"/>
                      <a:pt x="0" y="2226679"/>
                      <a:pt x="0" y="2389300"/>
                    </a:cubicBezTo>
                    <a:cubicBezTo>
                      <a:pt x="0" y="2880852"/>
                      <a:pt x="487979" y="3431759"/>
                      <a:pt x="878339" y="3466450"/>
                    </a:cubicBezTo>
                    <a:cubicBezTo>
                      <a:pt x="1133970" y="3489155"/>
                      <a:pt x="1268700" y="3376092"/>
                      <a:pt x="1319296" y="3376092"/>
                    </a:cubicBezTo>
                    <a:cubicBezTo>
                      <a:pt x="1369891" y="3376092"/>
                      <a:pt x="1409654" y="3430261"/>
                      <a:pt x="1561441" y="3430261"/>
                    </a:cubicBezTo>
                    <a:cubicBezTo>
                      <a:pt x="1599359" y="3430261"/>
                      <a:pt x="1638660" y="3422769"/>
                      <a:pt x="1676117" y="3411474"/>
                    </a:cubicBezTo>
                    <a:cubicBezTo>
                      <a:pt x="1789641" y="3377244"/>
                      <a:pt x="2193947" y="3056151"/>
                      <a:pt x="2193947" y="2801789"/>
                    </a:cubicBezTo>
                    <a:cubicBezTo>
                      <a:pt x="2193947" y="2688956"/>
                      <a:pt x="2148076" y="2557914"/>
                      <a:pt x="2008390" y="2557914"/>
                    </a:cubicBezTo>
                    <a:cubicBezTo>
                      <a:pt x="1868704" y="2557914"/>
                      <a:pt x="1813268" y="2688956"/>
                      <a:pt x="1528940" y="2688956"/>
                    </a:cubicBezTo>
                    <a:cubicBezTo>
                      <a:pt x="1312035" y="2688956"/>
                      <a:pt x="927783" y="2528986"/>
                      <a:pt x="927783" y="2115229"/>
                    </a:cubicBezTo>
                    <a:cubicBezTo>
                      <a:pt x="966277" y="2081230"/>
                      <a:pt x="1007422" y="2033515"/>
                      <a:pt x="1034391" y="1970933"/>
                    </a:cubicBezTo>
                    <a:cubicBezTo>
                      <a:pt x="1034507" y="1970587"/>
                      <a:pt x="1034737" y="1970242"/>
                      <a:pt x="1034852" y="1969896"/>
                    </a:cubicBezTo>
                    <a:cubicBezTo>
                      <a:pt x="1036696" y="1965516"/>
                      <a:pt x="1038540" y="1961021"/>
                      <a:pt x="1040269" y="1956411"/>
                    </a:cubicBezTo>
                    <a:cubicBezTo>
                      <a:pt x="1040500" y="1955720"/>
                      <a:pt x="1040730" y="1955028"/>
                      <a:pt x="1040961" y="1954452"/>
                    </a:cubicBezTo>
                    <a:cubicBezTo>
                      <a:pt x="1043957" y="1946500"/>
                      <a:pt x="1046723" y="1938317"/>
                      <a:pt x="1049144" y="1929903"/>
                    </a:cubicBezTo>
                    <a:cubicBezTo>
                      <a:pt x="1049605" y="1928290"/>
                      <a:pt x="1050181" y="1926676"/>
                      <a:pt x="1050642" y="1925063"/>
                    </a:cubicBezTo>
                    <a:cubicBezTo>
                      <a:pt x="1051679" y="1921375"/>
                      <a:pt x="1052601" y="1917687"/>
                      <a:pt x="1053523" y="1913999"/>
                    </a:cubicBezTo>
                    <a:cubicBezTo>
                      <a:pt x="1054215" y="1911117"/>
                      <a:pt x="1054906" y="1908236"/>
                      <a:pt x="1055483" y="1905355"/>
                    </a:cubicBezTo>
                    <a:cubicBezTo>
                      <a:pt x="1056174" y="1901897"/>
                      <a:pt x="1056981" y="1898555"/>
                      <a:pt x="1057672" y="1895097"/>
                    </a:cubicBezTo>
                    <a:cubicBezTo>
                      <a:pt x="1058710" y="1889450"/>
                      <a:pt x="1059747" y="1883687"/>
                      <a:pt x="1060554" y="1877809"/>
                    </a:cubicBezTo>
                    <a:cubicBezTo>
                      <a:pt x="1060899" y="1875043"/>
                      <a:pt x="1061245" y="1872277"/>
                      <a:pt x="1061591" y="1869396"/>
                    </a:cubicBezTo>
                    <a:cubicBezTo>
                      <a:pt x="1062167" y="1864670"/>
                      <a:pt x="1062628" y="1859945"/>
                      <a:pt x="1062974" y="1855105"/>
                    </a:cubicBezTo>
                    <a:cubicBezTo>
                      <a:pt x="1063204" y="1852338"/>
                      <a:pt x="1063435" y="1849457"/>
                      <a:pt x="1063550" y="1846576"/>
                    </a:cubicBezTo>
                    <a:cubicBezTo>
                      <a:pt x="1063896" y="1841274"/>
                      <a:pt x="1064011" y="1835857"/>
                      <a:pt x="1064127" y="1830325"/>
                    </a:cubicBezTo>
                    <a:cubicBezTo>
                      <a:pt x="1064127" y="1828251"/>
                      <a:pt x="1064242" y="1826176"/>
                      <a:pt x="1064242" y="1824102"/>
                    </a:cubicBezTo>
                    <a:cubicBezTo>
                      <a:pt x="1064242" y="1816610"/>
                      <a:pt x="1064011" y="1809004"/>
                      <a:pt x="1063550" y="1801281"/>
                    </a:cubicBezTo>
                    <a:cubicBezTo>
                      <a:pt x="1063435" y="1799092"/>
                      <a:pt x="1063204" y="1797017"/>
                      <a:pt x="1063089" y="1794827"/>
                    </a:cubicBezTo>
                    <a:cubicBezTo>
                      <a:pt x="1062628" y="1788719"/>
                      <a:pt x="1062052" y="1782495"/>
                      <a:pt x="1061360" y="1776157"/>
                    </a:cubicBezTo>
                    <a:cubicBezTo>
                      <a:pt x="1061130" y="1773736"/>
                      <a:pt x="1060784" y="1771316"/>
                      <a:pt x="1060438" y="1768896"/>
                    </a:cubicBezTo>
                    <a:cubicBezTo>
                      <a:pt x="1059401" y="1760597"/>
                      <a:pt x="1058133" y="1752069"/>
                      <a:pt x="1056520" y="1743540"/>
                    </a:cubicBezTo>
                    <a:cubicBezTo>
                      <a:pt x="1268584" y="1651914"/>
                      <a:pt x="1336007" y="1358020"/>
                      <a:pt x="1446880" y="1290482"/>
                    </a:cubicBezTo>
                    <a:cubicBezTo>
                      <a:pt x="1451144" y="1287832"/>
                      <a:pt x="1455639" y="1285296"/>
                      <a:pt x="1460249" y="1282761"/>
                    </a:cubicBezTo>
                    <a:cubicBezTo>
                      <a:pt x="1461632" y="1282069"/>
                      <a:pt x="1463015" y="1281262"/>
                      <a:pt x="1464283" y="1280571"/>
                    </a:cubicBezTo>
                    <a:cubicBezTo>
                      <a:pt x="1467856" y="1278611"/>
                      <a:pt x="1471429" y="1276767"/>
                      <a:pt x="1475117" y="1274923"/>
                    </a:cubicBezTo>
                    <a:cubicBezTo>
                      <a:pt x="1476500" y="1274232"/>
                      <a:pt x="1477768" y="1273540"/>
                      <a:pt x="1479151" y="1272849"/>
                    </a:cubicBezTo>
                    <a:cubicBezTo>
                      <a:pt x="1483991" y="1270429"/>
                      <a:pt x="1488832" y="1268008"/>
                      <a:pt x="1493788" y="1265703"/>
                    </a:cubicBezTo>
                    <a:cubicBezTo>
                      <a:pt x="1495056" y="1265127"/>
                      <a:pt x="1496439" y="1264435"/>
                      <a:pt x="1497822" y="1263859"/>
                    </a:cubicBezTo>
                    <a:cubicBezTo>
                      <a:pt x="1501625" y="1262015"/>
                      <a:pt x="1505544" y="1260286"/>
                      <a:pt x="1509462" y="1258442"/>
                    </a:cubicBezTo>
                    <a:cubicBezTo>
                      <a:pt x="1511652" y="1257405"/>
                      <a:pt x="1513842" y="1256483"/>
                      <a:pt x="1515916" y="1255561"/>
                    </a:cubicBezTo>
                    <a:cubicBezTo>
                      <a:pt x="1519028" y="1254178"/>
                      <a:pt x="1522140" y="1252795"/>
                      <a:pt x="1525367" y="1251412"/>
                    </a:cubicBezTo>
                    <a:cubicBezTo>
                      <a:pt x="1569970" y="1231704"/>
                      <a:pt x="1619067" y="1212111"/>
                      <a:pt x="1662518" y="1189406"/>
                    </a:cubicBezTo>
                    <a:cubicBezTo>
                      <a:pt x="1662518" y="1189406"/>
                      <a:pt x="1662518" y="1189406"/>
                      <a:pt x="1662518" y="1189406"/>
                    </a:cubicBezTo>
                    <a:cubicBezTo>
                      <a:pt x="1680151" y="1180186"/>
                      <a:pt x="1696748" y="1170505"/>
                      <a:pt x="1711846" y="1160132"/>
                    </a:cubicBezTo>
                    <a:cubicBezTo>
                      <a:pt x="1712191" y="1159901"/>
                      <a:pt x="1712652" y="1159556"/>
                      <a:pt x="1712998" y="1159325"/>
                    </a:cubicBezTo>
                    <a:cubicBezTo>
                      <a:pt x="1741581" y="1139386"/>
                      <a:pt x="1764055" y="1116797"/>
                      <a:pt x="1775580" y="1090174"/>
                    </a:cubicBezTo>
                    <a:lnTo>
                      <a:pt x="1775580" y="1090174"/>
                    </a:lnTo>
                    <a:cubicBezTo>
                      <a:pt x="1935897" y="1135122"/>
                      <a:pt x="2029827" y="1078533"/>
                      <a:pt x="2102091" y="996589"/>
                    </a:cubicBezTo>
                    <a:cubicBezTo>
                      <a:pt x="2323837" y="1035198"/>
                      <a:pt x="2425028" y="861628"/>
                      <a:pt x="2680428" y="861628"/>
                    </a:cubicBezTo>
                    <a:cubicBezTo>
                      <a:pt x="2935827" y="861628"/>
                      <a:pt x="3234677" y="957979"/>
                      <a:pt x="3326303" y="1054445"/>
                    </a:cubicBezTo>
                    <a:cubicBezTo>
                      <a:pt x="3429915" y="1046032"/>
                      <a:pt x="3799876" y="1136390"/>
                      <a:pt x="3850010" y="1415877"/>
                    </a:cubicBezTo>
                    <a:cubicBezTo>
                      <a:pt x="4075790" y="1415877"/>
                      <a:pt x="4174562" y="1654450"/>
                      <a:pt x="4174562" y="1801397"/>
                    </a:cubicBezTo>
                    <a:cubicBezTo>
                      <a:pt x="4174562" y="2050573"/>
                      <a:pt x="4074407" y="2113846"/>
                      <a:pt x="3966300" y="2332826"/>
                    </a:cubicBezTo>
                    <a:lnTo>
                      <a:pt x="4579789" y="3103289"/>
                    </a:lnTo>
                    <a:cubicBezTo>
                      <a:pt x="4661964" y="3061222"/>
                      <a:pt x="4760390" y="2963027"/>
                      <a:pt x="4858931" y="2963027"/>
                    </a:cubicBezTo>
                    <a:cubicBezTo>
                      <a:pt x="4984211" y="2963027"/>
                      <a:pt x="5046908" y="2881082"/>
                      <a:pt x="5143259" y="2881082"/>
                    </a:cubicBezTo>
                    <a:cubicBezTo>
                      <a:pt x="5239610" y="2881082"/>
                      <a:pt x="5350483" y="2689187"/>
                      <a:pt x="5480603" y="2689187"/>
                    </a:cubicBezTo>
                    <a:cubicBezTo>
                      <a:pt x="5610723" y="2689187"/>
                      <a:pt x="5813107" y="2659337"/>
                      <a:pt x="5798700" y="2423184"/>
                    </a:cubicBezTo>
                    <a:cubicBezTo>
                      <a:pt x="5909573" y="2273817"/>
                      <a:pt x="5832469" y="2259295"/>
                      <a:pt x="5837310" y="2187032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26D85E-DC31-4E62-A68E-C45818C07184}"/>
                </a:ext>
              </a:extLst>
            </p:cNvPr>
            <p:cNvSpPr/>
            <p:nvPr/>
          </p:nvSpPr>
          <p:spPr>
            <a:xfrm>
              <a:off x="5284645" y="4259807"/>
              <a:ext cx="49789" cy="41721"/>
            </a:xfrm>
            <a:custGeom>
              <a:avLst/>
              <a:gdLst>
                <a:gd name="connsiteX0" fmla="*/ 0 w 49789"/>
                <a:gd name="connsiteY0" fmla="*/ 41721 h 41721"/>
                <a:gd name="connsiteX1" fmla="*/ 45410 w 49789"/>
                <a:gd name="connsiteY1" fmla="*/ 36881 h 41721"/>
                <a:gd name="connsiteX2" fmla="*/ 49789 w 49789"/>
                <a:gd name="connsiteY2" fmla="*/ 0 h 41721"/>
                <a:gd name="connsiteX3" fmla="*/ 0 w 49789"/>
                <a:gd name="connsiteY3" fmla="*/ 41721 h 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89" h="41721">
                  <a:moveTo>
                    <a:pt x="0" y="41721"/>
                  </a:moveTo>
                  <a:lnTo>
                    <a:pt x="45410" y="36881"/>
                  </a:lnTo>
                  <a:cubicBezTo>
                    <a:pt x="45410" y="36881"/>
                    <a:pt x="47023" y="23627"/>
                    <a:pt x="49789" y="0"/>
                  </a:cubicBezTo>
                  <a:cubicBezTo>
                    <a:pt x="33423" y="11064"/>
                    <a:pt x="16827" y="25701"/>
                    <a:pt x="0" y="41721"/>
                  </a:cubicBezTo>
                  <a:close/>
                </a:path>
              </a:pathLst>
            </a:custGeom>
            <a:solidFill>
              <a:srgbClr val="EDECE5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82" name="Graphic 167">
              <a:extLst>
                <a:ext uri="{FF2B5EF4-FFF2-40B4-BE49-F238E27FC236}">
                  <a16:creationId xmlns:a16="http://schemas.microsoft.com/office/drawing/2014/main" id="{E974EE3B-9FB3-4117-D0B0-BFBF09C98FE3}"/>
                </a:ext>
              </a:extLst>
            </p:cNvPr>
            <p:cNvGrpSpPr/>
            <p:nvPr/>
          </p:nvGrpSpPr>
          <p:grpSpPr>
            <a:xfrm>
              <a:off x="4268003" y="3753011"/>
              <a:ext cx="2057135" cy="1483560"/>
              <a:chOff x="4268003" y="3753011"/>
              <a:chExt cx="2057135" cy="1483560"/>
            </a:xfrm>
            <a:solidFill>
              <a:srgbClr val="B2A499"/>
            </a:solidFill>
          </p:grpSpPr>
          <p:grpSp>
            <p:nvGrpSpPr>
              <p:cNvPr id="269" name="Graphic 167">
                <a:extLst>
                  <a:ext uri="{FF2B5EF4-FFF2-40B4-BE49-F238E27FC236}">
                    <a16:creationId xmlns:a16="http://schemas.microsoft.com/office/drawing/2014/main" id="{60630F6E-8F16-F188-E7D7-107B728A5A31}"/>
                  </a:ext>
                </a:extLst>
              </p:cNvPr>
              <p:cNvGrpSpPr/>
              <p:nvPr/>
            </p:nvGrpSpPr>
            <p:grpSpPr>
              <a:xfrm>
                <a:off x="4268003" y="3753011"/>
                <a:ext cx="2057135" cy="1483560"/>
                <a:chOff x="4268003" y="3753011"/>
                <a:chExt cx="2057135" cy="1483560"/>
              </a:xfrm>
              <a:grpFill/>
            </p:grpSpPr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048EE7A2-C4A1-001C-88DA-06A817E6D7EC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F1B28258-6E06-7FFF-719E-D1F2838FEEFC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0" name="Graphic 167">
                <a:extLst>
                  <a:ext uri="{FF2B5EF4-FFF2-40B4-BE49-F238E27FC236}">
                    <a16:creationId xmlns:a16="http://schemas.microsoft.com/office/drawing/2014/main" id="{C94F192A-DDB4-CA2B-5D20-F3160DF5F62A}"/>
                  </a:ext>
                </a:extLst>
              </p:cNvPr>
              <p:cNvGrpSpPr/>
              <p:nvPr/>
            </p:nvGrpSpPr>
            <p:grpSpPr>
              <a:xfrm>
                <a:off x="4268003" y="3753011"/>
                <a:ext cx="2057135" cy="1483560"/>
                <a:chOff x="4268003" y="3753011"/>
                <a:chExt cx="2057135" cy="1483560"/>
              </a:xfrm>
              <a:grpFill/>
            </p:grpSpPr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FF499667-FA26-2B5C-4F70-2C583AA3512A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B3FF3D28-0440-CBC2-40AB-A4CB9C393154}"/>
                    </a:ext>
                  </a:extLst>
                </p:cNvPr>
                <p:cNvSpPr/>
                <p:nvPr/>
              </p:nvSpPr>
              <p:spPr>
                <a:xfrm>
                  <a:off x="4268003" y="3753011"/>
                  <a:ext cx="2057135" cy="1483560"/>
                </a:xfrm>
                <a:custGeom>
                  <a:avLst/>
                  <a:gdLst>
                    <a:gd name="connsiteX0" fmla="*/ 115 w 2057135"/>
                    <a:gd name="connsiteY0" fmla="*/ 1058510 h 1483560"/>
                    <a:gd name="connsiteX1" fmla="*/ 703732 w 2057135"/>
                    <a:gd name="connsiteY1" fmla="*/ 1483561 h 1483560"/>
                    <a:gd name="connsiteX2" fmla="*/ 1629094 w 2057135"/>
                    <a:gd name="connsiteY2" fmla="*/ 1150942 h 1483560"/>
                    <a:gd name="connsiteX3" fmla="*/ 1990526 w 2057135"/>
                    <a:gd name="connsiteY3" fmla="*/ 776141 h 1483560"/>
                    <a:gd name="connsiteX4" fmla="*/ 2000323 w 2057135"/>
                    <a:gd name="connsiteY4" fmla="*/ 134876 h 1483560"/>
                    <a:gd name="connsiteX5" fmla="*/ 827283 w 2057135"/>
                    <a:gd name="connsiteY5" fmla="*/ 382208 h 1483560"/>
                    <a:gd name="connsiteX6" fmla="*/ 0 w 2057135"/>
                    <a:gd name="connsiteY6" fmla="*/ 1058510 h 1483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7135" h="1483560">
                      <a:moveTo>
                        <a:pt x="115" y="1058510"/>
                      </a:moveTo>
                      <a:cubicBezTo>
                        <a:pt x="115" y="1058510"/>
                        <a:pt x="178411" y="1483561"/>
                        <a:pt x="703732" y="1483561"/>
                      </a:cubicBezTo>
                      <a:cubicBezTo>
                        <a:pt x="1229053" y="1483561"/>
                        <a:pt x="1445958" y="1309991"/>
                        <a:pt x="1629094" y="1150942"/>
                      </a:cubicBezTo>
                      <a:cubicBezTo>
                        <a:pt x="1812230" y="991894"/>
                        <a:pt x="1913422" y="979792"/>
                        <a:pt x="1990526" y="776141"/>
                      </a:cubicBezTo>
                      <a:cubicBezTo>
                        <a:pt x="2067630" y="572490"/>
                        <a:pt x="2086532" y="312711"/>
                        <a:pt x="2000323" y="134876"/>
                      </a:cubicBezTo>
                      <a:cubicBezTo>
                        <a:pt x="1873315" y="-127324"/>
                        <a:pt x="1459904" y="12824"/>
                        <a:pt x="827283" y="382208"/>
                      </a:cubicBezTo>
                      <a:cubicBezTo>
                        <a:pt x="194662" y="751592"/>
                        <a:pt x="0" y="1058510"/>
                        <a:pt x="0" y="105851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4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70340BB9-DD80-166A-5F71-F7AAEE518A8E}"/>
                </a:ext>
              </a:extLst>
            </p:cNvPr>
            <p:cNvSpPr/>
            <p:nvPr/>
          </p:nvSpPr>
          <p:spPr>
            <a:xfrm>
              <a:off x="4295779" y="4549782"/>
              <a:ext cx="1632667" cy="317855"/>
            </a:xfrm>
            <a:custGeom>
              <a:avLst/>
              <a:gdLst>
                <a:gd name="connsiteX0" fmla="*/ 0 w 1632667"/>
                <a:gd name="connsiteY0" fmla="*/ 314524 h 317855"/>
                <a:gd name="connsiteX1" fmla="*/ 531314 w 1632667"/>
                <a:gd name="connsiteY1" fmla="*/ 224166 h 317855"/>
                <a:gd name="connsiteX2" fmla="*/ 859092 w 1632667"/>
                <a:gd name="connsiteY2" fmla="*/ 238572 h 317855"/>
                <a:gd name="connsiteX3" fmla="*/ 1632667 w 1632667"/>
                <a:gd name="connsiteY3" fmla="*/ 0 h 31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667" h="317855">
                  <a:moveTo>
                    <a:pt x="0" y="314524"/>
                  </a:moveTo>
                  <a:cubicBezTo>
                    <a:pt x="120439" y="338612"/>
                    <a:pt x="372265" y="224166"/>
                    <a:pt x="531314" y="224166"/>
                  </a:cubicBezTo>
                  <a:cubicBezTo>
                    <a:pt x="690363" y="224166"/>
                    <a:pt x="709610" y="238572"/>
                    <a:pt x="859092" y="238572"/>
                  </a:cubicBezTo>
                  <a:cubicBezTo>
                    <a:pt x="1150681" y="238572"/>
                    <a:pt x="1314570" y="0"/>
                    <a:pt x="1632667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037D2E7-027F-0CA9-769C-7319A78B450F}"/>
                </a:ext>
              </a:extLst>
            </p:cNvPr>
            <p:cNvSpPr/>
            <p:nvPr/>
          </p:nvSpPr>
          <p:spPr>
            <a:xfrm>
              <a:off x="5605508" y="4135219"/>
              <a:ext cx="718138" cy="394048"/>
            </a:xfrm>
            <a:custGeom>
              <a:avLst/>
              <a:gdLst>
                <a:gd name="connsiteX0" fmla="*/ 0 w 718138"/>
                <a:gd name="connsiteY0" fmla="*/ 394048 h 394048"/>
                <a:gd name="connsiteX1" fmla="*/ 381371 w 718138"/>
                <a:gd name="connsiteY1" fmla="*/ 303690 h 394048"/>
                <a:gd name="connsiteX2" fmla="*/ 718138 w 718138"/>
                <a:gd name="connsiteY2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138" h="394048">
                  <a:moveTo>
                    <a:pt x="0" y="394048"/>
                  </a:moveTo>
                  <a:cubicBezTo>
                    <a:pt x="0" y="394048"/>
                    <a:pt x="133693" y="318443"/>
                    <a:pt x="381371" y="303690"/>
                  </a:cubicBezTo>
                  <a:cubicBezTo>
                    <a:pt x="583178" y="291589"/>
                    <a:pt x="718138" y="0"/>
                    <a:pt x="718138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CFBA0D0A-9DC1-5BBE-CC55-E9DF59B823CF}"/>
                </a:ext>
              </a:extLst>
            </p:cNvPr>
            <p:cNvSpPr/>
            <p:nvPr/>
          </p:nvSpPr>
          <p:spPr>
            <a:xfrm>
              <a:off x="4525707" y="4833649"/>
              <a:ext cx="909918" cy="187272"/>
            </a:xfrm>
            <a:custGeom>
              <a:avLst/>
              <a:gdLst>
                <a:gd name="connsiteX0" fmla="*/ 909919 w 909918"/>
                <a:gd name="connsiteY0" fmla="*/ 183597 h 187272"/>
                <a:gd name="connsiteX1" fmla="*/ 354401 w 909918"/>
                <a:gd name="connsiteY1" fmla="*/ 108913 h 187272"/>
                <a:gd name="connsiteX2" fmla="*/ 0 w 909918"/>
                <a:gd name="connsiteY2" fmla="*/ 0 h 1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9918" h="187272">
                  <a:moveTo>
                    <a:pt x="909919" y="183597"/>
                  </a:moveTo>
                  <a:cubicBezTo>
                    <a:pt x="585829" y="208953"/>
                    <a:pt x="602656" y="94276"/>
                    <a:pt x="354401" y="108913"/>
                  </a:cubicBezTo>
                  <a:cubicBezTo>
                    <a:pt x="110412" y="123320"/>
                    <a:pt x="0" y="0"/>
                    <a:pt x="0" y="0"/>
                  </a:cubicBezTo>
                </a:path>
              </a:pathLst>
            </a:custGeom>
            <a:solidFill>
              <a:srgbClr val="B2A499"/>
            </a:solidFill>
            <a:ln w="9525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93" name="Graphic 167">
              <a:extLst>
                <a:ext uri="{FF2B5EF4-FFF2-40B4-BE49-F238E27FC236}">
                  <a16:creationId xmlns:a16="http://schemas.microsoft.com/office/drawing/2014/main" id="{7A3E8DA2-5901-32C1-5971-BF86C5AEBDD7}"/>
                </a:ext>
              </a:extLst>
            </p:cNvPr>
            <p:cNvGrpSpPr/>
            <p:nvPr/>
          </p:nvGrpSpPr>
          <p:grpSpPr>
            <a:xfrm>
              <a:off x="4386021" y="3762608"/>
              <a:ext cx="1940852" cy="1473964"/>
              <a:chOff x="4386021" y="3762608"/>
              <a:chExt cx="1940852" cy="1473964"/>
            </a:xfrm>
            <a:solidFill>
              <a:srgbClr val="B2A499"/>
            </a:solidFill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7015F2F0-35EB-DDE2-BE9A-8EB04CB4F4C4}"/>
                  </a:ext>
                </a:extLst>
              </p:cNvPr>
              <p:cNvSpPr/>
              <p:nvPr/>
            </p:nvSpPr>
            <p:spPr>
              <a:xfrm>
                <a:off x="4386021" y="4311440"/>
                <a:ext cx="662817" cy="892284"/>
              </a:xfrm>
              <a:custGeom>
                <a:avLst/>
                <a:gdLst>
                  <a:gd name="connsiteX0" fmla="*/ 346449 w 662817"/>
                  <a:gd name="connsiteY0" fmla="*/ 892285 h 892284"/>
                  <a:gd name="connsiteX1" fmla="*/ 0 w 662817"/>
                  <a:gd name="connsiteY1" fmla="*/ 552059 h 892284"/>
                  <a:gd name="connsiteX2" fmla="*/ 662817 w 662817"/>
                  <a:gd name="connsiteY2" fmla="*/ 0 h 89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2817" h="892284">
                    <a:moveTo>
                      <a:pt x="346449" y="892285"/>
                    </a:moveTo>
                    <a:cubicBezTo>
                      <a:pt x="109721" y="761819"/>
                      <a:pt x="0" y="552059"/>
                      <a:pt x="0" y="552059"/>
                    </a:cubicBezTo>
                    <a:cubicBezTo>
                      <a:pt x="0" y="552059"/>
                      <a:pt x="477261" y="339880"/>
                      <a:pt x="662817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0F6EEE99-69A8-3F2B-D702-9054B01004CC}"/>
                  </a:ext>
                </a:extLst>
              </p:cNvPr>
              <p:cNvSpPr/>
              <p:nvPr/>
            </p:nvSpPr>
            <p:spPr>
              <a:xfrm>
                <a:off x="4460705" y="4849554"/>
                <a:ext cx="346103" cy="372035"/>
              </a:xfrm>
              <a:custGeom>
                <a:avLst/>
                <a:gdLst>
                  <a:gd name="connsiteX0" fmla="*/ 346103 w 346103"/>
                  <a:gd name="connsiteY0" fmla="*/ 372035 h 372035"/>
                  <a:gd name="connsiteX1" fmla="*/ 0 w 346103"/>
                  <a:gd name="connsiteY1" fmla="*/ 0 h 37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6103" h="372035">
                    <a:moveTo>
                      <a:pt x="346103" y="372035"/>
                    </a:moveTo>
                    <a:cubicBezTo>
                      <a:pt x="104649" y="250674"/>
                      <a:pt x="0" y="0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40E2514F-03C5-D24D-7A2D-11F622704912}"/>
                  </a:ext>
                </a:extLst>
              </p:cNvPr>
              <p:cNvSpPr/>
              <p:nvPr/>
            </p:nvSpPr>
            <p:spPr>
              <a:xfrm>
                <a:off x="4525707" y="4833649"/>
                <a:ext cx="413756" cy="402461"/>
              </a:xfrm>
              <a:custGeom>
                <a:avLst/>
                <a:gdLst>
                  <a:gd name="connsiteX0" fmla="*/ 413757 w 413756"/>
                  <a:gd name="connsiteY0" fmla="*/ 402462 h 402461"/>
                  <a:gd name="connsiteX1" fmla="*/ 0 w 413756"/>
                  <a:gd name="connsiteY1" fmla="*/ 0 h 40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756" h="402461">
                    <a:moveTo>
                      <a:pt x="413757" y="402462"/>
                    </a:moveTo>
                    <a:cubicBezTo>
                      <a:pt x="299426" y="352327"/>
                      <a:pt x="151788" y="288707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D4D26022-0F83-0313-935F-118DFEB4E64C}"/>
                  </a:ext>
                </a:extLst>
              </p:cNvPr>
              <p:cNvSpPr/>
              <p:nvPr/>
            </p:nvSpPr>
            <p:spPr>
              <a:xfrm>
                <a:off x="4588290" y="4279861"/>
                <a:ext cx="579950" cy="956711"/>
              </a:xfrm>
              <a:custGeom>
                <a:avLst/>
                <a:gdLst>
                  <a:gd name="connsiteX0" fmla="*/ 444298 w 579950"/>
                  <a:gd name="connsiteY0" fmla="*/ 956711 h 956711"/>
                  <a:gd name="connsiteX1" fmla="*/ 0 w 579950"/>
                  <a:gd name="connsiteY1" fmla="*/ 537423 h 956711"/>
                  <a:gd name="connsiteX2" fmla="*/ 301501 w 579950"/>
                  <a:gd name="connsiteY2" fmla="*/ 365466 h 956711"/>
                  <a:gd name="connsiteX3" fmla="*/ 579950 w 579950"/>
                  <a:gd name="connsiteY3" fmla="*/ 0 h 956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9950" h="956711">
                    <a:moveTo>
                      <a:pt x="444298" y="956711"/>
                    </a:moveTo>
                    <a:cubicBezTo>
                      <a:pt x="189475" y="809649"/>
                      <a:pt x="65694" y="669617"/>
                      <a:pt x="0" y="537423"/>
                    </a:cubicBezTo>
                    <a:cubicBezTo>
                      <a:pt x="0" y="537423"/>
                      <a:pt x="196505" y="457783"/>
                      <a:pt x="301501" y="365466"/>
                    </a:cubicBezTo>
                    <a:cubicBezTo>
                      <a:pt x="457552" y="228085"/>
                      <a:pt x="579950" y="0"/>
                      <a:pt x="57995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7783AFFB-2175-6266-D0F2-FC04C51515C4}"/>
                  </a:ext>
                </a:extLst>
              </p:cNvPr>
              <p:cNvSpPr/>
              <p:nvPr/>
            </p:nvSpPr>
            <p:spPr>
              <a:xfrm>
                <a:off x="4667698" y="4797344"/>
                <a:ext cx="444413" cy="434847"/>
              </a:xfrm>
              <a:custGeom>
                <a:avLst/>
                <a:gdLst>
                  <a:gd name="connsiteX0" fmla="*/ 0 w 444413"/>
                  <a:gd name="connsiteY0" fmla="*/ 0 h 434847"/>
                  <a:gd name="connsiteX1" fmla="*/ 444414 w 444413"/>
                  <a:gd name="connsiteY1" fmla="*/ 434848 h 434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4413" h="434847">
                    <a:moveTo>
                      <a:pt x="0" y="0"/>
                    </a:moveTo>
                    <a:cubicBezTo>
                      <a:pt x="46216" y="97043"/>
                      <a:pt x="245027" y="317060"/>
                      <a:pt x="444414" y="43484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3C80175-B2CD-48E5-0BFC-E57DFF342F72}"/>
                  </a:ext>
                </a:extLst>
              </p:cNvPr>
              <p:cNvSpPr/>
              <p:nvPr/>
            </p:nvSpPr>
            <p:spPr>
              <a:xfrm>
                <a:off x="4724287" y="4785243"/>
                <a:ext cx="474033" cy="439112"/>
              </a:xfrm>
              <a:custGeom>
                <a:avLst/>
                <a:gdLst>
                  <a:gd name="connsiteX0" fmla="*/ 0 w 474033"/>
                  <a:gd name="connsiteY0" fmla="*/ 0 h 439112"/>
                  <a:gd name="connsiteX1" fmla="*/ 474034 w 474033"/>
                  <a:gd name="connsiteY1" fmla="*/ 439112 h 439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4033" h="439112">
                    <a:moveTo>
                      <a:pt x="0" y="0"/>
                    </a:moveTo>
                    <a:cubicBezTo>
                      <a:pt x="154093" y="107530"/>
                      <a:pt x="224512" y="329392"/>
                      <a:pt x="474034" y="439112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240F778-D345-F94A-BFFF-340DE859B2C5}"/>
                  </a:ext>
                </a:extLst>
              </p:cNvPr>
              <p:cNvSpPr/>
              <p:nvPr/>
            </p:nvSpPr>
            <p:spPr>
              <a:xfrm>
                <a:off x="4827093" y="4175557"/>
                <a:ext cx="525320" cy="1031279"/>
              </a:xfrm>
              <a:custGeom>
                <a:avLst/>
                <a:gdLst>
                  <a:gd name="connsiteX0" fmla="*/ 486135 w 525320"/>
                  <a:gd name="connsiteY0" fmla="*/ 1031279 h 1031279"/>
                  <a:gd name="connsiteX1" fmla="*/ 0 w 525320"/>
                  <a:gd name="connsiteY1" fmla="*/ 598391 h 1031279"/>
                  <a:gd name="connsiteX2" fmla="*/ 525321 w 525320"/>
                  <a:gd name="connsiteY2" fmla="*/ 0 h 1031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5320" h="1031279">
                    <a:moveTo>
                      <a:pt x="486135" y="1031279"/>
                    </a:moveTo>
                    <a:cubicBezTo>
                      <a:pt x="286748" y="942996"/>
                      <a:pt x="175875" y="689901"/>
                      <a:pt x="0" y="598391"/>
                    </a:cubicBezTo>
                    <a:cubicBezTo>
                      <a:pt x="173455" y="509186"/>
                      <a:pt x="418136" y="300924"/>
                      <a:pt x="525321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111A59D0-F85B-142C-2D69-5AD9D40330FD}"/>
                  </a:ext>
                </a:extLst>
              </p:cNvPr>
              <p:cNvSpPr/>
              <p:nvPr/>
            </p:nvSpPr>
            <p:spPr>
              <a:xfrm>
                <a:off x="4961246" y="4071139"/>
                <a:ext cx="579720" cy="1113915"/>
              </a:xfrm>
              <a:custGeom>
                <a:avLst/>
                <a:gdLst>
                  <a:gd name="connsiteX0" fmla="*/ 445451 w 579720"/>
                  <a:gd name="connsiteY0" fmla="*/ 1113916 h 1113915"/>
                  <a:gd name="connsiteX1" fmla="*/ 0 w 579720"/>
                  <a:gd name="connsiteY1" fmla="*/ 707305 h 1113915"/>
                  <a:gd name="connsiteX2" fmla="*/ 579720 w 579720"/>
                  <a:gd name="connsiteY2" fmla="*/ 0 h 1113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9720" h="1113915">
                    <a:moveTo>
                      <a:pt x="445451" y="1113916"/>
                    </a:moveTo>
                    <a:cubicBezTo>
                      <a:pt x="230390" y="997971"/>
                      <a:pt x="150866" y="776226"/>
                      <a:pt x="0" y="707305"/>
                    </a:cubicBezTo>
                    <a:cubicBezTo>
                      <a:pt x="150866" y="609801"/>
                      <a:pt x="463546" y="364198"/>
                      <a:pt x="57972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ADF3916A-6579-CCDA-8299-07C069112910}"/>
                  </a:ext>
                </a:extLst>
              </p:cNvPr>
              <p:cNvSpPr/>
              <p:nvPr/>
            </p:nvSpPr>
            <p:spPr>
              <a:xfrm>
                <a:off x="6026525" y="4135334"/>
                <a:ext cx="297236" cy="297581"/>
              </a:xfrm>
              <a:custGeom>
                <a:avLst/>
                <a:gdLst>
                  <a:gd name="connsiteX0" fmla="*/ 0 w 297236"/>
                  <a:gd name="connsiteY0" fmla="*/ 297582 h 297581"/>
                  <a:gd name="connsiteX1" fmla="*/ 297236 w 297236"/>
                  <a:gd name="connsiteY1" fmla="*/ 0 h 29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7236" h="297581">
                    <a:moveTo>
                      <a:pt x="0" y="297582"/>
                    </a:moveTo>
                    <a:cubicBezTo>
                      <a:pt x="99578" y="115713"/>
                      <a:pt x="297236" y="0"/>
                      <a:pt x="297236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E11C6A96-7F6D-A56A-37EC-ED4735C1460D}"/>
                  </a:ext>
                </a:extLst>
              </p:cNvPr>
              <p:cNvSpPr/>
              <p:nvPr/>
            </p:nvSpPr>
            <p:spPr>
              <a:xfrm>
                <a:off x="5079496" y="3941940"/>
                <a:ext cx="871193" cy="843417"/>
              </a:xfrm>
              <a:custGeom>
                <a:avLst/>
                <a:gdLst>
                  <a:gd name="connsiteX0" fmla="*/ 871194 w 871193"/>
                  <a:gd name="connsiteY0" fmla="*/ 0 h 843417"/>
                  <a:gd name="connsiteX1" fmla="*/ 0 w 871193"/>
                  <a:gd name="connsiteY1" fmla="*/ 843418 h 843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1193" h="843417">
                    <a:moveTo>
                      <a:pt x="871194" y="0"/>
                    </a:moveTo>
                    <a:cubicBezTo>
                      <a:pt x="453634" y="258511"/>
                      <a:pt x="283752" y="643455"/>
                      <a:pt x="0" y="84341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71D058D3-431E-3CF6-EE82-10EB5D53BAB8}"/>
                  </a:ext>
                </a:extLst>
              </p:cNvPr>
              <p:cNvSpPr/>
              <p:nvPr/>
            </p:nvSpPr>
            <p:spPr>
              <a:xfrm>
                <a:off x="5079611" y="4785243"/>
                <a:ext cx="435538" cy="364428"/>
              </a:xfrm>
              <a:custGeom>
                <a:avLst/>
                <a:gdLst>
                  <a:gd name="connsiteX0" fmla="*/ 435539 w 435538"/>
                  <a:gd name="connsiteY0" fmla="*/ 364428 h 364428"/>
                  <a:gd name="connsiteX1" fmla="*/ 0 w 435538"/>
                  <a:gd name="connsiteY1" fmla="*/ 0 h 36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5538" h="364428">
                    <a:moveTo>
                      <a:pt x="435539" y="364428"/>
                    </a:moveTo>
                    <a:cubicBezTo>
                      <a:pt x="229467" y="297121"/>
                      <a:pt x="171495" y="78487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D6F9B99-841A-5E94-5B67-B705CE2FDF47}"/>
                  </a:ext>
                </a:extLst>
              </p:cNvPr>
              <p:cNvSpPr/>
              <p:nvPr/>
            </p:nvSpPr>
            <p:spPr>
              <a:xfrm>
                <a:off x="5229670" y="3762608"/>
                <a:ext cx="884678" cy="1020445"/>
              </a:xfrm>
              <a:custGeom>
                <a:avLst/>
                <a:gdLst>
                  <a:gd name="connsiteX0" fmla="*/ 0 w 884678"/>
                  <a:gd name="connsiteY0" fmla="*/ 1020446 h 1020445"/>
                  <a:gd name="connsiteX1" fmla="*/ 884678 w 884678"/>
                  <a:gd name="connsiteY1" fmla="*/ 0 h 102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4678" h="1020445">
                    <a:moveTo>
                      <a:pt x="0" y="1020446"/>
                    </a:moveTo>
                    <a:cubicBezTo>
                      <a:pt x="216444" y="748795"/>
                      <a:pt x="734965" y="321324"/>
                      <a:pt x="884678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B845EDAA-1176-2651-0198-61EE2A7DCE98}"/>
                  </a:ext>
                </a:extLst>
              </p:cNvPr>
              <p:cNvSpPr/>
              <p:nvPr/>
            </p:nvSpPr>
            <p:spPr>
              <a:xfrm>
                <a:off x="5229785" y="4783053"/>
                <a:ext cx="394624" cy="317059"/>
              </a:xfrm>
              <a:custGeom>
                <a:avLst/>
                <a:gdLst>
                  <a:gd name="connsiteX0" fmla="*/ 394625 w 394624"/>
                  <a:gd name="connsiteY0" fmla="*/ 317060 h 317059"/>
                  <a:gd name="connsiteX1" fmla="*/ 0 w 394624"/>
                  <a:gd name="connsiteY1" fmla="*/ 0 h 317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4624" h="317059">
                    <a:moveTo>
                      <a:pt x="394625" y="317060"/>
                    </a:moveTo>
                    <a:cubicBezTo>
                      <a:pt x="169767" y="214370"/>
                      <a:pt x="113869" y="76528"/>
                      <a:pt x="0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15485AF9-7172-DD47-2241-AB7D4EB9E675}"/>
                  </a:ext>
                </a:extLst>
              </p:cNvPr>
              <p:cNvSpPr/>
              <p:nvPr/>
            </p:nvSpPr>
            <p:spPr>
              <a:xfrm>
                <a:off x="5333512" y="4758274"/>
                <a:ext cx="397736" cy="277297"/>
              </a:xfrm>
              <a:custGeom>
                <a:avLst/>
                <a:gdLst>
                  <a:gd name="connsiteX0" fmla="*/ 0 w 397736"/>
                  <a:gd name="connsiteY0" fmla="*/ 0 h 277297"/>
                  <a:gd name="connsiteX1" fmla="*/ 397736 w 397736"/>
                  <a:gd name="connsiteY1" fmla="*/ 277298 h 277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7736" h="277297">
                    <a:moveTo>
                      <a:pt x="0" y="0"/>
                    </a:moveTo>
                    <a:cubicBezTo>
                      <a:pt x="111103" y="85517"/>
                      <a:pt x="218058" y="239610"/>
                      <a:pt x="397736" y="277298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E98FEF8F-C2FB-E67C-5668-D954ADA96378}"/>
                  </a:ext>
                </a:extLst>
              </p:cNvPr>
              <p:cNvSpPr/>
              <p:nvPr/>
            </p:nvSpPr>
            <p:spPr>
              <a:xfrm>
                <a:off x="5412114" y="4727501"/>
                <a:ext cx="425973" cy="226817"/>
              </a:xfrm>
              <a:custGeom>
                <a:avLst/>
                <a:gdLst>
                  <a:gd name="connsiteX0" fmla="*/ 0 w 425973"/>
                  <a:gd name="connsiteY0" fmla="*/ 0 h 226817"/>
                  <a:gd name="connsiteX1" fmla="*/ 425974 w 425973"/>
                  <a:gd name="connsiteY1" fmla="*/ 226817 h 22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973" h="226817">
                    <a:moveTo>
                      <a:pt x="0" y="0"/>
                    </a:moveTo>
                    <a:cubicBezTo>
                      <a:pt x="117212" y="81484"/>
                      <a:pt x="253210" y="216329"/>
                      <a:pt x="425974" y="226817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627EEC68-CB86-DE23-7E8B-1F860FD32193}"/>
                  </a:ext>
                </a:extLst>
              </p:cNvPr>
              <p:cNvSpPr/>
              <p:nvPr/>
            </p:nvSpPr>
            <p:spPr>
              <a:xfrm>
                <a:off x="5549957" y="4659848"/>
                <a:ext cx="540764" cy="116002"/>
              </a:xfrm>
              <a:custGeom>
                <a:avLst/>
                <a:gdLst>
                  <a:gd name="connsiteX0" fmla="*/ 0 w 540764"/>
                  <a:gd name="connsiteY0" fmla="*/ 0 h 116002"/>
                  <a:gd name="connsiteX1" fmla="*/ 540765 w 540764"/>
                  <a:gd name="connsiteY1" fmla="*/ 98426 h 116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0764" h="116002">
                    <a:moveTo>
                      <a:pt x="0" y="0"/>
                    </a:moveTo>
                    <a:cubicBezTo>
                      <a:pt x="129198" y="73416"/>
                      <a:pt x="332157" y="151788"/>
                      <a:pt x="540765" y="98426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5AC1465F-711D-E994-91EB-7C6E1C41EEF0}"/>
                  </a:ext>
                </a:extLst>
              </p:cNvPr>
              <p:cNvSpPr/>
              <p:nvPr/>
            </p:nvSpPr>
            <p:spPr>
              <a:xfrm>
                <a:off x="5633399" y="4619510"/>
                <a:ext cx="565083" cy="85981"/>
              </a:xfrm>
              <a:custGeom>
                <a:avLst/>
                <a:gdLst>
                  <a:gd name="connsiteX0" fmla="*/ 0 w 565083"/>
                  <a:gd name="connsiteY0" fmla="*/ 0 h 85981"/>
                  <a:gd name="connsiteX1" fmla="*/ 565083 w 565083"/>
                  <a:gd name="connsiteY1" fmla="*/ 27430 h 8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5083" h="85981">
                    <a:moveTo>
                      <a:pt x="0" y="0"/>
                    </a:moveTo>
                    <a:cubicBezTo>
                      <a:pt x="135191" y="69382"/>
                      <a:pt x="331121" y="138764"/>
                      <a:pt x="565083" y="2743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76A176E1-E622-44EA-39C2-959FEEFBE3F9}"/>
                  </a:ext>
                </a:extLst>
              </p:cNvPr>
              <p:cNvSpPr/>
              <p:nvPr/>
            </p:nvSpPr>
            <p:spPr>
              <a:xfrm>
                <a:off x="5707045" y="4570413"/>
                <a:ext cx="534541" cy="78487"/>
              </a:xfrm>
              <a:custGeom>
                <a:avLst/>
                <a:gdLst>
                  <a:gd name="connsiteX0" fmla="*/ 0 w 534541"/>
                  <a:gd name="connsiteY0" fmla="*/ 19247 h 78487"/>
                  <a:gd name="connsiteX1" fmla="*/ 534541 w 534541"/>
                  <a:gd name="connsiteY1" fmla="*/ 0 h 78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4541" h="78487">
                    <a:moveTo>
                      <a:pt x="0" y="19247"/>
                    </a:moveTo>
                    <a:cubicBezTo>
                      <a:pt x="141184" y="84595"/>
                      <a:pt x="377337" y="118018"/>
                      <a:pt x="534541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5777F796-1587-A83D-E537-059D167994D4}"/>
                  </a:ext>
                </a:extLst>
              </p:cNvPr>
              <p:cNvSpPr/>
              <p:nvPr/>
            </p:nvSpPr>
            <p:spPr>
              <a:xfrm>
                <a:off x="5928446" y="4315589"/>
                <a:ext cx="378719" cy="234193"/>
              </a:xfrm>
              <a:custGeom>
                <a:avLst/>
                <a:gdLst>
                  <a:gd name="connsiteX0" fmla="*/ 378720 w 378719"/>
                  <a:gd name="connsiteY0" fmla="*/ 0 h 234193"/>
                  <a:gd name="connsiteX1" fmla="*/ 0 w 378719"/>
                  <a:gd name="connsiteY1" fmla="*/ 234193 h 23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8719" h="234193">
                    <a:moveTo>
                      <a:pt x="378720" y="0"/>
                    </a:moveTo>
                    <a:cubicBezTo>
                      <a:pt x="302423" y="134154"/>
                      <a:pt x="213793" y="213678"/>
                      <a:pt x="0" y="234193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5F42CCC6-E7E9-BDCF-8D21-DBE0005E0C56}"/>
                  </a:ext>
                </a:extLst>
              </p:cNvPr>
              <p:cNvSpPr/>
              <p:nvPr/>
            </p:nvSpPr>
            <p:spPr>
              <a:xfrm>
                <a:off x="5915998" y="4071254"/>
                <a:ext cx="410875" cy="373879"/>
              </a:xfrm>
              <a:custGeom>
                <a:avLst/>
                <a:gdLst>
                  <a:gd name="connsiteX0" fmla="*/ 0 w 410875"/>
                  <a:gd name="connsiteY0" fmla="*/ 373879 h 373879"/>
                  <a:gd name="connsiteX1" fmla="*/ 410876 w 410875"/>
                  <a:gd name="connsiteY1" fmla="*/ 0 h 373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0875" h="373879">
                    <a:moveTo>
                      <a:pt x="0" y="373879"/>
                    </a:moveTo>
                    <a:cubicBezTo>
                      <a:pt x="49213" y="232234"/>
                      <a:pt x="293548" y="22705"/>
                      <a:pt x="410876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0ED424AC-8405-BEBC-D5B7-BF877B398AED}"/>
                  </a:ext>
                </a:extLst>
              </p:cNvPr>
              <p:cNvSpPr/>
              <p:nvPr/>
            </p:nvSpPr>
            <p:spPr>
              <a:xfrm>
                <a:off x="5752455" y="3846972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F891BECB-9699-851F-0429-40A9CF33BE62}"/>
                  </a:ext>
                </a:extLst>
              </p:cNvPr>
              <p:cNvSpPr/>
              <p:nvPr/>
            </p:nvSpPr>
            <p:spPr>
              <a:xfrm>
                <a:off x="5489337" y="4653164"/>
                <a:ext cx="425973" cy="226817"/>
              </a:xfrm>
              <a:custGeom>
                <a:avLst/>
                <a:gdLst>
                  <a:gd name="connsiteX0" fmla="*/ 0 w 425973"/>
                  <a:gd name="connsiteY0" fmla="*/ 0 h 226817"/>
                  <a:gd name="connsiteX1" fmla="*/ 425974 w 425973"/>
                  <a:gd name="connsiteY1" fmla="*/ 226817 h 226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973" h="226817">
                    <a:moveTo>
                      <a:pt x="0" y="0"/>
                    </a:moveTo>
                    <a:cubicBezTo>
                      <a:pt x="117212" y="81484"/>
                      <a:pt x="253210" y="216329"/>
                      <a:pt x="425974" y="226817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001921D6-E936-95A8-C1F0-F90EA01C32FB}"/>
                  </a:ext>
                </a:extLst>
              </p:cNvPr>
              <p:cNvSpPr/>
              <p:nvPr/>
            </p:nvSpPr>
            <p:spPr>
              <a:xfrm>
                <a:off x="5698517" y="3796961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30A2D944-CFF8-BE09-C2D3-0A9A3656E798}"/>
                  </a:ext>
                </a:extLst>
              </p:cNvPr>
              <p:cNvSpPr/>
              <p:nvPr/>
            </p:nvSpPr>
            <p:spPr>
              <a:xfrm>
                <a:off x="5666469" y="3772754"/>
                <a:ext cx="491321" cy="628356"/>
              </a:xfrm>
              <a:custGeom>
                <a:avLst/>
                <a:gdLst>
                  <a:gd name="connsiteX0" fmla="*/ 0 w 491321"/>
                  <a:gd name="connsiteY0" fmla="*/ 628357 h 628356"/>
                  <a:gd name="connsiteX1" fmla="*/ 491322 w 491321"/>
                  <a:gd name="connsiteY1" fmla="*/ 0 h 628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321" h="628356">
                    <a:moveTo>
                      <a:pt x="0" y="628357"/>
                    </a:moveTo>
                    <a:cubicBezTo>
                      <a:pt x="100616" y="437153"/>
                      <a:pt x="390245" y="412719"/>
                      <a:pt x="491322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37EFA8DB-6693-FD67-D905-234CCB0CCEB8}"/>
                  </a:ext>
                </a:extLst>
              </p:cNvPr>
              <p:cNvSpPr/>
              <p:nvPr/>
            </p:nvSpPr>
            <p:spPr>
              <a:xfrm>
                <a:off x="5237341" y="3762608"/>
                <a:ext cx="804487" cy="908595"/>
              </a:xfrm>
              <a:custGeom>
                <a:avLst/>
                <a:gdLst>
                  <a:gd name="connsiteX0" fmla="*/ 0 w 884678"/>
                  <a:gd name="connsiteY0" fmla="*/ 1020446 h 1020445"/>
                  <a:gd name="connsiteX1" fmla="*/ 884678 w 884678"/>
                  <a:gd name="connsiteY1" fmla="*/ 0 h 102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4678" h="1020445">
                    <a:moveTo>
                      <a:pt x="0" y="1020446"/>
                    </a:moveTo>
                    <a:cubicBezTo>
                      <a:pt x="216444" y="748795"/>
                      <a:pt x="734965" y="321324"/>
                      <a:pt x="884678" y="0"/>
                    </a:cubicBezTo>
                  </a:path>
                </a:pathLst>
              </a:custGeom>
              <a:grpFill/>
              <a:ln w="952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72F1348-06AD-3079-B127-1D8D1812EDE7}"/>
                </a:ext>
              </a:extLst>
            </p:cNvPr>
            <p:cNvSpPr/>
            <p:nvPr/>
          </p:nvSpPr>
          <p:spPr>
            <a:xfrm>
              <a:off x="6065827" y="3434023"/>
              <a:ext cx="607380" cy="212064"/>
            </a:xfrm>
            <a:custGeom>
              <a:avLst/>
              <a:gdLst>
                <a:gd name="connsiteX0" fmla="*/ 0 w 607380"/>
                <a:gd name="connsiteY0" fmla="*/ 212065 h 212064"/>
                <a:gd name="connsiteX1" fmla="*/ 303690 w 607380"/>
                <a:gd name="connsiteY1" fmla="*/ 0 h 212064"/>
                <a:gd name="connsiteX2" fmla="*/ 607381 w 607380"/>
                <a:gd name="connsiteY2" fmla="*/ 106032 h 21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380" h="212064">
                  <a:moveTo>
                    <a:pt x="0" y="212065"/>
                  </a:moveTo>
                  <a:cubicBezTo>
                    <a:pt x="0" y="212065"/>
                    <a:pt x="96351" y="0"/>
                    <a:pt x="303690" y="0"/>
                  </a:cubicBezTo>
                  <a:cubicBezTo>
                    <a:pt x="511030" y="0"/>
                    <a:pt x="468732" y="121131"/>
                    <a:pt x="607381" y="10603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E43C80E-256E-6E2F-D061-718B203BAD85}"/>
                </a:ext>
              </a:extLst>
            </p:cNvPr>
            <p:cNvSpPr/>
            <p:nvPr/>
          </p:nvSpPr>
          <p:spPr>
            <a:xfrm>
              <a:off x="6032058" y="3409935"/>
              <a:ext cx="164695" cy="80446"/>
            </a:xfrm>
            <a:custGeom>
              <a:avLst/>
              <a:gdLst>
                <a:gd name="connsiteX0" fmla="*/ 0 w 164695"/>
                <a:gd name="connsiteY0" fmla="*/ 0 h 80446"/>
                <a:gd name="connsiteX1" fmla="*/ 164696 w 164695"/>
                <a:gd name="connsiteY1" fmla="*/ 80446 h 80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695" h="80446">
                  <a:moveTo>
                    <a:pt x="0" y="0"/>
                  </a:moveTo>
                  <a:cubicBezTo>
                    <a:pt x="0" y="0"/>
                    <a:pt x="107646" y="1844"/>
                    <a:pt x="164696" y="8044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D2F75C4-89F8-08A2-7041-D012E537347C}"/>
                </a:ext>
              </a:extLst>
            </p:cNvPr>
            <p:cNvSpPr/>
            <p:nvPr/>
          </p:nvSpPr>
          <p:spPr>
            <a:xfrm>
              <a:off x="6299559" y="3090063"/>
              <a:ext cx="320517" cy="134315"/>
            </a:xfrm>
            <a:custGeom>
              <a:avLst/>
              <a:gdLst>
                <a:gd name="connsiteX0" fmla="*/ 0 w 320517"/>
                <a:gd name="connsiteY0" fmla="*/ 134316 h 134315"/>
                <a:gd name="connsiteX1" fmla="*/ 320517 w 320517"/>
                <a:gd name="connsiteY1" fmla="*/ 17219 h 1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517" h="134315">
                  <a:moveTo>
                    <a:pt x="0" y="134316"/>
                  </a:moveTo>
                  <a:cubicBezTo>
                    <a:pt x="106032" y="90981"/>
                    <a:pt x="189821" y="-48245"/>
                    <a:pt x="320517" y="17219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6540DE2-41E1-8A7D-E3CD-EB9A29B7F9F7}"/>
                </a:ext>
              </a:extLst>
            </p:cNvPr>
            <p:cNvSpPr/>
            <p:nvPr/>
          </p:nvSpPr>
          <p:spPr>
            <a:xfrm>
              <a:off x="5048838" y="3331249"/>
              <a:ext cx="607265" cy="173979"/>
            </a:xfrm>
            <a:custGeom>
              <a:avLst/>
              <a:gdLst>
                <a:gd name="connsiteX0" fmla="*/ 0 w 607265"/>
                <a:gd name="connsiteY0" fmla="*/ 159132 h 173979"/>
                <a:gd name="connsiteX1" fmla="*/ 607266 w 607265"/>
                <a:gd name="connsiteY1" fmla="*/ 1582 h 17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7265" h="173979">
                  <a:moveTo>
                    <a:pt x="0" y="159132"/>
                  </a:moveTo>
                  <a:cubicBezTo>
                    <a:pt x="303690" y="237734"/>
                    <a:pt x="496393" y="-22506"/>
                    <a:pt x="607266" y="1582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15514B5-7104-72DC-04B7-F0908AEE52B8}"/>
                </a:ext>
              </a:extLst>
            </p:cNvPr>
            <p:cNvSpPr/>
            <p:nvPr/>
          </p:nvSpPr>
          <p:spPr>
            <a:xfrm>
              <a:off x="5294672" y="2180075"/>
              <a:ext cx="448233" cy="738307"/>
            </a:xfrm>
            <a:custGeom>
              <a:avLst/>
              <a:gdLst>
                <a:gd name="connsiteX0" fmla="*/ 255169 w 448233"/>
                <a:gd name="connsiteY0" fmla="*/ 0 h 738307"/>
                <a:gd name="connsiteX1" fmla="*/ 0 w 448233"/>
                <a:gd name="connsiteY1" fmla="*/ 386442 h 738307"/>
                <a:gd name="connsiteX2" fmla="*/ 448217 w 448233"/>
                <a:gd name="connsiteY2" fmla="*/ 738308 h 7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8233" h="738307">
                  <a:moveTo>
                    <a:pt x="255169" y="0"/>
                  </a:moveTo>
                  <a:cubicBezTo>
                    <a:pt x="292050" y="151211"/>
                    <a:pt x="202499" y="302653"/>
                    <a:pt x="0" y="386442"/>
                  </a:cubicBezTo>
                  <a:cubicBezTo>
                    <a:pt x="457898" y="386442"/>
                    <a:pt x="448217" y="738308"/>
                    <a:pt x="448217" y="73830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A360B6C2-3E55-97FC-D667-EF6A250653C8}"/>
                </a:ext>
              </a:extLst>
            </p:cNvPr>
            <p:cNvSpPr/>
            <p:nvPr/>
          </p:nvSpPr>
          <p:spPr>
            <a:xfrm>
              <a:off x="4295779" y="1932974"/>
              <a:ext cx="830163" cy="409607"/>
            </a:xfrm>
            <a:custGeom>
              <a:avLst/>
              <a:gdLst>
                <a:gd name="connsiteX0" fmla="*/ 0 w 830163"/>
                <a:gd name="connsiteY0" fmla="*/ 0 h 409607"/>
                <a:gd name="connsiteX1" fmla="*/ 77104 w 830163"/>
                <a:gd name="connsiteY1" fmla="*/ 96351 h 409607"/>
                <a:gd name="connsiteX2" fmla="*/ 585598 w 830163"/>
                <a:gd name="connsiteY2" fmla="*/ 409607 h 409607"/>
                <a:gd name="connsiteX3" fmla="*/ 830164 w 830163"/>
                <a:gd name="connsiteY3" fmla="*/ 375838 h 40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163" h="409607">
                  <a:moveTo>
                    <a:pt x="0" y="0"/>
                  </a:moveTo>
                  <a:cubicBezTo>
                    <a:pt x="0" y="0"/>
                    <a:pt x="62697" y="43335"/>
                    <a:pt x="77104" y="96351"/>
                  </a:cubicBezTo>
                  <a:cubicBezTo>
                    <a:pt x="279487" y="48176"/>
                    <a:pt x="520480" y="187977"/>
                    <a:pt x="585598" y="409607"/>
                  </a:cubicBezTo>
                  <a:cubicBezTo>
                    <a:pt x="698891" y="322822"/>
                    <a:pt x="830164" y="375838"/>
                    <a:pt x="830164" y="37583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BFCF9069-EB7A-5776-49AC-9E0F32411597}"/>
                </a:ext>
              </a:extLst>
            </p:cNvPr>
            <p:cNvSpPr/>
            <p:nvPr/>
          </p:nvSpPr>
          <p:spPr>
            <a:xfrm>
              <a:off x="1756996" y="3841555"/>
              <a:ext cx="1055482" cy="265045"/>
            </a:xfrm>
            <a:custGeom>
              <a:avLst/>
              <a:gdLst>
                <a:gd name="connsiteX0" fmla="*/ 0 w 1055482"/>
                <a:gd name="connsiteY0" fmla="*/ 156398 h 265045"/>
                <a:gd name="connsiteX1" fmla="*/ 1055483 w 1055482"/>
                <a:gd name="connsiteY1" fmla="*/ 0 h 26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5482" h="265045">
                  <a:moveTo>
                    <a:pt x="0" y="156398"/>
                  </a:moveTo>
                  <a:cubicBezTo>
                    <a:pt x="260240" y="291358"/>
                    <a:pt x="689210" y="359242"/>
                    <a:pt x="1055483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DE8FB2F-C875-9AF1-D1F3-49D8B62B16F5}"/>
                </a:ext>
              </a:extLst>
            </p:cNvPr>
            <p:cNvSpPr/>
            <p:nvPr/>
          </p:nvSpPr>
          <p:spPr>
            <a:xfrm>
              <a:off x="1756996" y="4056847"/>
              <a:ext cx="139455" cy="75843"/>
            </a:xfrm>
            <a:custGeom>
              <a:avLst/>
              <a:gdLst>
                <a:gd name="connsiteX0" fmla="*/ 0 w 139455"/>
                <a:gd name="connsiteY0" fmla="*/ 75836 h 75843"/>
                <a:gd name="connsiteX1" fmla="*/ 139456 w 139455"/>
                <a:gd name="connsiteY1" fmla="*/ 0 h 7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455" h="75843">
                  <a:moveTo>
                    <a:pt x="0" y="75836"/>
                  </a:moveTo>
                  <a:cubicBezTo>
                    <a:pt x="0" y="75836"/>
                    <a:pt x="81253" y="78141"/>
                    <a:pt x="139456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E301A2D-1BBB-07F9-8FE6-1661F3501C14}"/>
                </a:ext>
              </a:extLst>
            </p:cNvPr>
            <p:cNvSpPr/>
            <p:nvPr/>
          </p:nvSpPr>
          <p:spPr>
            <a:xfrm>
              <a:off x="2724656" y="3918890"/>
              <a:ext cx="131272" cy="79063"/>
            </a:xfrm>
            <a:custGeom>
              <a:avLst/>
              <a:gdLst>
                <a:gd name="connsiteX0" fmla="*/ 131273 w 131272"/>
                <a:gd name="connsiteY0" fmla="*/ 79063 h 79063"/>
                <a:gd name="connsiteX1" fmla="*/ 0 w 131272"/>
                <a:gd name="connsiteY1" fmla="*/ 0 h 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272" h="79063">
                  <a:moveTo>
                    <a:pt x="131273" y="79063"/>
                  </a:moveTo>
                  <a:cubicBezTo>
                    <a:pt x="87938" y="21206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980B76A-8C7F-92AE-F81C-B1C0D7DDC527}"/>
                </a:ext>
              </a:extLst>
            </p:cNvPr>
            <p:cNvSpPr/>
            <p:nvPr/>
          </p:nvSpPr>
          <p:spPr>
            <a:xfrm>
              <a:off x="1397013" y="3502252"/>
              <a:ext cx="471201" cy="592513"/>
            </a:xfrm>
            <a:custGeom>
              <a:avLst/>
              <a:gdLst>
                <a:gd name="connsiteX0" fmla="*/ 41886 w 471201"/>
                <a:gd name="connsiteY0" fmla="*/ 592513 h 592513"/>
                <a:gd name="connsiteX1" fmla="*/ 471201 w 471201"/>
                <a:gd name="connsiteY1" fmla="*/ 0 h 59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1201" h="592513">
                  <a:moveTo>
                    <a:pt x="41886" y="592513"/>
                  </a:moveTo>
                  <a:cubicBezTo>
                    <a:pt x="-83394" y="370306"/>
                    <a:pt x="76001" y="104880"/>
                    <a:pt x="471201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0380BDC3-0562-FBFF-C758-3120DA7B4903}"/>
                </a:ext>
              </a:extLst>
            </p:cNvPr>
            <p:cNvSpPr/>
            <p:nvPr/>
          </p:nvSpPr>
          <p:spPr>
            <a:xfrm>
              <a:off x="1101555" y="3726303"/>
              <a:ext cx="329737" cy="70658"/>
            </a:xfrm>
            <a:custGeom>
              <a:avLst/>
              <a:gdLst>
                <a:gd name="connsiteX0" fmla="*/ 0 w 329737"/>
                <a:gd name="connsiteY0" fmla="*/ 0 h 70658"/>
                <a:gd name="connsiteX1" fmla="*/ 329737 w 329737"/>
                <a:gd name="connsiteY1" fmla="*/ 63735 h 7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9737" h="70658">
                  <a:moveTo>
                    <a:pt x="0" y="0"/>
                  </a:moveTo>
                  <a:cubicBezTo>
                    <a:pt x="0" y="0"/>
                    <a:pt x="57050" y="96927"/>
                    <a:pt x="329737" y="63735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64AD7AC8-C216-8C09-C81A-57FCCC93EE5C}"/>
                </a:ext>
              </a:extLst>
            </p:cNvPr>
            <p:cNvSpPr/>
            <p:nvPr/>
          </p:nvSpPr>
          <p:spPr>
            <a:xfrm>
              <a:off x="1101555" y="3779204"/>
              <a:ext cx="86785" cy="39821"/>
            </a:xfrm>
            <a:custGeom>
              <a:avLst/>
              <a:gdLst>
                <a:gd name="connsiteX0" fmla="*/ 0 w 86785"/>
                <a:gd name="connsiteY0" fmla="*/ 39762 h 39821"/>
                <a:gd name="connsiteX1" fmla="*/ 86785 w 86785"/>
                <a:gd name="connsiteY1" fmla="*/ 0 h 3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85" h="39821">
                  <a:moveTo>
                    <a:pt x="0" y="39762"/>
                  </a:moveTo>
                  <a:cubicBezTo>
                    <a:pt x="41606" y="41606"/>
                    <a:pt x="86785" y="0"/>
                    <a:pt x="86785" y="0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E8D380EA-3E5F-CF0B-2DF1-5DFE01F28499}"/>
                </a:ext>
              </a:extLst>
            </p:cNvPr>
            <p:cNvSpPr/>
            <p:nvPr/>
          </p:nvSpPr>
          <p:spPr>
            <a:xfrm>
              <a:off x="1938980" y="4400415"/>
              <a:ext cx="254247" cy="93873"/>
            </a:xfrm>
            <a:custGeom>
              <a:avLst/>
              <a:gdLst>
                <a:gd name="connsiteX0" fmla="*/ 0 w 254247"/>
                <a:gd name="connsiteY0" fmla="*/ 0 h 93873"/>
                <a:gd name="connsiteX1" fmla="*/ 254247 w 254247"/>
                <a:gd name="connsiteY1" fmla="*/ 92778 h 9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247" h="93873">
                  <a:moveTo>
                    <a:pt x="0" y="0"/>
                  </a:moveTo>
                  <a:cubicBezTo>
                    <a:pt x="100039" y="110873"/>
                    <a:pt x="254247" y="92778"/>
                    <a:pt x="254247" y="9277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BAC0736D-96B9-8D3D-E7B8-94156831BF84}"/>
                </a:ext>
              </a:extLst>
            </p:cNvPr>
            <p:cNvSpPr/>
            <p:nvPr/>
          </p:nvSpPr>
          <p:spPr>
            <a:xfrm>
              <a:off x="5894677" y="1914073"/>
              <a:ext cx="40453" cy="101422"/>
            </a:xfrm>
            <a:custGeom>
              <a:avLst/>
              <a:gdLst>
                <a:gd name="connsiteX0" fmla="*/ 0 w 40453"/>
                <a:gd name="connsiteY0" fmla="*/ 0 h 101422"/>
                <a:gd name="connsiteX1" fmla="*/ 40453 w 40453"/>
                <a:gd name="connsiteY1" fmla="*/ 101422 h 101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453" h="101422">
                  <a:moveTo>
                    <a:pt x="0" y="0"/>
                  </a:moveTo>
                  <a:cubicBezTo>
                    <a:pt x="19362" y="62697"/>
                    <a:pt x="40453" y="101422"/>
                    <a:pt x="40453" y="101422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6BC059A-6E24-AFBA-983C-BC602963A90F}"/>
                </a:ext>
              </a:extLst>
            </p:cNvPr>
            <p:cNvSpPr/>
            <p:nvPr/>
          </p:nvSpPr>
          <p:spPr>
            <a:xfrm>
              <a:off x="6268210" y="2262827"/>
              <a:ext cx="922" cy="72263"/>
            </a:xfrm>
            <a:custGeom>
              <a:avLst/>
              <a:gdLst>
                <a:gd name="connsiteX0" fmla="*/ 0 w 922"/>
                <a:gd name="connsiteY0" fmla="*/ 0 h 72263"/>
                <a:gd name="connsiteX1" fmla="*/ 0 w 922"/>
                <a:gd name="connsiteY1" fmla="*/ 72263 h 7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" h="72263">
                  <a:moveTo>
                    <a:pt x="0" y="0"/>
                  </a:moveTo>
                  <a:cubicBezTo>
                    <a:pt x="2075" y="31464"/>
                    <a:pt x="0" y="72263"/>
                    <a:pt x="0" y="72263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8C33131-BAAB-D506-7A1F-76D498B408DC}"/>
                </a:ext>
              </a:extLst>
            </p:cNvPr>
            <p:cNvSpPr/>
            <p:nvPr/>
          </p:nvSpPr>
          <p:spPr>
            <a:xfrm>
              <a:off x="6446391" y="2677736"/>
              <a:ext cx="91740" cy="28582"/>
            </a:xfrm>
            <a:custGeom>
              <a:avLst/>
              <a:gdLst>
                <a:gd name="connsiteX0" fmla="*/ 0 w 91740"/>
                <a:gd name="connsiteY0" fmla="*/ 0 h 28582"/>
                <a:gd name="connsiteX1" fmla="*/ 91741 w 91740"/>
                <a:gd name="connsiteY1" fmla="*/ 28583 h 2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740" h="28582">
                  <a:moveTo>
                    <a:pt x="0" y="0"/>
                  </a:moveTo>
                  <a:cubicBezTo>
                    <a:pt x="0" y="0"/>
                    <a:pt x="61660" y="3227"/>
                    <a:pt x="91741" y="28583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1555E327-1F87-7686-D369-19B860336AB5}"/>
                </a:ext>
              </a:extLst>
            </p:cNvPr>
            <p:cNvSpPr/>
            <p:nvPr/>
          </p:nvSpPr>
          <p:spPr>
            <a:xfrm>
              <a:off x="2830228" y="1182104"/>
              <a:ext cx="66615" cy="78025"/>
            </a:xfrm>
            <a:custGeom>
              <a:avLst/>
              <a:gdLst>
                <a:gd name="connsiteX0" fmla="*/ 66616 w 66615"/>
                <a:gd name="connsiteY0" fmla="*/ 0 h 78025"/>
                <a:gd name="connsiteX1" fmla="*/ 0 w 66615"/>
                <a:gd name="connsiteY1" fmla="*/ 78026 h 7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15" h="78025">
                  <a:moveTo>
                    <a:pt x="66616" y="0"/>
                  </a:moveTo>
                  <a:cubicBezTo>
                    <a:pt x="26278" y="35037"/>
                    <a:pt x="0" y="78026"/>
                    <a:pt x="0" y="78026"/>
                  </a:cubicBezTo>
                </a:path>
              </a:pathLst>
            </a:custGeom>
            <a:solidFill>
              <a:srgbClr val="CECBBA"/>
            </a:solidFill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1797C4E-027F-09AF-4E6F-0B76522F0650}"/>
                </a:ext>
              </a:extLst>
            </p:cNvPr>
            <p:cNvSpPr/>
            <p:nvPr/>
          </p:nvSpPr>
          <p:spPr>
            <a:xfrm>
              <a:off x="3127925" y="1160321"/>
              <a:ext cx="138879" cy="252518"/>
            </a:xfrm>
            <a:custGeom>
              <a:avLst/>
              <a:gdLst>
                <a:gd name="connsiteX0" fmla="*/ 138879 w 138879"/>
                <a:gd name="connsiteY0" fmla="*/ 0 h 252518"/>
                <a:gd name="connsiteX1" fmla="*/ 0 w 138879"/>
                <a:gd name="connsiteY1" fmla="*/ 252518 h 25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879" h="252518">
                  <a:moveTo>
                    <a:pt x="138879" y="0"/>
                  </a:moveTo>
                  <a:cubicBezTo>
                    <a:pt x="89321" y="40684"/>
                    <a:pt x="10603" y="113754"/>
                    <a:pt x="0" y="25251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24F969AA-F484-0AFF-590E-149B98BD2FD9}"/>
                </a:ext>
              </a:extLst>
            </p:cNvPr>
            <p:cNvSpPr/>
            <p:nvPr/>
          </p:nvSpPr>
          <p:spPr>
            <a:xfrm>
              <a:off x="4147679" y="1230856"/>
              <a:ext cx="90826" cy="175414"/>
            </a:xfrm>
            <a:custGeom>
              <a:avLst/>
              <a:gdLst>
                <a:gd name="connsiteX0" fmla="*/ 89666 w 90826"/>
                <a:gd name="connsiteY0" fmla="*/ 0 h 175414"/>
                <a:gd name="connsiteX1" fmla="*/ 0 w 90826"/>
                <a:gd name="connsiteY1" fmla="*/ 175414 h 17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826" h="175414">
                  <a:moveTo>
                    <a:pt x="89666" y="0"/>
                  </a:moveTo>
                  <a:cubicBezTo>
                    <a:pt x="102805" y="135883"/>
                    <a:pt x="0" y="175414"/>
                    <a:pt x="0" y="175414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309FE3D-E5D6-B572-6201-E0D7BE27FE2B}"/>
                </a:ext>
              </a:extLst>
            </p:cNvPr>
            <p:cNvSpPr/>
            <p:nvPr/>
          </p:nvSpPr>
          <p:spPr>
            <a:xfrm>
              <a:off x="1584578" y="2015379"/>
              <a:ext cx="374224" cy="639766"/>
            </a:xfrm>
            <a:custGeom>
              <a:avLst/>
              <a:gdLst>
                <a:gd name="connsiteX0" fmla="*/ 374225 w 374224"/>
                <a:gd name="connsiteY0" fmla="*/ 0 h 639766"/>
                <a:gd name="connsiteX1" fmla="*/ 0 w 374224"/>
                <a:gd name="connsiteY1" fmla="*/ 375377 h 639766"/>
                <a:gd name="connsiteX2" fmla="*/ 278565 w 374224"/>
                <a:gd name="connsiteY2" fmla="*/ 639767 h 63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224" h="639766">
                  <a:moveTo>
                    <a:pt x="374225" y="0"/>
                  </a:moveTo>
                  <a:cubicBezTo>
                    <a:pt x="157665" y="32271"/>
                    <a:pt x="0" y="181753"/>
                    <a:pt x="0" y="375377"/>
                  </a:cubicBezTo>
                  <a:cubicBezTo>
                    <a:pt x="0" y="569002"/>
                    <a:pt x="160547" y="639767"/>
                    <a:pt x="278565" y="639767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F0BCCA8-4538-2174-B4BD-2A986E444D33}"/>
                </a:ext>
              </a:extLst>
            </p:cNvPr>
            <p:cNvSpPr/>
            <p:nvPr/>
          </p:nvSpPr>
          <p:spPr>
            <a:xfrm>
              <a:off x="1410968" y="2390757"/>
              <a:ext cx="173610" cy="411105"/>
            </a:xfrm>
            <a:custGeom>
              <a:avLst/>
              <a:gdLst>
                <a:gd name="connsiteX0" fmla="*/ 173611 w 173610"/>
                <a:gd name="connsiteY0" fmla="*/ 0 h 411105"/>
                <a:gd name="connsiteX1" fmla="*/ 22745 w 173610"/>
                <a:gd name="connsiteY1" fmla="*/ 411106 h 41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610" h="411105">
                  <a:moveTo>
                    <a:pt x="173611" y="0"/>
                  </a:moveTo>
                  <a:cubicBezTo>
                    <a:pt x="35538" y="80216"/>
                    <a:pt x="-40989" y="234078"/>
                    <a:pt x="22745" y="41110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D21A933E-DF60-403F-2801-7391E8C23199}"/>
                </a:ext>
              </a:extLst>
            </p:cNvPr>
            <p:cNvSpPr/>
            <p:nvPr/>
          </p:nvSpPr>
          <p:spPr>
            <a:xfrm>
              <a:off x="1294257" y="2773491"/>
              <a:ext cx="276145" cy="467218"/>
            </a:xfrm>
            <a:custGeom>
              <a:avLst/>
              <a:gdLst>
                <a:gd name="connsiteX0" fmla="*/ 261969 w 276145"/>
                <a:gd name="connsiteY0" fmla="*/ 6819 h 467218"/>
                <a:gd name="connsiteX1" fmla="*/ 0 w 276145"/>
                <a:gd name="connsiteY1" fmla="*/ 259453 h 467218"/>
                <a:gd name="connsiteX2" fmla="*/ 276145 w 276145"/>
                <a:gd name="connsiteY2" fmla="*/ 448351 h 46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145" h="467218">
                  <a:moveTo>
                    <a:pt x="261969" y="6819"/>
                  </a:moveTo>
                  <a:cubicBezTo>
                    <a:pt x="194661" y="-28564"/>
                    <a:pt x="0" y="76432"/>
                    <a:pt x="0" y="259453"/>
                  </a:cubicBezTo>
                  <a:cubicBezTo>
                    <a:pt x="0" y="442473"/>
                    <a:pt x="173455" y="501829"/>
                    <a:pt x="276145" y="448351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3B91AA1-8C62-D209-48D2-8FD3FE39CFC9}"/>
                </a:ext>
              </a:extLst>
            </p:cNvPr>
            <p:cNvSpPr/>
            <p:nvPr/>
          </p:nvSpPr>
          <p:spPr>
            <a:xfrm>
              <a:off x="1166673" y="3032829"/>
              <a:ext cx="127469" cy="38321"/>
            </a:xfrm>
            <a:custGeom>
              <a:avLst/>
              <a:gdLst>
                <a:gd name="connsiteX0" fmla="*/ 0 w 127469"/>
                <a:gd name="connsiteY0" fmla="*/ 30657 h 38321"/>
                <a:gd name="connsiteX1" fmla="*/ 127469 w 127469"/>
                <a:gd name="connsiteY1" fmla="*/ 0 h 3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469" h="38321">
                  <a:moveTo>
                    <a:pt x="0" y="30657"/>
                  </a:moveTo>
                  <a:cubicBezTo>
                    <a:pt x="0" y="30657"/>
                    <a:pt x="70765" y="61314"/>
                    <a:pt x="127469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840754-6304-2AD2-0F6C-2AF2DDD72248}"/>
                </a:ext>
              </a:extLst>
            </p:cNvPr>
            <p:cNvSpPr/>
            <p:nvPr/>
          </p:nvSpPr>
          <p:spPr>
            <a:xfrm>
              <a:off x="2599262" y="2053182"/>
              <a:ext cx="59009" cy="153746"/>
            </a:xfrm>
            <a:custGeom>
              <a:avLst/>
              <a:gdLst>
                <a:gd name="connsiteX0" fmla="*/ 50596 w 59009"/>
                <a:gd name="connsiteY0" fmla="*/ 153747 h 153746"/>
                <a:gd name="connsiteX1" fmla="*/ 59009 w 59009"/>
                <a:gd name="connsiteY1" fmla="*/ 113293 h 153746"/>
                <a:gd name="connsiteX2" fmla="*/ 0 w 59009"/>
                <a:gd name="connsiteY2" fmla="*/ 0 h 15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09" h="153746">
                  <a:moveTo>
                    <a:pt x="50596" y="153747"/>
                  </a:moveTo>
                  <a:cubicBezTo>
                    <a:pt x="56013" y="141184"/>
                    <a:pt x="59009" y="127815"/>
                    <a:pt x="59009" y="113293"/>
                  </a:cubicBezTo>
                  <a:cubicBezTo>
                    <a:pt x="59009" y="19362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8EF353D5-B43D-40C1-1558-D6484EB3D235}"/>
                </a:ext>
              </a:extLst>
            </p:cNvPr>
            <p:cNvSpPr/>
            <p:nvPr/>
          </p:nvSpPr>
          <p:spPr>
            <a:xfrm>
              <a:off x="2878403" y="1772081"/>
              <a:ext cx="131746" cy="341377"/>
            </a:xfrm>
            <a:custGeom>
              <a:avLst/>
              <a:gdLst>
                <a:gd name="connsiteX0" fmla="*/ 0 w 131746"/>
                <a:gd name="connsiteY0" fmla="*/ 0 h 341377"/>
                <a:gd name="connsiteX1" fmla="*/ 97965 w 131746"/>
                <a:gd name="connsiteY1" fmla="*/ 341378 h 34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46" h="341377">
                  <a:moveTo>
                    <a:pt x="0" y="0"/>
                  </a:moveTo>
                  <a:cubicBezTo>
                    <a:pt x="147984" y="90012"/>
                    <a:pt x="156513" y="265311"/>
                    <a:pt x="97965" y="341378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6F38841-C133-FC86-5EC7-1F80F52922EE}"/>
                </a:ext>
              </a:extLst>
            </p:cNvPr>
            <p:cNvSpPr/>
            <p:nvPr/>
          </p:nvSpPr>
          <p:spPr>
            <a:xfrm>
              <a:off x="1191913" y="2429129"/>
              <a:ext cx="113408" cy="18101"/>
            </a:xfrm>
            <a:custGeom>
              <a:avLst/>
              <a:gdLst>
                <a:gd name="connsiteX0" fmla="*/ 113408 w 113408"/>
                <a:gd name="connsiteY0" fmla="*/ 7 h 18101"/>
                <a:gd name="connsiteX1" fmla="*/ 0 w 113408"/>
                <a:gd name="connsiteY1" fmla="*/ 18102 h 1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408" h="18101">
                  <a:moveTo>
                    <a:pt x="113408" y="7"/>
                  </a:moveTo>
                  <a:cubicBezTo>
                    <a:pt x="113408" y="7"/>
                    <a:pt x="54975" y="-915"/>
                    <a:pt x="0" y="18102"/>
                  </a:cubicBezTo>
                </a:path>
              </a:pathLst>
            </a:custGeom>
            <a:solidFill>
              <a:srgbClr val="CECBBA"/>
            </a:solidFill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4CCE840-7EA5-633B-A53D-027E6F2422AC}"/>
                </a:ext>
              </a:extLst>
            </p:cNvPr>
            <p:cNvSpPr/>
            <p:nvPr/>
          </p:nvSpPr>
          <p:spPr>
            <a:xfrm>
              <a:off x="4710918" y="1329397"/>
              <a:ext cx="175299" cy="200308"/>
            </a:xfrm>
            <a:custGeom>
              <a:avLst/>
              <a:gdLst>
                <a:gd name="connsiteX0" fmla="*/ 175299 w 175299"/>
                <a:gd name="connsiteY0" fmla="*/ 0 h 200308"/>
                <a:gd name="connsiteX1" fmla="*/ 0 w 175299"/>
                <a:gd name="connsiteY1" fmla="*/ 200309 h 20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299" h="200308">
                  <a:moveTo>
                    <a:pt x="175299" y="0"/>
                  </a:moveTo>
                  <a:cubicBezTo>
                    <a:pt x="168499" y="116059"/>
                    <a:pt x="84480" y="172303"/>
                    <a:pt x="0" y="200309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B80D75D-EC4A-16F4-C5EE-DD86D2EAE6E3}"/>
                </a:ext>
              </a:extLst>
            </p:cNvPr>
            <p:cNvSpPr/>
            <p:nvPr/>
          </p:nvSpPr>
          <p:spPr>
            <a:xfrm>
              <a:off x="4788598" y="1713737"/>
              <a:ext cx="656362" cy="99720"/>
            </a:xfrm>
            <a:custGeom>
              <a:avLst/>
              <a:gdLst>
                <a:gd name="connsiteX0" fmla="*/ 0 w 656362"/>
                <a:gd name="connsiteY0" fmla="*/ 99720 h 99720"/>
                <a:gd name="connsiteX1" fmla="*/ 413987 w 656362"/>
                <a:gd name="connsiteY1" fmla="*/ 36447 h 99720"/>
                <a:gd name="connsiteX2" fmla="*/ 656363 w 656362"/>
                <a:gd name="connsiteY2" fmla="*/ 75056 h 9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6362" h="99720">
                  <a:moveTo>
                    <a:pt x="0" y="99720"/>
                  </a:moveTo>
                  <a:cubicBezTo>
                    <a:pt x="97619" y="2908"/>
                    <a:pt x="273494" y="-33742"/>
                    <a:pt x="413987" y="36447"/>
                  </a:cubicBezTo>
                  <a:cubicBezTo>
                    <a:pt x="554480" y="106751"/>
                    <a:pt x="656363" y="75056"/>
                    <a:pt x="656363" y="75056"/>
                  </a:cubicBezTo>
                </a:path>
              </a:pathLst>
            </a:custGeom>
            <a:noFill/>
            <a:ln w="9525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12700" dir="2700000" algn="tl" rotWithShape="0">
                <a:schemeClr val="tx2">
                  <a:lumMod val="75000"/>
                  <a:lumOff val="25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4879877D-1CEF-609B-BB74-70EA40AF9853}"/>
                </a:ext>
              </a:extLst>
            </p:cNvPr>
            <p:cNvSpPr/>
            <p:nvPr/>
          </p:nvSpPr>
          <p:spPr>
            <a:xfrm>
              <a:off x="1703980" y="3232331"/>
              <a:ext cx="97734" cy="66731"/>
            </a:xfrm>
            <a:custGeom>
              <a:avLst/>
              <a:gdLst>
                <a:gd name="connsiteX0" fmla="*/ 0 w 97734"/>
                <a:gd name="connsiteY0" fmla="*/ 66731 h 66731"/>
                <a:gd name="connsiteX1" fmla="*/ 97734 w 97734"/>
                <a:gd name="connsiteY1" fmla="*/ 0 h 6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734" h="66731">
                  <a:moveTo>
                    <a:pt x="0" y="66731"/>
                  </a:moveTo>
                  <a:cubicBezTo>
                    <a:pt x="0" y="66731"/>
                    <a:pt x="46332" y="45525"/>
                    <a:pt x="97734" y="0"/>
                  </a:cubicBezTo>
                </a:path>
              </a:pathLst>
            </a:custGeom>
            <a:noFill/>
            <a:ln w="11509" cap="flat">
              <a:solidFill>
                <a:srgbClr val="B1AF9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34" name="Graphic 167">
              <a:extLst>
                <a:ext uri="{FF2B5EF4-FFF2-40B4-BE49-F238E27FC236}">
                  <a16:creationId xmlns:a16="http://schemas.microsoft.com/office/drawing/2014/main" id="{774CC059-4BA5-B88A-6A30-1E9506439E22}"/>
                </a:ext>
              </a:extLst>
            </p:cNvPr>
            <p:cNvGrpSpPr/>
            <p:nvPr/>
          </p:nvGrpSpPr>
          <p:grpSpPr>
            <a:xfrm>
              <a:off x="2257077" y="2446654"/>
              <a:ext cx="3309591" cy="3755272"/>
              <a:chOff x="2257077" y="2446654"/>
              <a:chExt cx="3309591" cy="3755272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0A55DDF0-39F9-E3EC-D56E-AFC8BE128B88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82AC5930-4631-F045-8176-6E6B2C7F7890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grpSp>
          <p:nvGrpSpPr>
            <p:cNvPr id="235" name="Graphic 167">
              <a:extLst>
                <a:ext uri="{FF2B5EF4-FFF2-40B4-BE49-F238E27FC236}">
                  <a16:creationId xmlns:a16="http://schemas.microsoft.com/office/drawing/2014/main" id="{7E3E4405-3684-3A63-1358-3930D2A497AE}"/>
                </a:ext>
              </a:extLst>
            </p:cNvPr>
            <p:cNvGrpSpPr/>
            <p:nvPr/>
          </p:nvGrpSpPr>
          <p:grpSpPr>
            <a:xfrm>
              <a:off x="2257077" y="2446654"/>
              <a:ext cx="3309591" cy="3755272"/>
              <a:chOff x="2257077" y="2446654"/>
              <a:chExt cx="3309591" cy="3755272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1EAD0C53-CD1B-F29A-EB66-9A5DA213148D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5933BFED-049D-D0ED-595B-9EE431129955}"/>
                  </a:ext>
                </a:extLst>
              </p:cNvPr>
              <p:cNvSpPr/>
              <p:nvPr/>
            </p:nvSpPr>
            <p:spPr>
              <a:xfrm>
                <a:off x="2257077" y="2446654"/>
                <a:ext cx="3309591" cy="3755272"/>
              </a:xfrm>
              <a:custGeom>
                <a:avLst/>
                <a:gdLst>
                  <a:gd name="connsiteX0" fmla="*/ 2803402 w 3309591"/>
                  <a:gd name="connsiteY0" fmla="*/ 2598137 h 3755272"/>
                  <a:gd name="connsiteX1" fmla="*/ 2659913 w 3309591"/>
                  <a:gd name="connsiteY1" fmla="*/ 2368785 h 3755272"/>
                  <a:gd name="connsiteX2" fmla="*/ 2659913 w 3309591"/>
                  <a:gd name="connsiteY2" fmla="*/ 2368785 h 3755272"/>
                  <a:gd name="connsiteX3" fmla="*/ 2854920 w 3309591"/>
                  <a:gd name="connsiteY3" fmla="*/ 1734320 h 3755272"/>
                  <a:gd name="connsiteX4" fmla="*/ 2536478 w 3309591"/>
                  <a:gd name="connsiteY4" fmla="*/ 1810271 h 3755272"/>
                  <a:gd name="connsiteX5" fmla="*/ 2364751 w 3309591"/>
                  <a:gd name="connsiteY5" fmla="*/ 1741811 h 3755272"/>
                  <a:gd name="connsiteX6" fmla="*/ 2364290 w 3309591"/>
                  <a:gd name="connsiteY6" fmla="*/ 1739160 h 3755272"/>
                  <a:gd name="connsiteX7" fmla="*/ 2209621 w 3309591"/>
                  <a:gd name="connsiteY7" fmla="*/ 1395016 h 3755272"/>
                  <a:gd name="connsiteX8" fmla="*/ 2038010 w 3309591"/>
                  <a:gd name="connsiteY8" fmla="*/ 1113224 h 3755272"/>
                  <a:gd name="connsiteX9" fmla="*/ 1785607 w 3309591"/>
                  <a:gd name="connsiteY9" fmla="*/ 956481 h 3755272"/>
                  <a:gd name="connsiteX10" fmla="*/ 1466704 w 3309591"/>
                  <a:gd name="connsiteY10" fmla="*/ 1060323 h 3755272"/>
                  <a:gd name="connsiteX11" fmla="*/ 1157942 w 3309591"/>
                  <a:gd name="connsiteY11" fmla="*/ 1468547 h 3755272"/>
                  <a:gd name="connsiteX12" fmla="*/ 1000507 w 3309591"/>
                  <a:gd name="connsiteY12" fmla="*/ 1414264 h 3755272"/>
                  <a:gd name="connsiteX13" fmla="*/ 696817 w 3309591"/>
                  <a:gd name="connsiteY13" fmla="*/ 988175 h 3755272"/>
                  <a:gd name="connsiteX14" fmla="*/ 423899 w 3309591"/>
                  <a:gd name="connsiteY14" fmla="*/ 724131 h 3755272"/>
                  <a:gd name="connsiteX15" fmla="*/ 1253141 w 3309591"/>
                  <a:gd name="connsiteY15" fmla="*/ 310836 h 3755272"/>
                  <a:gd name="connsiteX16" fmla="*/ 1416569 w 3309591"/>
                  <a:gd name="connsiteY16" fmla="*/ 317866 h 3755272"/>
                  <a:gd name="connsiteX17" fmla="*/ 1310882 w 3309591"/>
                  <a:gd name="connsiteY17" fmla="*/ 359127 h 3755272"/>
                  <a:gd name="connsiteX18" fmla="*/ 1207731 w 3309591"/>
                  <a:gd name="connsiteY18" fmla="*/ 403960 h 3755272"/>
                  <a:gd name="connsiteX19" fmla="*/ 1111611 w 3309591"/>
                  <a:gd name="connsiteY19" fmla="*/ 465735 h 3755272"/>
                  <a:gd name="connsiteX20" fmla="*/ 1051334 w 3309591"/>
                  <a:gd name="connsiteY20" fmla="*/ 562893 h 3755272"/>
                  <a:gd name="connsiteX21" fmla="*/ 998663 w 3309591"/>
                  <a:gd name="connsiteY21" fmla="*/ 661780 h 3755272"/>
                  <a:gd name="connsiteX22" fmla="*/ 963742 w 3309591"/>
                  <a:gd name="connsiteY22" fmla="*/ 768734 h 3755272"/>
                  <a:gd name="connsiteX23" fmla="*/ 993131 w 3309591"/>
                  <a:gd name="connsiteY23" fmla="*/ 836848 h 3755272"/>
                  <a:gd name="connsiteX24" fmla="*/ 1060093 w 3309591"/>
                  <a:gd name="connsiteY24" fmla="*/ 796164 h 3755272"/>
                  <a:gd name="connsiteX25" fmla="*/ 1089252 w 3309591"/>
                  <a:gd name="connsiteY25" fmla="*/ 686213 h 3755272"/>
                  <a:gd name="connsiteX26" fmla="*/ 1153563 w 3309591"/>
                  <a:gd name="connsiteY26" fmla="*/ 592283 h 3755272"/>
                  <a:gd name="connsiteX27" fmla="*/ 1236199 w 3309591"/>
                  <a:gd name="connsiteY27" fmla="*/ 515409 h 3755272"/>
                  <a:gd name="connsiteX28" fmla="*/ 1334394 w 3309591"/>
                  <a:gd name="connsiteY28" fmla="*/ 459627 h 3755272"/>
                  <a:gd name="connsiteX29" fmla="*/ 1443653 w 3309591"/>
                  <a:gd name="connsiteY29" fmla="*/ 430929 h 3755272"/>
                  <a:gd name="connsiteX30" fmla="*/ 1555448 w 3309591"/>
                  <a:gd name="connsiteY30" fmla="*/ 408109 h 3755272"/>
                  <a:gd name="connsiteX31" fmla="*/ 1668972 w 3309591"/>
                  <a:gd name="connsiteY31" fmla="*/ 419980 h 3755272"/>
                  <a:gd name="connsiteX32" fmla="*/ 1803356 w 3309591"/>
                  <a:gd name="connsiteY32" fmla="*/ 432543 h 3755272"/>
                  <a:gd name="connsiteX33" fmla="*/ 1902243 w 3309591"/>
                  <a:gd name="connsiteY33" fmla="*/ 470922 h 3755272"/>
                  <a:gd name="connsiteX34" fmla="*/ 2078464 w 3309591"/>
                  <a:gd name="connsiteY34" fmla="*/ 707420 h 3755272"/>
                  <a:gd name="connsiteX35" fmla="*/ 2116728 w 3309591"/>
                  <a:gd name="connsiteY35" fmla="*/ 818178 h 3755272"/>
                  <a:gd name="connsiteX36" fmla="*/ 2184151 w 3309591"/>
                  <a:gd name="connsiteY36" fmla="*/ 900814 h 3755272"/>
                  <a:gd name="connsiteX37" fmla="*/ 2194869 w 3309591"/>
                  <a:gd name="connsiteY37" fmla="*/ 907153 h 3755272"/>
                  <a:gd name="connsiteX38" fmla="*/ 2352189 w 3309591"/>
                  <a:gd name="connsiteY38" fmla="*/ 907268 h 3755272"/>
                  <a:gd name="connsiteX39" fmla="*/ 2352189 w 3309591"/>
                  <a:gd name="connsiteY39" fmla="*/ 907268 h 3755272"/>
                  <a:gd name="connsiteX40" fmla="*/ 2428371 w 3309591"/>
                  <a:gd name="connsiteY40" fmla="*/ 771270 h 3755272"/>
                  <a:gd name="connsiteX41" fmla="*/ 2333172 w 3309591"/>
                  <a:gd name="connsiteY41" fmla="*/ 516331 h 3755272"/>
                  <a:gd name="connsiteX42" fmla="*/ 1089021 w 3309591"/>
                  <a:gd name="connsiteY42" fmla="*/ 0 h 3755272"/>
                  <a:gd name="connsiteX43" fmla="*/ 0 w 3309591"/>
                  <a:gd name="connsiteY43" fmla="*/ 727820 h 3755272"/>
                  <a:gd name="connsiteX44" fmla="*/ 363852 w 3309591"/>
                  <a:gd name="connsiteY44" fmla="*/ 1125441 h 3755272"/>
                  <a:gd name="connsiteX45" fmla="*/ 679875 w 3309591"/>
                  <a:gd name="connsiteY45" fmla="*/ 1089136 h 3755272"/>
                  <a:gd name="connsiteX46" fmla="*/ 948644 w 3309591"/>
                  <a:gd name="connsiteY46" fmla="*/ 1439619 h 3755272"/>
                  <a:gd name="connsiteX47" fmla="*/ 858747 w 3309591"/>
                  <a:gd name="connsiteY47" fmla="*/ 1679460 h 3755272"/>
                  <a:gd name="connsiteX48" fmla="*/ 850679 w 3309591"/>
                  <a:gd name="connsiteY48" fmla="*/ 1784224 h 3755272"/>
                  <a:gd name="connsiteX49" fmla="*/ 958094 w 3309591"/>
                  <a:gd name="connsiteY49" fmla="*/ 1613535 h 3755272"/>
                  <a:gd name="connsiteX50" fmla="*/ 1068967 w 3309591"/>
                  <a:gd name="connsiteY50" fmla="*/ 1563516 h 3755272"/>
                  <a:gd name="connsiteX51" fmla="*/ 872462 w 3309591"/>
                  <a:gd name="connsiteY51" fmla="*/ 1934052 h 3755272"/>
                  <a:gd name="connsiteX52" fmla="*/ 951294 w 3309591"/>
                  <a:gd name="connsiteY52" fmla="*/ 2019339 h 3755272"/>
                  <a:gd name="connsiteX53" fmla="*/ 1143651 w 3309591"/>
                  <a:gd name="connsiteY53" fmla="*/ 1833322 h 3755272"/>
                  <a:gd name="connsiteX54" fmla="*/ 1087292 w 3309591"/>
                  <a:gd name="connsiteY54" fmla="*/ 1689948 h 3755272"/>
                  <a:gd name="connsiteX55" fmla="*/ 1323791 w 3309591"/>
                  <a:gd name="connsiteY55" fmla="*/ 1422331 h 3755272"/>
                  <a:gd name="connsiteX56" fmla="*/ 1513150 w 3309591"/>
                  <a:gd name="connsiteY56" fmla="*/ 1199779 h 3755272"/>
                  <a:gd name="connsiteX57" fmla="*/ 1706429 w 3309591"/>
                  <a:gd name="connsiteY57" fmla="*/ 1407694 h 3755272"/>
                  <a:gd name="connsiteX58" fmla="*/ 1822949 w 3309591"/>
                  <a:gd name="connsiteY58" fmla="*/ 1523523 h 3755272"/>
                  <a:gd name="connsiteX59" fmla="*/ 1632091 w 3309591"/>
                  <a:gd name="connsiteY59" fmla="*/ 2135053 h 3755272"/>
                  <a:gd name="connsiteX60" fmla="*/ 2157066 w 3309591"/>
                  <a:gd name="connsiteY60" fmla="*/ 2645276 h 3755272"/>
                  <a:gd name="connsiteX61" fmla="*/ 2216998 w 3309591"/>
                  <a:gd name="connsiteY61" fmla="*/ 2627873 h 3755272"/>
                  <a:gd name="connsiteX62" fmla="*/ 2379273 w 3309591"/>
                  <a:gd name="connsiteY62" fmla="*/ 2979047 h 3755272"/>
                  <a:gd name="connsiteX63" fmla="*/ 2876588 w 3309591"/>
                  <a:gd name="connsiteY63" fmla="*/ 3338289 h 3755272"/>
                  <a:gd name="connsiteX64" fmla="*/ 3227301 w 3309591"/>
                  <a:gd name="connsiteY64" fmla="*/ 3755273 h 3755272"/>
                  <a:gd name="connsiteX65" fmla="*/ 3309591 w 3309591"/>
                  <a:gd name="connsiteY65" fmla="*/ 3693728 h 3755272"/>
                  <a:gd name="connsiteX66" fmla="*/ 2802711 w 3309591"/>
                  <a:gd name="connsiteY66" fmla="*/ 2598253 h 3755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3309591" h="3755272">
                    <a:moveTo>
                      <a:pt x="2803402" y="2598137"/>
                    </a:moveTo>
                    <a:cubicBezTo>
                      <a:pt x="2757647" y="2515963"/>
                      <a:pt x="2708204" y="2440587"/>
                      <a:pt x="2659913" y="2368785"/>
                    </a:cubicBezTo>
                    <a:lnTo>
                      <a:pt x="2659913" y="2368785"/>
                    </a:lnTo>
                    <a:cubicBezTo>
                      <a:pt x="2538091" y="2164557"/>
                      <a:pt x="2588456" y="1844962"/>
                      <a:pt x="2854920" y="1734320"/>
                    </a:cubicBezTo>
                    <a:cubicBezTo>
                      <a:pt x="3055921" y="1650877"/>
                      <a:pt x="2747159" y="1665745"/>
                      <a:pt x="2536478" y="1810271"/>
                    </a:cubicBezTo>
                    <a:cubicBezTo>
                      <a:pt x="2470668" y="1855450"/>
                      <a:pt x="2379734" y="1820298"/>
                      <a:pt x="2364751" y="1741811"/>
                    </a:cubicBezTo>
                    <a:cubicBezTo>
                      <a:pt x="2364521" y="1740774"/>
                      <a:pt x="2364406" y="1739852"/>
                      <a:pt x="2364290" y="1739160"/>
                    </a:cubicBezTo>
                    <a:cubicBezTo>
                      <a:pt x="2345965" y="1615264"/>
                      <a:pt x="2261600" y="1538852"/>
                      <a:pt x="2209621" y="1395016"/>
                    </a:cubicBezTo>
                    <a:cubicBezTo>
                      <a:pt x="2178849" y="1309845"/>
                      <a:pt x="2226909" y="1185026"/>
                      <a:pt x="2038010" y="1113224"/>
                    </a:cubicBezTo>
                    <a:cubicBezTo>
                      <a:pt x="1957218" y="1082452"/>
                      <a:pt x="1948920" y="960053"/>
                      <a:pt x="1785607" y="956481"/>
                    </a:cubicBezTo>
                    <a:cubicBezTo>
                      <a:pt x="1622410" y="952908"/>
                      <a:pt x="1607312" y="1028744"/>
                      <a:pt x="1466704" y="1060323"/>
                    </a:cubicBezTo>
                    <a:cubicBezTo>
                      <a:pt x="1287256" y="1100546"/>
                      <a:pt x="1320679" y="1352027"/>
                      <a:pt x="1157942" y="1468547"/>
                    </a:cubicBezTo>
                    <a:cubicBezTo>
                      <a:pt x="1152986" y="1420372"/>
                      <a:pt x="1085333" y="1359749"/>
                      <a:pt x="1000507" y="1414264"/>
                    </a:cubicBezTo>
                    <a:cubicBezTo>
                      <a:pt x="1012263" y="1290943"/>
                      <a:pt x="976304" y="1019869"/>
                      <a:pt x="696817" y="988175"/>
                    </a:cubicBezTo>
                    <a:cubicBezTo>
                      <a:pt x="600466" y="977226"/>
                      <a:pt x="423899" y="883411"/>
                      <a:pt x="423899" y="724131"/>
                    </a:cubicBezTo>
                    <a:cubicBezTo>
                      <a:pt x="423899" y="489823"/>
                      <a:pt x="732660" y="310836"/>
                      <a:pt x="1253141" y="310836"/>
                    </a:cubicBezTo>
                    <a:cubicBezTo>
                      <a:pt x="1311689" y="310836"/>
                      <a:pt x="1365858" y="313372"/>
                      <a:pt x="1416569" y="317866"/>
                    </a:cubicBezTo>
                    <a:cubicBezTo>
                      <a:pt x="1378535" y="325704"/>
                      <a:pt x="1345573" y="346103"/>
                      <a:pt x="1310882" y="359127"/>
                    </a:cubicBezTo>
                    <a:cubicBezTo>
                      <a:pt x="1274923" y="372611"/>
                      <a:pt x="1239771" y="384252"/>
                      <a:pt x="1207731" y="403960"/>
                    </a:cubicBezTo>
                    <a:cubicBezTo>
                      <a:pt x="1175691" y="423783"/>
                      <a:pt x="1139041" y="438882"/>
                      <a:pt x="1111611" y="465735"/>
                    </a:cubicBezTo>
                    <a:cubicBezTo>
                      <a:pt x="1085333" y="491437"/>
                      <a:pt x="1072886" y="529931"/>
                      <a:pt x="1051334" y="562893"/>
                    </a:cubicBezTo>
                    <a:cubicBezTo>
                      <a:pt x="1031510" y="593089"/>
                      <a:pt x="1014107" y="625014"/>
                      <a:pt x="998663" y="661780"/>
                    </a:cubicBezTo>
                    <a:cubicBezTo>
                      <a:pt x="984833" y="694857"/>
                      <a:pt x="973769" y="729894"/>
                      <a:pt x="963742" y="768734"/>
                    </a:cubicBezTo>
                    <a:cubicBezTo>
                      <a:pt x="956596" y="796280"/>
                      <a:pt x="962935" y="827974"/>
                      <a:pt x="993131" y="836848"/>
                    </a:cubicBezTo>
                    <a:cubicBezTo>
                      <a:pt x="1023788" y="842726"/>
                      <a:pt x="1053293" y="822442"/>
                      <a:pt x="1060093" y="796164"/>
                    </a:cubicBezTo>
                    <a:cubicBezTo>
                      <a:pt x="1070235" y="756979"/>
                      <a:pt x="1074154" y="718254"/>
                      <a:pt x="1089252" y="686213"/>
                    </a:cubicBezTo>
                    <a:cubicBezTo>
                      <a:pt x="1106309" y="649909"/>
                      <a:pt x="1131088" y="620289"/>
                      <a:pt x="1153563" y="592283"/>
                    </a:cubicBezTo>
                    <a:cubicBezTo>
                      <a:pt x="1178227" y="561741"/>
                      <a:pt x="1206348" y="537077"/>
                      <a:pt x="1236199" y="515409"/>
                    </a:cubicBezTo>
                    <a:cubicBezTo>
                      <a:pt x="1267086" y="492935"/>
                      <a:pt x="1299472" y="473803"/>
                      <a:pt x="1334394" y="459627"/>
                    </a:cubicBezTo>
                    <a:cubicBezTo>
                      <a:pt x="1369315" y="445451"/>
                      <a:pt x="1406311" y="438190"/>
                      <a:pt x="1443653" y="430929"/>
                    </a:cubicBezTo>
                    <a:cubicBezTo>
                      <a:pt x="1480649" y="423899"/>
                      <a:pt x="1517530" y="409607"/>
                      <a:pt x="1555448" y="408109"/>
                    </a:cubicBezTo>
                    <a:cubicBezTo>
                      <a:pt x="1593366" y="406611"/>
                      <a:pt x="1631515" y="417099"/>
                      <a:pt x="1668972" y="419980"/>
                    </a:cubicBezTo>
                    <a:cubicBezTo>
                      <a:pt x="1704354" y="422746"/>
                      <a:pt x="1752991" y="418597"/>
                      <a:pt x="1803356" y="432543"/>
                    </a:cubicBezTo>
                    <a:cubicBezTo>
                      <a:pt x="1835051" y="441302"/>
                      <a:pt x="1868589" y="455017"/>
                      <a:pt x="1902243" y="470922"/>
                    </a:cubicBezTo>
                    <a:cubicBezTo>
                      <a:pt x="1984187" y="528779"/>
                      <a:pt x="2045502" y="612106"/>
                      <a:pt x="2078464" y="707420"/>
                    </a:cubicBezTo>
                    <a:lnTo>
                      <a:pt x="2116728" y="818178"/>
                    </a:lnTo>
                    <a:cubicBezTo>
                      <a:pt x="2128714" y="852869"/>
                      <a:pt x="2152571" y="882143"/>
                      <a:pt x="2184151" y="900814"/>
                    </a:cubicBezTo>
                    <a:lnTo>
                      <a:pt x="2194869" y="907153"/>
                    </a:lnTo>
                    <a:cubicBezTo>
                      <a:pt x="2243391" y="935850"/>
                      <a:pt x="2303667" y="935850"/>
                      <a:pt x="2352189" y="907268"/>
                    </a:cubicBezTo>
                    <a:lnTo>
                      <a:pt x="2352189" y="907268"/>
                    </a:lnTo>
                    <a:cubicBezTo>
                      <a:pt x="2400249" y="878916"/>
                      <a:pt x="2429293" y="826937"/>
                      <a:pt x="2428371" y="771270"/>
                    </a:cubicBezTo>
                    <a:cubicBezTo>
                      <a:pt x="2426757" y="677915"/>
                      <a:pt x="2393219" y="587903"/>
                      <a:pt x="2333172" y="516331"/>
                    </a:cubicBezTo>
                    <a:cubicBezTo>
                      <a:pt x="2174585" y="327087"/>
                      <a:pt x="1798055" y="0"/>
                      <a:pt x="1089021" y="0"/>
                    </a:cubicBezTo>
                    <a:cubicBezTo>
                      <a:pt x="433580" y="0"/>
                      <a:pt x="0" y="385520"/>
                      <a:pt x="0" y="727820"/>
                    </a:cubicBezTo>
                    <a:cubicBezTo>
                      <a:pt x="0" y="1070120"/>
                      <a:pt x="252979" y="1125441"/>
                      <a:pt x="363852" y="1125441"/>
                    </a:cubicBezTo>
                    <a:cubicBezTo>
                      <a:pt x="474725" y="1125441"/>
                      <a:pt x="540189" y="1089136"/>
                      <a:pt x="679875" y="1089136"/>
                    </a:cubicBezTo>
                    <a:cubicBezTo>
                      <a:pt x="914414" y="1089136"/>
                      <a:pt x="950257" y="1365396"/>
                      <a:pt x="948644" y="1439619"/>
                    </a:cubicBezTo>
                    <a:cubicBezTo>
                      <a:pt x="946339" y="1541848"/>
                      <a:pt x="910610" y="1628864"/>
                      <a:pt x="858747" y="1679460"/>
                    </a:cubicBezTo>
                    <a:cubicBezTo>
                      <a:pt x="810917" y="1726137"/>
                      <a:pt x="811839" y="1783417"/>
                      <a:pt x="850679" y="1784224"/>
                    </a:cubicBezTo>
                    <a:cubicBezTo>
                      <a:pt x="939654" y="1786184"/>
                      <a:pt x="936542" y="1689141"/>
                      <a:pt x="958094" y="1613535"/>
                    </a:cubicBezTo>
                    <a:cubicBezTo>
                      <a:pt x="985870" y="1516262"/>
                      <a:pt x="1071157" y="1468432"/>
                      <a:pt x="1068967" y="1563516"/>
                    </a:cubicBezTo>
                    <a:cubicBezTo>
                      <a:pt x="1066316" y="1684531"/>
                      <a:pt x="873960" y="1864901"/>
                      <a:pt x="872462" y="1934052"/>
                    </a:cubicBezTo>
                    <a:cubicBezTo>
                      <a:pt x="870963" y="2003204"/>
                      <a:pt x="905193" y="2018302"/>
                      <a:pt x="951294" y="2019339"/>
                    </a:cubicBezTo>
                    <a:cubicBezTo>
                      <a:pt x="1072309" y="2021990"/>
                      <a:pt x="1142152" y="1900629"/>
                      <a:pt x="1143651" y="1833322"/>
                    </a:cubicBezTo>
                    <a:cubicBezTo>
                      <a:pt x="1145149" y="1766129"/>
                      <a:pt x="1085909" y="1751377"/>
                      <a:pt x="1087292" y="1689948"/>
                    </a:cubicBezTo>
                    <a:cubicBezTo>
                      <a:pt x="1088675" y="1628518"/>
                      <a:pt x="1232972" y="1531821"/>
                      <a:pt x="1323791" y="1422331"/>
                    </a:cubicBezTo>
                    <a:cubicBezTo>
                      <a:pt x="1414609" y="1312841"/>
                      <a:pt x="1430514" y="1197935"/>
                      <a:pt x="1513150" y="1199779"/>
                    </a:cubicBezTo>
                    <a:cubicBezTo>
                      <a:pt x="1595787" y="1201623"/>
                      <a:pt x="1641888" y="1287140"/>
                      <a:pt x="1706429" y="1407694"/>
                    </a:cubicBezTo>
                    <a:cubicBezTo>
                      <a:pt x="1740313" y="1470853"/>
                      <a:pt x="1786529" y="1505083"/>
                      <a:pt x="1822949" y="1523523"/>
                    </a:cubicBezTo>
                    <a:cubicBezTo>
                      <a:pt x="1667243" y="1629440"/>
                      <a:pt x="1584722" y="1873314"/>
                      <a:pt x="1632091" y="2135053"/>
                    </a:cubicBezTo>
                    <a:cubicBezTo>
                      <a:pt x="1690755" y="2458797"/>
                      <a:pt x="1925754" y="2687228"/>
                      <a:pt x="2157066" y="2645276"/>
                    </a:cubicBezTo>
                    <a:cubicBezTo>
                      <a:pt x="2177812" y="2641472"/>
                      <a:pt x="2197866" y="2635594"/>
                      <a:pt x="2216998" y="2627873"/>
                    </a:cubicBezTo>
                    <a:cubicBezTo>
                      <a:pt x="2204204" y="2748542"/>
                      <a:pt x="2305281" y="2907014"/>
                      <a:pt x="2379273" y="2979047"/>
                    </a:cubicBezTo>
                    <a:cubicBezTo>
                      <a:pt x="2545006" y="3140401"/>
                      <a:pt x="2749464" y="3192264"/>
                      <a:pt x="2876588" y="3338289"/>
                    </a:cubicBezTo>
                    <a:cubicBezTo>
                      <a:pt x="2973054" y="3449047"/>
                      <a:pt x="3227301" y="3755273"/>
                      <a:pt x="3227301" y="3755273"/>
                    </a:cubicBezTo>
                    <a:lnTo>
                      <a:pt x="3309591" y="3693728"/>
                    </a:lnTo>
                    <a:cubicBezTo>
                      <a:pt x="2976973" y="3282853"/>
                      <a:pt x="2949543" y="2861720"/>
                      <a:pt x="2802711" y="2598253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EDEC5CD-8D50-0F3C-7C47-8FCE7BE95487}"/>
                </a:ext>
              </a:extLst>
            </p:cNvPr>
            <p:cNvSpPr/>
            <p:nvPr/>
          </p:nvSpPr>
          <p:spPr>
            <a:xfrm>
              <a:off x="4617683" y="3330773"/>
              <a:ext cx="1328997" cy="1446935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</a:path>
              </a:pathLst>
            </a:custGeom>
            <a:solidFill>
              <a:srgbClr val="F0ECDF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4CCB752-6763-6343-861E-E424DF39E563}"/>
                </a:ext>
              </a:extLst>
            </p:cNvPr>
            <p:cNvSpPr/>
            <p:nvPr/>
          </p:nvSpPr>
          <p:spPr>
            <a:xfrm>
              <a:off x="4617683" y="3330773"/>
              <a:ext cx="1328997" cy="1446935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  <a:gd name="connsiteX8" fmla="*/ 934925 w 1328997"/>
                <a:gd name="connsiteY8" fmla="*/ 1249897 h 1446935"/>
                <a:gd name="connsiteX9" fmla="*/ 846180 w 1328997"/>
                <a:gd name="connsiteY9" fmla="*/ 1083242 h 1446935"/>
                <a:gd name="connsiteX10" fmla="*/ 772649 w 1328997"/>
                <a:gd name="connsiteY10" fmla="*/ 1303835 h 1446935"/>
                <a:gd name="connsiteX11" fmla="*/ 718826 w 1328997"/>
                <a:gd name="connsiteY11" fmla="*/ 1068374 h 1446935"/>
                <a:gd name="connsiteX12" fmla="*/ 536497 w 1328997"/>
                <a:gd name="connsiteY12" fmla="*/ 1149281 h 1446935"/>
                <a:gd name="connsiteX13" fmla="*/ 708569 w 1328997"/>
                <a:gd name="connsiteY13" fmla="*/ 966952 h 1446935"/>
                <a:gd name="connsiteX14" fmla="*/ 547100 w 1328997"/>
                <a:gd name="connsiteY14" fmla="*/ 937332 h 1446935"/>
                <a:gd name="connsiteX15" fmla="*/ 788208 w 1328997"/>
                <a:gd name="connsiteY15" fmla="*/ 859652 h 1446935"/>
                <a:gd name="connsiteX16" fmla="*/ 631465 w 1328997"/>
                <a:gd name="connsiteY16" fmla="*/ 778975 h 1446935"/>
                <a:gd name="connsiteX17" fmla="*/ 760433 w 1328997"/>
                <a:gd name="connsiteY17" fmla="*/ 655770 h 1446935"/>
                <a:gd name="connsiteX18" fmla="*/ 491894 w 1328997"/>
                <a:gd name="connsiteY18" fmla="*/ 693573 h 1446935"/>
                <a:gd name="connsiteX19" fmla="*/ 579717 w 1328997"/>
                <a:gd name="connsiteY19" fmla="*/ 543514 h 1446935"/>
                <a:gd name="connsiteX20" fmla="*/ 185553 w 1328997"/>
                <a:gd name="connsiteY20" fmla="*/ 583507 h 1446935"/>
                <a:gd name="connsiteX21" fmla="*/ 241450 w 1328997"/>
                <a:gd name="connsiteY21" fmla="*/ 510206 h 1446935"/>
                <a:gd name="connsiteX22" fmla="*/ 429427 w 1328997"/>
                <a:gd name="connsiteY22" fmla="*/ 477128 h 1446935"/>
                <a:gd name="connsiteX23" fmla="*/ 195004 w 1328997"/>
                <a:gd name="connsiteY23" fmla="*/ 472403 h 1446935"/>
                <a:gd name="connsiteX24" fmla="*/ 131961 w 1328997"/>
                <a:gd name="connsiteY24" fmla="*/ 437712 h 1446935"/>
                <a:gd name="connsiteX25" fmla="*/ 377794 w 1328997"/>
                <a:gd name="connsiteY25" fmla="*/ 344703 h 1446935"/>
                <a:gd name="connsiteX26" fmla="*/ 267728 w 1328997"/>
                <a:gd name="connsiteY26" fmla="*/ 191187 h 1446935"/>
                <a:gd name="connsiteX27" fmla="*/ 505148 w 1328997"/>
                <a:gd name="connsiteY27" fmla="*/ 276935 h 1446935"/>
                <a:gd name="connsiteX28" fmla="*/ 594123 w 1328997"/>
                <a:gd name="connsiteY28" fmla="*/ 151771 h 1446935"/>
                <a:gd name="connsiteX29" fmla="*/ 669152 w 1328997"/>
                <a:gd name="connsiteY29" fmla="*/ 347354 h 1446935"/>
                <a:gd name="connsiteX30" fmla="*/ 781409 w 1328997"/>
                <a:gd name="connsiteY30" fmla="*/ 272555 h 1446935"/>
                <a:gd name="connsiteX31" fmla="*/ 743721 w 1328997"/>
                <a:gd name="connsiteY31" fmla="*/ 487616 h 1446935"/>
                <a:gd name="connsiteX32" fmla="*/ 932274 w 1328997"/>
                <a:gd name="connsiteY32" fmla="*/ 328683 h 1446935"/>
                <a:gd name="connsiteX33" fmla="*/ 865082 w 1328997"/>
                <a:gd name="connsiteY33" fmla="*/ 561609 h 1446935"/>
                <a:gd name="connsiteX34" fmla="*/ 1050523 w 1328997"/>
                <a:gd name="connsiteY34" fmla="*/ 436214 h 1446935"/>
                <a:gd name="connsiteX35" fmla="*/ 1189633 w 1328997"/>
                <a:gd name="connsiteY35" fmla="*/ 550199 h 1446935"/>
                <a:gd name="connsiteX36" fmla="*/ 877875 w 1328997"/>
                <a:gd name="connsiteY36" fmla="*/ 718352 h 1446935"/>
                <a:gd name="connsiteX37" fmla="*/ 1155864 w 1328997"/>
                <a:gd name="connsiteY37" fmla="*/ 722155 h 1446935"/>
                <a:gd name="connsiteX38" fmla="*/ 1147450 w 1328997"/>
                <a:gd name="connsiteY38" fmla="*/ 914857 h 1446935"/>
                <a:gd name="connsiteX39" fmla="*/ 912911 w 1328997"/>
                <a:gd name="connsiteY39" fmla="*/ 874750 h 1446935"/>
                <a:gd name="connsiteX40" fmla="*/ 1125437 w 1328997"/>
                <a:gd name="connsiteY40" fmla="*/ 997033 h 1446935"/>
                <a:gd name="connsiteX41" fmla="*/ 951406 w 1328997"/>
                <a:gd name="connsiteY41" fmla="*/ 1045900 h 1446935"/>
                <a:gd name="connsiteX42" fmla="*/ 1047296 w 1328997"/>
                <a:gd name="connsiteY42" fmla="*/ 1153315 h 1446935"/>
                <a:gd name="connsiteX43" fmla="*/ 934810 w 1328997"/>
                <a:gd name="connsiteY43" fmla="*/ 124989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  <a:moveTo>
                    <a:pt x="934925" y="1249897"/>
                  </a:moveTo>
                  <a:cubicBezTo>
                    <a:pt x="914064" y="1188813"/>
                    <a:pt x="888247" y="1132685"/>
                    <a:pt x="846180" y="1083242"/>
                  </a:cubicBezTo>
                  <a:cubicBezTo>
                    <a:pt x="859434" y="1170027"/>
                    <a:pt x="951982" y="1343482"/>
                    <a:pt x="772649" y="1303835"/>
                  </a:cubicBezTo>
                  <a:cubicBezTo>
                    <a:pt x="623628" y="1270873"/>
                    <a:pt x="666502" y="1165647"/>
                    <a:pt x="718826" y="1068374"/>
                  </a:cubicBezTo>
                  <a:cubicBezTo>
                    <a:pt x="659587" y="1106753"/>
                    <a:pt x="587784" y="1351664"/>
                    <a:pt x="536497" y="1149281"/>
                  </a:cubicBezTo>
                  <a:cubicBezTo>
                    <a:pt x="504456" y="1023080"/>
                    <a:pt x="630197" y="1003832"/>
                    <a:pt x="708569" y="966952"/>
                  </a:cubicBezTo>
                  <a:cubicBezTo>
                    <a:pt x="629967" y="963148"/>
                    <a:pt x="463081" y="1059960"/>
                    <a:pt x="547100" y="937332"/>
                  </a:cubicBezTo>
                  <a:cubicBezTo>
                    <a:pt x="615330" y="837869"/>
                    <a:pt x="685288" y="821272"/>
                    <a:pt x="788208" y="859652"/>
                  </a:cubicBezTo>
                  <a:cubicBezTo>
                    <a:pt x="760663" y="817815"/>
                    <a:pt x="639302" y="796032"/>
                    <a:pt x="631465" y="778975"/>
                  </a:cubicBezTo>
                  <a:cubicBezTo>
                    <a:pt x="597005" y="704061"/>
                    <a:pt x="727931" y="669716"/>
                    <a:pt x="760433" y="655770"/>
                  </a:cubicBezTo>
                  <a:cubicBezTo>
                    <a:pt x="654400" y="646780"/>
                    <a:pt x="579256" y="735525"/>
                    <a:pt x="491894" y="693573"/>
                  </a:cubicBezTo>
                  <a:cubicBezTo>
                    <a:pt x="367537" y="633872"/>
                    <a:pt x="522436" y="586964"/>
                    <a:pt x="579717" y="543514"/>
                  </a:cubicBezTo>
                  <a:cubicBezTo>
                    <a:pt x="468037" y="564836"/>
                    <a:pt x="280636" y="735525"/>
                    <a:pt x="185553" y="583507"/>
                  </a:cubicBezTo>
                  <a:cubicBezTo>
                    <a:pt x="144408" y="517697"/>
                    <a:pt x="167689" y="529223"/>
                    <a:pt x="241450" y="510206"/>
                  </a:cubicBezTo>
                  <a:cubicBezTo>
                    <a:pt x="303111" y="494301"/>
                    <a:pt x="373530" y="490152"/>
                    <a:pt x="429427" y="477128"/>
                  </a:cubicBezTo>
                  <a:cubicBezTo>
                    <a:pt x="348520" y="456844"/>
                    <a:pt x="275680" y="468369"/>
                    <a:pt x="195004" y="472403"/>
                  </a:cubicBezTo>
                  <a:cubicBezTo>
                    <a:pt x="152706" y="474478"/>
                    <a:pt x="117323" y="507901"/>
                    <a:pt x="131961" y="437712"/>
                  </a:cubicBezTo>
                  <a:cubicBezTo>
                    <a:pt x="156855" y="318080"/>
                    <a:pt x="306222" y="357727"/>
                    <a:pt x="377794" y="344703"/>
                  </a:cubicBezTo>
                  <a:cubicBezTo>
                    <a:pt x="315903" y="320385"/>
                    <a:pt x="107757" y="268522"/>
                    <a:pt x="267728" y="191187"/>
                  </a:cubicBezTo>
                  <a:cubicBezTo>
                    <a:pt x="387360" y="133330"/>
                    <a:pt x="440146" y="215620"/>
                    <a:pt x="505148" y="276935"/>
                  </a:cubicBezTo>
                  <a:cubicBezTo>
                    <a:pt x="490281" y="190956"/>
                    <a:pt x="450518" y="65908"/>
                    <a:pt x="594123" y="151771"/>
                  </a:cubicBezTo>
                  <a:cubicBezTo>
                    <a:pt x="673762" y="199485"/>
                    <a:pt x="651980" y="259993"/>
                    <a:pt x="669152" y="347354"/>
                  </a:cubicBezTo>
                  <a:cubicBezTo>
                    <a:pt x="695200" y="283389"/>
                    <a:pt x="722399" y="156496"/>
                    <a:pt x="781409" y="272555"/>
                  </a:cubicBezTo>
                  <a:cubicBezTo>
                    <a:pt x="824398" y="357035"/>
                    <a:pt x="747179" y="405326"/>
                    <a:pt x="743721" y="487616"/>
                  </a:cubicBezTo>
                  <a:cubicBezTo>
                    <a:pt x="781293" y="432065"/>
                    <a:pt x="847563" y="305057"/>
                    <a:pt x="932274" y="328683"/>
                  </a:cubicBezTo>
                  <a:cubicBezTo>
                    <a:pt x="1086597" y="371788"/>
                    <a:pt x="897583" y="503060"/>
                    <a:pt x="865082" y="561609"/>
                  </a:cubicBezTo>
                  <a:cubicBezTo>
                    <a:pt x="900118" y="540517"/>
                    <a:pt x="999696" y="433448"/>
                    <a:pt x="1050523" y="436214"/>
                  </a:cubicBezTo>
                  <a:cubicBezTo>
                    <a:pt x="1090861" y="438404"/>
                    <a:pt x="1176609" y="517697"/>
                    <a:pt x="1189633" y="550199"/>
                  </a:cubicBezTo>
                  <a:cubicBezTo>
                    <a:pt x="1247374" y="694610"/>
                    <a:pt x="967656" y="681471"/>
                    <a:pt x="877875" y="718352"/>
                  </a:cubicBezTo>
                  <a:cubicBezTo>
                    <a:pt x="935270" y="721003"/>
                    <a:pt x="1115987" y="674556"/>
                    <a:pt x="1155864" y="722155"/>
                  </a:cubicBezTo>
                  <a:cubicBezTo>
                    <a:pt x="1179145" y="749931"/>
                    <a:pt x="1130854" y="904715"/>
                    <a:pt x="1147450" y="914857"/>
                  </a:cubicBezTo>
                  <a:cubicBezTo>
                    <a:pt x="1083831" y="877170"/>
                    <a:pt x="983446" y="857923"/>
                    <a:pt x="912911" y="874750"/>
                  </a:cubicBezTo>
                  <a:cubicBezTo>
                    <a:pt x="986558" y="898031"/>
                    <a:pt x="1109763" y="906559"/>
                    <a:pt x="1125437" y="997033"/>
                  </a:cubicBezTo>
                  <a:cubicBezTo>
                    <a:pt x="1157362" y="1181552"/>
                    <a:pt x="1025859" y="1058693"/>
                    <a:pt x="951406" y="1045900"/>
                  </a:cubicBezTo>
                  <a:cubicBezTo>
                    <a:pt x="973650" y="1069411"/>
                    <a:pt x="1038767" y="1114821"/>
                    <a:pt x="1047296" y="1153315"/>
                  </a:cubicBezTo>
                  <a:cubicBezTo>
                    <a:pt x="1057092" y="1197572"/>
                    <a:pt x="941840" y="1270066"/>
                    <a:pt x="934810" y="1249897"/>
                  </a:cubicBezTo>
                  <a:close/>
                </a:path>
              </a:pathLst>
            </a:custGeom>
            <a:solidFill>
              <a:srgbClr val="E1D8BF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A8CC7784-87A9-F152-4EC4-0C9812A4F8A3}"/>
                </a:ext>
              </a:extLst>
            </p:cNvPr>
            <p:cNvSpPr/>
            <p:nvPr/>
          </p:nvSpPr>
          <p:spPr>
            <a:xfrm>
              <a:off x="4617683" y="3330773"/>
              <a:ext cx="1328997" cy="1446935"/>
            </a:xfrm>
            <a:custGeom>
              <a:avLst/>
              <a:gdLst>
                <a:gd name="connsiteX0" fmla="*/ 994165 w 1328997"/>
                <a:gd name="connsiteY0" fmla="*/ 214122 h 1446935"/>
                <a:gd name="connsiteX1" fmla="*/ 413292 w 1328997"/>
                <a:gd name="connsiteY1" fmla="*/ 3786 h 1446935"/>
                <a:gd name="connsiteX2" fmla="*/ 13711 w 1328997"/>
                <a:gd name="connsiteY2" fmla="*/ 329836 h 1446935"/>
                <a:gd name="connsiteX3" fmla="*/ 489243 w 1328997"/>
                <a:gd name="connsiteY3" fmla="*/ 824384 h 1446935"/>
                <a:gd name="connsiteX4" fmla="*/ 444064 w 1328997"/>
                <a:gd name="connsiteY4" fmla="*/ 1263381 h 1446935"/>
                <a:gd name="connsiteX5" fmla="*/ 970423 w 1328997"/>
                <a:gd name="connsiteY5" fmla="*/ 1414708 h 1446935"/>
                <a:gd name="connsiteX6" fmla="*/ 1310418 w 1328997"/>
                <a:gd name="connsiteY6" fmla="*/ 868756 h 1446935"/>
                <a:gd name="connsiteX7" fmla="*/ 994049 w 1328997"/>
                <a:gd name="connsiteY7" fmla="*/ 214007 h 144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8997" h="1446935">
                  <a:moveTo>
                    <a:pt x="994165" y="214122"/>
                  </a:moveTo>
                  <a:cubicBezTo>
                    <a:pt x="783368" y="128951"/>
                    <a:pt x="662929" y="-26179"/>
                    <a:pt x="413292" y="3786"/>
                  </a:cubicBezTo>
                  <a:cubicBezTo>
                    <a:pt x="224393" y="26491"/>
                    <a:pt x="61426" y="138747"/>
                    <a:pt x="13711" y="329836"/>
                  </a:cubicBezTo>
                  <a:cubicBezTo>
                    <a:pt x="-65928" y="648624"/>
                    <a:pt x="215634" y="796378"/>
                    <a:pt x="489243" y="824384"/>
                  </a:cubicBezTo>
                  <a:cubicBezTo>
                    <a:pt x="292738" y="925000"/>
                    <a:pt x="362696" y="1112746"/>
                    <a:pt x="444064" y="1263381"/>
                  </a:cubicBezTo>
                  <a:cubicBezTo>
                    <a:pt x="538917" y="1439026"/>
                    <a:pt x="792588" y="1486625"/>
                    <a:pt x="970423" y="1414708"/>
                  </a:cubicBezTo>
                  <a:cubicBezTo>
                    <a:pt x="1181565" y="1329306"/>
                    <a:pt x="1272038" y="1074367"/>
                    <a:pt x="1310418" y="868756"/>
                  </a:cubicBezTo>
                  <a:cubicBezTo>
                    <a:pt x="1367237" y="564144"/>
                    <a:pt x="1302465" y="338710"/>
                    <a:pt x="994049" y="214007"/>
                  </a:cubicBezTo>
                  <a:close/>
                </a:path>
              </a:pathLst>
            </a:custGeom>
            <a:noFill/>
            <a:ln w="952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E416059-D5CF-43C9-85C5-F1D105BF69FF}"/>
                </a:ext>
              </a:extLst>
            </p:cNvPr>
            <p:cNvSpPr/>
            <p:nvPr/>
          </p:nvSpPr>
          <p:spPr>
            <a:xfrm>
              <a:off x="3496041" y="3027412"/>
              <a:ext cx="399926" cy="259548"/>
            </a:xfrm>
            <a:custGeom>
              <a:avLst/>
              <a:gdLst>
                <a:gd name="connsiteX0" fmla="*/ 399926 w 399926"/>
                <a:gd name="connsiteY0" fmla="*/ 129774 h 259548"/>
                <a:gd name="connsiteX1" fmla="*/ 199963 w 399926"/>
                <a:gd name="connsiteY1" fmla="*/ 259549 h 259548"/>
                <a:gd name="connsiteX2" fmla="*/ 0 w 399926"/>
                <a:gd name="connsiteY2" fmla="*/ 129774 h 259548"/>
                <a:gd name="connsiteX3" fmla="*/ 199963 w 399926"/>
                <a:gd name="connsiteY3" fmla="*/ 0 h 259548"/>
                <a:gd name="connsiteX4" fmla="*/ 399926 w 399926"/>
                <a:gd name="connsiteY4" fmla="*/ 129774 h 25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926" h="259548">
                  <a:moveTo>
                    <a:pt x="399926" y="129774"/>
                  </a:moveTo>
                  <a:cubicBezTo>
                    <a:pt x="399926" y="201447"/>
                    <a:pt x="310400" y="259549"/>
                    <a:pt x="199963" y="259549"/>
                  </a:cubicBezTo>
                  <a:cubicBezTo>
                    <a:pt x="89527" y="259549"/>
                    <a:pt x="0" y="201447"/>
                    <a:pt x="0" y="129774"/>
                  </a:cubicBezTo>
                  <a:cubicBezTo>
                    <a:pt x="0" y="58102"/>
                    <a:pt x="89526" y="0"/>
                    <a:pt x="199963" y="0"/>
                  </a:cubicBezTo>
                  <a:cubicBezTo>
                    <a:pt x="310400" y="0"/>
                    <a:pt x="399926" y="58102"/>
                    <a:pt x="399926" y="129774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7" name="TextBox 276">
            <a:extLst>
              <a:ext uri="{FF2B5EF4-FFF2-40B4-BE49-F238E27FC236}">
                <a16:creationId xmlns:a16="http://schemas.microsoft.com/office/drawing/2014/main" id="{C07173E4-76C9-FF8C-14B6-BC5020FC373F}"/>
              </a:ext>
            </a:extLst>
          </p:cNvPr>
          <p:cNvSpPr txBox="1"/>
          <p:nvPr/>
        </p:nvSpPr>
        <p:spPr>
          <a:xfrm>
            <a:off x="6919523" y="2290743"/>
            <a:ext cx="835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Substance use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3A850EFA-474D-CE5B-B575-DF5A61F21828}"/>
              </a:ext>
            </a:extLst>
          </p:cNvPr>
          <p:cNvSpPr txBox="1"/>
          <p:nvPr/>
        </p:nvSpPr>
        <p:spPr>
          <a:xfrm>
            <a:off x="6946734" y="5575123"/>
            <a:ext cx="780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Minority/</a:t>
            </a:r>
            <a:br>
              <a:rPr lang="en-US" sz="1000"/>
            </a:br>
            <a:r>
              <a:rPr lang="en-US" sz="1000"/>
              <a:t>ethnic groups</a:t>
            </a:r>
            <a:endParaRPr lang="en-GB" sz="1000"/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1D006BA9-0132-38CE-F9C2-90495F9D9BD0}"/>
              </a:ext>
            </a:extLst>
          </p:cNvPr>
          <p:cNvGrpSpPr/>
          <p:nvPr/>
        </p:nvGrpSpPr>
        <p:grpSpPr>
          <a:xfrm>
            <a:off x="7122299" y="5135949"/>
            <a:ext cx="429808" cy="521672"/>
            <a:chOff x="12845702" y="5065839"/>
            <a:chExt cx="363152" cy="562500"/>
          </a:xfrm>
        </p:grpSpPr>
        <p:pic>
          <p:nvPicPr>
            <p:cNvPr id="280" name="Graphic 279" descr="Group with solid fill">
              <a:extLst>
                <a:ext uri="{FF2B5EF4-FFF2-40B4-BE49-F238E27FC236}">
                  <a16:creationId xmlns:a16="http://schemas.microsoft.com/office/drawing/2014/main" id="{BFED1FA5-363C-0ADA-50B9-9BD4A476D3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845702" y="5065839"/>
              <a:ext cx="363152" cy="363152"/>
            </a:xfrm>
            <a:prstGeom prst="rect">
              <a:avLst/>
            </a:prstGeom>
          </p:spPr>
        </p:pic>
        <p:pic>
          <p:nvPicPr>
            <p:cNvPr id="281" name="Graphic 280" descr="Group with solid fill">
              <a:extLst>
                <a:ext uri="{FF2B5EF4-FFF2-40B4-BE49-F238E27FC236}">
                  <a16:creationId xmlns:a16="http://schemas.microsoft.com/office/drawing/2014/main" id="{22E00D0F-4E6A-80AA-9FA2-63A4C277B6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845702" y="5265187"/>
              <a:ext cx="363152" cy="363152"/>
            </a:xfrm>
            <a:prstGeom prst="rect">
              <a:avLst/>
            </a:prstGeom>
          </p:spPr>
        </p:pic>
      </p:grpSp>
      <p:sp>
        <p:nvSpPr>
          <p:cNvPr id="282" name="TextBox 281">
            <a:extLst>
              <a:ext uri="{FF2B5EF4-FFF2-40B4-BE49-F238E27FC236}">
                <a16:creationId xmlns:a16="http://schemas.microsoft.com/office/drawing/2014/main" id="{5FBA558D-A098-B74E-197D-8A6828923CDC}"/>
              </a:ext>
            </a:extLst>
          </p:cNvPr>
          <p:cNvSpPr txBox="1"/>
          <p:nvPr/>
        </p:nvSpPr>
        <p:spPr>
          <a:xfrm>
            <a:off x="8240500" y="3499094"/>
            <a:ext cx="8353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1"/>
              <a:t>STRESS</a:t>
            </a:r>
            <a:endParaRPr lang="en-GB" sz="1050" b="1"/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156E42C4-E95D-B8C0-3909-744496E3961E}"/>
              </a:ext>
            </a:extLst>
          </p:cNvPr>
          <p:cNvGrpSpPr/>
          <p:nvPr/>
        </p:nvGrpSpPr>
        <p:grpSpPr>
          <a:xfrm rot="3925598">
            <a:off x="9081945" y="5156158"/>
            <a:ext cx="472342" cy="612392"/>
            <a:chOff x="5308949" y="5036345"/>
            <a:chExt cx="737045" cy="1065655"/>
          </a:xfrm>
        </p:grpSpPr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73312AE-3D0B-B98E-6C94-C9E8279DC116}"/>
                </a:ext>
              </a:extLst>
            </p:cNvPr>
            <p:cNvSpPr/>
            <p:nvPr/>
          </p:nvSpPr>
          <p:spPr>
            <a:xfrm>
              <a:off x="5469102" y="5036345"/>
              <a:ext cx="576892" cy="581730"/>
            </a:xfrm>
            <a:custGeom>
              <a:avLst/>
              <a:gdLst>
                <a:gd name="csX0" fmla="*/ 372104 w 576892"/>
                <a:gd name="csY0" fmla="*/ 0 h 581115"/>
                <a:gd name="csX1" fmla="*/ 276854 w 576892"/>
                <a:gd name="csY1" fmla="*/ 123825 h 581115"/>
                <a:gd name="csX2" fmla="*/ 33967 w 576892"/>
                <a:gd name="csY2" fmla="*/ 207169 h 581115"/>
                <a:gd name="csX3" fmla="*/ 24442 w 576892"/>
                <a:gd name="csY3" fmla="*/ 352425 h 581115"/>
                <a:gd name="csX4" fmla="*/ 245898 w 576892"/>
                <a:gd name="csY4" fmla="*/ 547687 h 581115"/>
                <a:gd name="csX5" fmla="*/ 276854 w 576892"/>
                <a:gd name="csY5" fmla="*/ 507206 h 581115"/>
                <a:gd name="csX6" fmla="*/ 324479 w 576892"/>
                <a:gd name="csY6" fmla="*/ 485775 h 581115"/>
                <a:gd name="csX7" fmla="*/ 386392 w 576892"/>
                <a:gd name="csY7" fmla="*/ 519112 h 581115"/>
                <a:gd name="csX8" fmla="*/ 381629 w 576892"/>
                <a:gd name="csY8" fmla="*/ 571500 h 581115"/>
                <a:gd name="csX9" fmla="*/ 462592 w 576892"/>
                <a:gd name="csY9" fmla="*/ 578644 h 581115"/>
                <a:gd name="csX10" fmla="*/ 545936 w 576892"/>
                <a:gd name="csY10" fmla="*/ 542925 h 581115"/>
                <a:gd name="csX11" fmla="*/ 562604 w 576892"/>
                <a:gd name="csY11" fmla="*/ 435769 h 581115"/>
                <a:gd name="csX12" fmla="*/ 531648 w 576892"/>
                <a:gd name="csY12" fmla="*/ 330994 h 581115"/>
                <a:gd name="csX13" fmla="*/ 531648 w 576892"/>
                <a:gd name="csY13" fmla="*/ 235744 h 581115"/>
                <a:gd name="csX14" fmla="*/ 576892 w 576892"/>
                <a:gd name="csY14" fmla="*/ 78581 h 581115"/>
                <a:gd name="csX0" fmla="*/ 372104 w 576892"/>
                <a:gd name="csY0" fmla="*/ 0 h 581730"/>
                <a:gd name="csX1" fmla="*/ 276854 w 576892"/>
                <a:gd name="csY1" fmla="*/ 123825 h 581730"/>
                <a:gd name="csX2" fmla="*/ 33967 w 576892"/>
                <a:gd name="csY2" fmla="*/ 207169 h 581730"/>
                <a:gd name="csX3" fmla="*/ 24442 w 576892"/>
                <a:gd name="csY3" fmla="*/ 352425 h 581730"/>
                <a:gd name="csX4" fmla="*/ 245898 w 576892"/>
                <a:gd name="csY4" fmla="*/ 547687 h 581730"/>
                <a:gd name="csX5" fmla="*/ 276854 w 576892"/>
                <a:gd name="csY5" fmla="*/ 507206 h 581730"/>
                <a:gd name="csX6" fmla="*/ 324479 w 576892"/>
                <a:gd name="csY6" fmla="*/ 485775 h 581730"/>
                <a:gd name="csX7" fmla="*/ 374486 w 576892"/>
                <a:gd name="csY7" fmla="*/ 504824 h 581730"/>
                <a:gd name="csX8" fmla="*/ 381629 w 576892"/>
                <a:gd name="csY8" fmla="*/ 571500 h 581730"/>
                <a:gd name="csX9" fmla="*/ 462592 w 576892"/>
                <a:gd name="csY9" fmla="*/ 578644 h 581730"/>
                <a:gd name="csX10" fmla="*/ 545936 w 576892"/>
                <a:gd name="csY10" fmla="*/ 542925 h 581730"/>
                <a:gd name="csX11" fmla="*/ 562604 w 576892"/>
                <a:gd name="csY11" fmla="*/ 435769 h 581730"/>
                <a:gd name="csX12" fmla="*/ 531648 w 576892"/>
                <a:gd name="csY12" fmla="*/ 330994 h 581730"/>
                <a:gd name="csX13" fmla="*/ 531648 w 576892"/>
                <a:gd name="csY13" fmla="*/ 235744 h 581730"/>
                <a:gd name="csX14" fmla="*/ 576892 w 576892"/>
                <a:gd name="csY14" fmla="*/ 78581 h 581730"/>
                <a:gd name="csX0" fmla="*/ 372104 w 576892"/>
                <a:gd name="csY0" fmla="*/ 0 h 581730"/>
                <a:gd name="csX1" fmla="*/ 276854 w 576892"/>
                <a:gd name="csY1" fmla="*/ 123825 h 581730"/>
                <a:gd name="csX2" fmla="*/ 33967 w 576892"/>
                <a:gd name="csY2" fmla="*/ 207169 h 581730"/>
                <a:gd name="csX3" fmla="*/ 24442 w 576892"/>
                <a:gd name="csY3" fmla="*/ 352425 h 581730"/>
                <a:gd name="csX4" fmla="*/ 245898 w 576892"/>
                <a:gd name="csY4" fmla="*/ 547687 h 581730"/>
                <a:gd name="csX5" fmla="*/ 293523 w 576892"/>
                <a:gd name="csY5" fmla="*/ 492918 h 581730"/>
                <a:gd name="csX6" fmla="*/ 324479 w 576892"/>
                <a:gd name="csY6" fmla="*/ 485775 h 581730"/>
                <a:gd name="csX7" fmla="*/ 374486 w 576892"/>
                <a:gd name="csY7" fmla="*/ 504824 h 581730"/>
                <a:gd name="csX8" fmla="*/ 381629 w 576892"/>
                <a:gd name="csY8" fmla="*/ 571500 h 581730"/>
                <a:gd name="csX9" fmla="*/ 462592 w 576892"/>
                <a:gd name="csY9" fmla="*/ 578644 h 581730"/>
                <a:gd name="csX10" fmla="*/ 545936 w 576892"/>
                <a:gd name="csY10" fmla="*/ 542925 h 581730"/>
                <a:gd name="csX11" fmla="*/ 562604 w 576892"/>
                <a:gd name="csY11" fmla="*/ 435769 h 581730"/>
                <a:gd name="csX12" fmla="*/ 531648 w 576892"/>
                <a:gd name="csY12" fmla="*/ 330994 h 581730"/>
                <a:gd name="csX13" fmla="*/ 531648 w 576892"/>
                <a:gd name="csY13" fmla="*/ 235744 h 581730"/>
                <a:gd name="csX14" fmla="*/ 576892 w 576892"/>
                <a:gd name="csY14" fmla="*/ 78581 h 581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76892" h="581730">
                  <a:moveTo>
                    <a:pt x="372104" y="0"/>
                  </a:moveTo>
                  <a:cubicBezTo>
                    <a:pt x="352657" y="44648"/>
                    <a:pt x="333210" y="89297"/>
                    <a:pt x="276854" y="123825"/>
                  </a:cubicBezTo>
                  <a:cubicBezTo>
                    <a:pt x="220498" y="158353"/>
                    <a:pt x="76035" y="169069"/>
                    <a:pt x="33967" y="207169"/>
                  </a:cubicBezTo>
                  <a:cubicBezTo>
                    <a:pt x="-8101" y="245269"/>
                    <a:pt x="-10880" y="295672"/>
                    <a:pt x="24442" y="352425"/>
                  </a:cubicBezTo>
                  <a:cubicBezTo>
                    <a:pt x="59764" y="409178"/>
                    <a:pt x="201051" y="524272"/>
                    <a:pt x="245898" y="547687"/>
                  </a:cubicBezTo>
                  <a:cubicBezTo>
                    <a:pt x="290745" y="571102"/>
                    <a:pt x="280426" y="503237"/>
                    <a:pt x="293523" y="492918"/>
                  </a:cubicBezTo>
                  <a:cubicBezTo>
                    <a:pt x="306620" y="482599"/>
                    <a:pt x="310985" y="483791"/>
                    <a:pt x="324479" y="485775"/>
                  </a:cubicBezTo>
                  <a:cubicBezTo>
                    <a:pt x="337973" y="487759"/>
                    <a:pt x="364961" y="490537"/>
                    <a:pt x="374486" y="504824"/>
                  </a:cubicBezTo>
                  <a:cubicBezTo>
                    <a:pt x="384011" y="519111"/>
                    <a:pt x="366945" y="559197"/>
                    <a:pt x="381629" y="571500"/>
                  </a:cubicBezTo>
                  <a:cubicBezTo>
                    <a:pt x="396313" y="583803"/>
                    <a:pt x="435207" y="583407"/>
                    <a:pt x="462592" y="578644"/>
                  </a:cubicBezTo>
                  <a:cubicBezTo>
                    <a:pt x="489977" y="573881"/>
                    <a:pt x="529267" y="566738"/>
                    <a:pt x="545936" y="542925"/>
                  </a:cubicBezTo>
                  <a:cubicBezTo>
                    <a:pt x="562605" y="519112"/>
                    <a:pt x="564985" y="471091"/>
                    <a:pt x="562604" y="435769"/>
                  </a:cubicBezTo>
                  <a:cubicBezTo>
                    <a:pt x="560223" y="400447"/>
                    <a:pt x="536807" y="364331"/>
                    <a:pt x="531648" y="330994"/>
                  </a:cubicBezTo>
                  <a:cubicBezTo>
                    <a:pt x="526489" y="297657"/>
                    <a:pt x="524107" y="277813"/>
                    <a:pt x="531648" y="235744"/>
                  </a:cubicBezTo>
                  <a:cubicBezTo>
                    <a:pt x="539189" y="193675"/>
                    <a:pt x="558040" y="136128"/>
                    <a:pt x="576892" y="78581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AC402064-809E-B186-E140-937D6A578E4A}"/>
                </a:ext>
              </a:extLst>
            </p:cNvPr>
            <p:cNvSpPr/>
            <p:nvPr/>
          </p:nvSpPr>
          <p:spPr>
            <a:xfrm>
              <a:off x="5308949" y="5547695"/>
              <a:ext cx="576892" cy="554305"/>
            </a:xfrm>
            <a:custGeom>
              <a:avLst/>
              <a:gdLst>
                <a:gd name="csX0" fmla="*/ 82937 w 733649"/>
                <a:gd name="csY0" fmla="*/ 505421 h 638771"/>
                <a:gd name="csX1" fmla="*/ 87699 w 733649"/>
                <a:gd name="csY1" fmla="*/ 436365 h 638771"/>
                <a:gd name="csX2" fmla="*/ 11499 w 733649"/>
                <a:gd name="csY2" fmla="*/ 238721 h 638771"/>
                <a:gd name="csX3" fmla="*/ 1974 w 733649"/>
                <a:gd name="csY3" fmla="*/ 136327 h 638771"/>
                <a:gd name="csX4" fmla="*/ 28168 w 733649"/>
                <a:gd name="csY4" fmla="*/ 24408 h 638771"/>
                <a:gd name="csX5" fmla="*/ 118655 w 733649"/>
                <a:gd name="csY5" fmla="*/ 12502 h 638771"/>
                <a:gd name="csX6" fmla="*/ 259149 w 733649"/>
                <a:gd name="csY6" fmla="*/ 172046 h 638771"/>
                <a:gd name="csX7" fmla="*/ 461555 w 733649"/>
                <a:gd name="csY7" fmla="*/ 291108 h 638771"/>
                <a:gd name="csX8" fmla="*/ 711587 w 733649"/>
                <a:gd name="csY8" fmla="*/ 331590 h 638771"/>
                <a:gd name="csX9" fmla="*/ 704443 w 733649"/>
                <a:gd name="csY9" fmla="*/ 469702 h 638771"/>
                <a:gd name="csX10" fmla="*/ 563949 w 733649"/>
                <a:gd name="csY10" fmla="*/ 572096 h 638771"/>
                <a:gd name="csX11" fmla="*/ 380593 w 733649"/>
                <a:gd name="csY11" fmla="*/ 595908 h 638771"/>
                <a:gd name="csX12" fmla="*/ 302012 w 733649"/>
                <a:gd name="csY12" fmla="*/ 638771 h 638771"/>
                <a:gd name="csX13" fmla="*/ 302012 w 733649"/>
                <a:gd name="csY13" fmla="*/ 638771 h 638771"/>
                <a:gd name="csX14" fmla="*/ 302012 w 733649"/>
                <a:gd name="csY14" fmla="*/ 636390 h 638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33649" h="638771">
                  <a:moveTo>
                    <a:pt x="82937" y="505421"/>
                  </a:moveTo>
                  <a:cubicBezTo>
                    <a:pt x="91271" y="493118"/>
                    <a:pt x="99605" y="480815"/>
                    <a:pt x="87699" y="436365"/>
                  </a:cubicBezTo>
                  <a:cubicBezTo>
                    <a:pt x="75793" y="391915"/>
                    <a:pt x="25786" y="288727"/>
                    <a:pt x="11499" y="238721"/>
                  </a:cubicBezTo>
                  <a:cubicBezTo>
                    <a:pt x="-2789" y="188715"/>
                    <a:pt x="-804" y="172046"/>
                    <a:pt x="1974" y="136327"/>
                  </a:cubicBezTo>
                  <a:cubicBezTo>
                    <a:pt x="4752" y="100608"/>
                    <a:pt x="8721" y="45046"/>
                    <a:pt x="28168" y="24408"/>
                  </a:cubicBezTo>
                  <a:cubicBezTo>
                    <a:pt x="47615" y="3770"/>
                    <a:pt x="80158" y="-12104"/>
                    <a:pt x="118655" y="12502"/>
                  </a:cubicBezTo>
                  <a:cubicBezTo>
                    <a:pt x="157152" y="37108"/>
                    <a:pt x="201999" y="125612"/>
                    <a:pt x="259149" y="172046"/>
                  </a:cubicBezTo>
                  <a:cubicBezTo>
                    <a:pt x="316299" y="218480"/>
                    <a:pt x="386149" y="264517"/>
                    <a:pt x="461555" y="291108"/>
                  </a:cubicBezTo>
                  <a:cubicBezTo>
                    <a:pt x="536961" y="317699"/>
                    <a:pt x="671106" y="301824"/>
                    <a:pt x="711587" y="331590"/>
                  </a:cubicBezTo>
                  <a:cubicBezTo>
                    <a:pt x="752068" y="361356"/>
                    <a:pt x="729049" y="429618"/>
                    <a:pt x="704443" y="469702"/>
                  </a:cubicBezTo>
                  <a:cubicBezTo>
                    <a:pt x="679837" y="509786"/>
                    <a:pt x="617924" y="551062"/>
                    <a:pt x="563949" y="572096"/>
                  </a:cubicBezTo>
                  <a:cubicBezTo>
                    <a:pt x="509974" y="593130"/>
                    <a:pt x="424249" y="584796"/>
                    <a:pt x="380593" y="595908"/>
                  </a:cubicBezTo>
                  <a:cubicBezTo>
                    <a:pt x="336937" y="607020"/>
                    <a:pt x="302012" y="638771"/>
                    <a:pt x="302012" y="638771"/>
                  </a:cubicBezTo>
                  <a:lnTo>
                    <a:pt x="302012" y="638771"/>
                  </a:lnTo>
                  <a:lnTo>
                    <a:pt x="302012" y="636390"/>
                  </a:ln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1EE8F7A-7833-2343-7B23-07A8EFF2FA7C}"/>
                </a:ext>
              </a:extLst>
            </p:cNvPr>
            <p:cNvSpPr/>
            <p:nvPr/>
          </p:nvSpPr>
          <p:spPr>
            <a:xfrm>
              <a:off x="5575025" y="5305425"/>
              <a:ext cx="121444" cy="12144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B3F9379-C980-7B6A-F38D-B6D643DC717F}"/>
                </a:ext>
              </a:extLst>
            </p:cNvPr>
            <p:cNvSpPr/>
            <p:nvPr/>
          </p:nvSpPr>
          <p:spPr>
            <a:xfrm flipH="1">
              <a:off x="5632532" y="53425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EEFA9221-D9E3-67F8-5EBB-A1AA177F57F6}"/>
                </a:ext>
              </a:extLst>
            </p:cNvPr>
            <p:cNvSpPr/>
            <p:nvPr/>
          </p:nvSpPr>
          <p:spPr>
            <a:xfrm flipH="1">
              <a:off x="5632532" y="5383912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49BBA065-0E05-8EBD-4332-2B30D6A69A5A}"/>
                </a:ext>
              </a:extLst>
            </p:cNvPr>
            <p:cNvSpPr/>
            <p:nvPr/>
          </p:nvSpPr>
          <p:spPr>
            <a:xfrm flipH="1">
              <a:off x="5597395" y="53569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3BE7D1A4-8274-D1AC-3C44-7EBE9E178B80}"/>
                </a:ext>
              </a:extLst>
            </p:cNvPr>
            <p:cNvSpPr/>
            <p:nvPr/>
          </p:nvSpPr>
          <p:spPr>
            <a:xfrm flipH="1">
              <a:off x="5597395" y="564672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28C7C2B-F826-7B98-9A0B-A5547C219B59}"/>
                </a:ext>
              </a:extLst>
            </p:cNvPr>
            <p:cNvSpPr/>
            <p:nvPr/>
          </p:nvSpPr>
          <p:spPr>
            <a:xfrm flipH="1">
              <a:off x="5693983" y="5675458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00568E59-C213-F8D2-1F14-82097486EA9D}"/>
                </a:ext>
              </a:extLst>
            </p:cNvPr>
            <p:cNvSpPr/>
            <p:nvPr/>
          </p:nvSpPr>
          <p:spPr>
            <a:xfrm flipH="1">
              <a:off x="5760583" y="564672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E3CF4D87-B9A3-148F-1E32-DCAA646B0AFC}"/>
                </a:ext>
              </a:extLst>
            </p:cNvPr>
            <p:cNvSpPr/>
            <p:nvPr/>
          </p:nvSpPr>
          <p:spPr>
            <a:xfrm flipH="1">
              <a:off x="5760583" y="5599286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0926705-39BF-FA4F-DCD7-FC96ABFF978D}"/>
                </a:ext>
              </a:extLst>
            </p:cNvPr>
            <p:cNvSpPr/>
            <p:nvPr/>
          </p:nvSpPr>
          <p:spPr>
            <a:xfrm flipH="1">
              <a:off x="5729200" y="5726943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A2BC3B1C-CA97-B4EB-7BA2-8561EFFE9D75}"/>
                </a:ext>
              </a:extLst>
            </p:cNvPr>
            <p:cNvSpPr/>
            <p:nvPr/>
          </p:nvSpPr>
          <p:spPr>
            <a:xfrm flipH="1">
              <a:off x="5802388" y="5701060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2A7FAFBF-635F-C2F3-E628-4DEDECD04EFE}"/>
                </a:ext>
              </a:extLst>
            </p:cNvPr>
            <p:cNvSpPr/>
            <p:nvPr/>
          </p:nvSpPr>
          <p:spPr>
            <a:xfrm flipH="1">
              <a:off x="5848171" y="5761641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AA7F4150-1F67-20C2-5D85-D5D64DBD5B72}"/>
                </a:ext>
              </a:extLst>
            </p:cNvPr>
            <p:cNvSpPr/>
            <p:nvPr/>
          </p:nvSpPr>
          <p:spPr>
            <a:xfrm flipH="1">
              <a:off x="5622196" y="5700830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CB833F91-455B-9D3E-D43C-742C86CF32D7}"/>
                </a:ext>
              </a:extLst>
            </p:cNvPr>
            <p:cNvSpPr/>
            <p:nvPr/>
          </p:nvSpPr>
          <p:spPr>
            <a:xfrm flipH="1">
              <a:off x="5819371" y="5652438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4ED5FFDA-2634-150E-2CD8-9C0734342CB5}"/>
                </a:ext>
              </a:extLst>
            </p:cNvPr>
            <p:cNvSpPr/>
            <p:nvPr/>
          </p:nvSpPr>
          <p:spPr>
            <a:xfrm flipH="1">
              <a:off x="5641783" y="56026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0" name="Rectangle 299">
            <a:extLst>
              <a:ext uri="{FF2B5EF4-FFF2-40B4-BE49-F238E27FC236}">
                <a16:creationId xmlns:a16="http://schemas.microsoft.com/office/drawing/2014/main" id="{0AA9447F-9C6B-E8C8-5E31-198304876884}"/>
              </a:ext>
            </a:extLst>
          </p:cNvPr>
          <p:cNvSpPr/>
          <p:nvPr/>
        </p:nvSpPr>
        <p:spPr>
          <a:xfrm>
            <a:off x="9228380" y="3626592"/>
            <a:ext cx="244602" cy="2539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2F59A074-0EC0-2ABC-DD8E-47CA98928B90}"/>
              </a:ext>
            </a:extLst>
          </p:cNvPr>
          <p:cNvSpPr/>
          <p:nvPr/>
        </p:nvSpPr>
        <p:spPr>
          <a:xfrm>
            <a:off x="8849445" y="5120238"/>
            <a:ext cx="835358" cy="9441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BBEF9D31-D58A-6790-8963-745D19B3A5D5}"/>
              </a:ext>
            </a:extLst>
          </p:cNvPr>
          <p:cNvCxnSpPr>
            <a:cxnSpLocks/>
          </p:cNvCxnSpPr>
          <p:nvPr/>
        </p:nvCxnSpPr>
        <p:spPr>
          <a:xfrm flipH="1">
            <a:off x="8855614" y="3880507"/>
            <a:ext cx="368478" cy="12390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7C7895B4-3A46-F34F-C909-F90C2DE0FBDA}"/>
              </a:ext>
            </a:extLst>
          </p:cNvPr>
          <p:cNvCxnSpPr>
            <a:cxnSpLocks/>
          </p:cNvCxnSpPr>
          <p:nvPr/>
        </p:nvCxnSpPr>
        <p:spPr>
          <a:xfrm>
            <a:off x="9472982" y="3880508"/>
            <a:ext cx="211821" cy="12390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TextBox 303">
            <a:extLst>
              <a:ext uri="{FF2B5EF4-FFF2-40B4-BE49-F238E27FC236}">
                <a16:creationId xmlns:a16="http://schemas.microsoft.com/office/drawing/2014/main" id="{24723746-D116-2699-34F5-E7C90CF85113}"/>
              </a:ext>
            </a:extLst>
          </p:cNvPr>
          <p:cNvSpPr txBox="1"/>
          <p:nvPr/>
        </p:nvSpPr>
        <p:spPr>
          <a:xfrm>
            <a:off x="8736210" y="5648030"/>
            <a:ext cx="1065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Dopamine dysregulation</a:t>
            </a:r>
            <a:endParaRPr lang="en-GB" sz="1000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9A1CDFBC-F126-C95F-0825-26EB30D749BA}"/>
              </a:ext>
            </a:extLst>
          </p:cNvPr>
          <p:cNvSpPr txBox="1"/>
          <p:nvPr/>
        </p:nvSpPr>
        <p:spPr>
          <a:xfrm>
            <a:off x="10291158" y="2597698"/>
            <a:ext cx="1065790" cy="2462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Genetic factors</a:t>
            </a:r>
            <a:endParaRPr lang="en-GB" sz="1000"/>
          </a:p>
        </p:txBody>
      </p: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609B2F93-D12C-9AC5-4373-919CC1A5D31B}"/>
              </a:ext>
            </a:extLst>
          </p:cNvPr>
          <p:cNvCxnSpPr>
            <a:stCxn id="126" idx="0"/>
            <a:endCxn id="127" idx="2"/>
          </p:cNvCxnSpPr>
          <p:nvPr/>
        </p:nvCxnSpPr>
        <p:spPr>
          <a:xfrm flipV="1">
            <a:off x="11123822" y="3977161"/>
            <a:ext cx="0" cy="2461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TextBox 306">
            <a:extLst>
              <a:ext uri="{FF2B5EF4-FFF2-40B4-BE49-F238E27FC236}">
                <a16:creationId xmlns:a16="http://schemas.microsoft.com/office/drawing/2014/main" id="{172CF9B2-A05E-DCC1-DB60-ACFBDAE50B7B}"/>
              </a:ext>
            </a:extLst>
          </p:cNvPr>
          <p:cNvSpPr txBox="1"/>
          <p:nvPr/>
        </p:nvSpPr>
        <p:spPr>
          <a:xfrm>
            <a:off x="10298789" y="2916246"/>
            <a:ext cx="106579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Cortical dysregulation</a:t>
            </a:r>
            <a:endParaRPr lang="en-GB" sz="1000"/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8D93D1DD-143F-E47D-3AE8-F3FBB3822493}"/>
              </a:ext>
            </a:extLst>
          </p:cNvPr>
          <p:cNvSpPr/>
          <p:nvPr/>
        </p:nvSpPr>
        <p:spPr>
          <a:xfrm>
            <a:off x="6946734" y="3512612"/>
            <a:ext cx="780937" cy="7797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9" name="Graphic 308" descr="City with solid fill">
            <a:extLst>
              <a:ext uri="{FF2B5EF4-FFF2-40B4-BE49-F238E27FC236}">
                <a16:creationId xmlns:a16="http://schemas.microsoft.com/office/drawing/2014/main" id="{45A06451-EDA8-1C44-BEE4-93BADF841C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08603" y="3509293"/>
            <a:ext cx="457200" cy="457200"/>
          </a:xfrm>
          <a:prstGeom prst="rect">
            <a:avLst/>
          </a:prstGeom>
        </p:spPr>
      </p:pic>
      <p:sp>
        <p:nvSpPr>
          <p:cNvPr id="310" name="Rectangle 309">
            <a:extLst>
              <a:ext uri="{FF2B5EF4-FFF2-40B4-BE49-F238E27FC236}">
                <a16:creationId xmlns:a16="http://schemas.microsoft.com/office/drawing/2014/main" id="{858B6919-B791-42CF-BB70-1344D1FE19BD}"/>
              </a:ext>
            </a:extLst>
          </p:cNvPr>
          <p:cNvSpPr/>
          <p:nvPr/>
        </p:nvSpPr>
        <p:spPr>
          <a:xfrm>
            <a:off x="6946734" y="5144570"/>
            <a:ext cx="780937" cy="9578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D87A58A8-732A-F61E-05AD-88950F9EB72F}"/>
              </a:ext>
            </a:extLst>
          </p:cNvPr>
          <p:cNvSpPr/>
          <p:nvPr/>
        </p:nvSpPr>
        <p:spPr>
          <a:xfrm>
            <a:off x="6946734" y="1870121"/>
            <a:ext cx="780937" cy="79999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Freeform: Shape 312">
            <a:extLst>
              <a:ext uri="{FF2B5EF4-FFF2-40B4-BE49-F238E27FC236}">
                <a16:creationId xmlns:a16="http://schemas.microsoft.com/office/drawing/2014/main" id="{613BB5B0-EFB8-DDE7-8263-63E9BA502BA2}"/>
              </a:ext>
            </a:extLst>
          </p:cNvPr>
          <p:cNvSpPr/>
          <p:nvPr/>
        </p:nvSpPr>
        <p:spPr>
          <a:xfrm flipH="1">
            <a:off x="9310649" y="2755066"/>
            <a:ext cx="987463" cy="855441"/>
          </a:xfrm>
          <a:custGeom>
            <a:avLst/>
            <a:gdLst>
              <a:gd name="csX0" fmla="*/ 1689100 w 1689100"/>
              <a:gd name="csY0" fmla="*/ 762000 h 762000"/>
              <a:gd name="csX1" fmla="*/ 903288 w 1689100"/>
              <a:gd name="csY1" fmla="*/ 188913 h 762000"/>
              <a:gd name="csX2" fmla="*/ 0 w 1689100"/>
              <a:gd name="csY2" fmla="*/ 0 h 762000"/>
              <a:gd name="csX0" fmla="*/ 1689100 w 1689100"/>
              <a:gd name="csY0" fmla="*/ 762000 h 762000"/>
              <a:gd name="csX1" fmla="*/ 1156086 w 1689100"/>
              <a:gd name="csY1" fmla="*/ 170388 h 762000"/>
              <a:gd name="csX2" fmla="*/ 0 w 1689100"/>
              <a:gd name="csY2" fmla="*/ 0 h 762000"/>
              <a:gd name="csX0" fmla="*/ 1689100 w 1689100"/>
              <a:gd name="csY0" fmla="*/ 762000 h 762000"/>
              <a:gd name="csX1" fmla="*/ 1156086 w 1689100"/>
              <a:gd name="csY1" fmla="*/ 170388 h 762000"/>
              <a:gd name="csX2" fmla="*/ 0 w 1689100"/>
              <a:gd name="csY2" fmla="*/ 0 h 762000"/>
              <a:gd name="csX0" fmla="*/ 1689100 w 1689100"/>
              <a:gd name="csY0" fmla="*/ 762021 h 762021"/>
              <a:gd name="csX1" fmla="*/ 1156086 w 1689100"/>
              <a:gd name="csY1" fmla="*/ 170409 h 762021"/>
              <a:gd name="csX2" fmla="*/ 0 w 1689100"/>
              <a:gd name="csY2" fmla="*/ 21 h 762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89100" h="762021">
                <a:moveTo>
                  <a:pt x="1689100" y="762021"/>
                </a:moveTo>
                <a:cubicBezTo>
                  <a:pt x="1565568" y="515513"/>
                  <a:pt x="1437603" y="297409"/>
                  <a:pt x="1156086" y="170409"/>
                </a:cubicBezTo>
                <a:cubicBezTo>
                  <a:pt x="874569" y="43409"/>
                  <a:pt x="337495" y="-1132"/>
                  <a:pt x="0" y="21"/>
                </a:cubicBezTo>
              </a:path>
            </a:pathLst>
          </a:cu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Freeform: Shape 313">
            <a:extLst>
              <a:ext uri="{FF2B5EF4-FFF2-40B4-BE49-F238E27FC236}">
                <a16:creationId xmlns:a16="http://schemas.microsoft.com/office/drawing/2014/main" id="{B0A6A0D8-C142-6A0A-DB74-8C80451F5643}"/>
              </a:ext>
            </a:extLst>
          </p:cNvPr>
          <p:cNvSpPr/>
          <p:nvPr/>
        </p:nvSpPr>
        <p:spPr>
          <a:xfrm>
            <a:off x="9686363" y="4619637"/>
            <a:ext cx="1435661" cy="928242"/>
          </a:xfrm>
          <a:custGeom>
            <a:avLst/>
            <a:gdLst>
              <a:gd name="csX0" fmla="*/ 0 w 1871980"/>
              <a:gd name="csY0" fmla="*/ 868680 h 868680"/>
              <a:gd name="csX1" fmla="*/ 1709420 w 1871980"/>
              <a:gd name="csY1" fmla="*/ 812800 h 868680"/>
              <a:gd name="csX2" fmla="*/ 1871980 w 1871980"/>
              <a:gd name="csY2" fmla="*/ 0 h 868680"/>
              <a:gd name="csX0" fmla="*/ 0 w 1871980"/>
              <a:gd name="csY0" fmla="*/ 868680 h 868680"/>
              <a:gd name="csX1" fmla="*/ 1694180 w 1871980"/>
              <a:gd name="csY1" fmla="*/ 807720 h 868680"/>
              <a:gd name="csX2" fmla="*/ 1871980 w 1871980"/>
              <a:gd name="csY2" fmla="*/ 0 h 868680"/>
              <a:gd name="csX0" fmla="*/ 0 w 1879798"/>
              <a:gd name="csY0" fmla="*/ 868680 h 886097"/>
              <a:gd name="csX1" fmla="*/ 1694180 w 1879798"/>
              <a:gd name="csY1" fmla="*/ 807720 h 886097"/>
              <a:gd name="csX2" fmla="*/ 1871980 w 1879798"/>
              <a:gd name="csY2" fmla="*/ 0 h 886097"/>
              <a:gd name="csX0" fmla="*/ 0 w 1871980"/>
              <a:gd name="csY0" fmla="*/ 868680 h 927726"/>
              <a:gd name="csX1" fmla="*/ 1694180 w 1871980"/>
              <a:gd name="csY1" fmla="*/ 807720 h 927726"/>
              <a:gd name="csX2" fmla="*/ 1871980 w 1871980"/>
              <a:gd name="csY2" fmla="*/ 0 h 927726"/>
              <a:gd name="csX0" fmla="*/ 0 w 1871980"/>
              <a:gd name="csY0" fmla="*/ 868680 h 982155"/>
              <a:gd name="csX1" fmla="*/ 1694180 w 1871980"/>
              <a:gd name="csY1" fmla="*/ 807720 h 982155"/>
              <a:gd name="csX2" fmla="*/ 1871980 w 1871980"/>
              <a:gd name="csY2" fmla="*/ 0 h 982155"/>
              <a:gd name="csX0" fmla="*/ 0 w 1871980"/>
              <a:gd name="csY0" fmla="*/ 868680 h 929317"/>
              <a:gd name="csX1" fmla="*/ 1630680 w 1871980"/>
              <a:gd name="csY1" fmla="*/ 647700 h 929317"/>
              <a:gd name="csX2" fmla="*/ 1871980 w 1871980"/>
              <a:gd name="csY2" fmla="*/ 0 h 929317"/>
              <a:gd name="csX0" fmla="*/ 0 w 1871980"/>
              <a:gd name="csY0" fmla="*/ 868680 h 963534"/>
              <a:gd name="csX1" fmla="*/ 1630680 w 1871980"/>
              <a:gd name="csY1" fmla="*/ 647700 h 963534"/>
              <a:gd name="csX2" fmla="*/ 1871980 w 1871980"/>
              <a:gd name="csY2" fmla="*/ 0 h 963534"/>
              <a:gd name="csX0" fmla="*/ 0 w 1886888"/>
              <a:gd name="csY0" fmla="*/ 868680 h 963534"/>
              <a:gd name="csX1" fmla="*/ 1630680 w 1886888"/>
              <a:gd name="csY1" fmla="*/ 647700 h 963534"/>
              <a:gd name="csX2" fmla="*/ 1871980 w 1886888"/>
              <a:gd name="csY2" fmla="*/ 0 h 963534"/>
              <a:gd name="csX0" fmla="*/ 0 w 1875617"/>
              <a:gd name="csY0" fmla="*/ 868680 h 963534"/>
              <a:gd name="csX1" fmla="*/ 1630680 w 1875617"/>
              <a:gd name="csY1" fmla="*/ 647700 h 963534"/>
              <a:gd name="csX2" fmla="*/ 1871980 w 1875617"/>
              <a:gd name="csY2" fmla="*/ 0 h 963534"/>
              <a:gd name="csX0" fmla="*/ 0 w 1871980"/>
              <a:gd name="csY0" fmla="*/ 868680 h 1053223"/>
              <a:gd name="csX1" fmla="*/ 1540193 w 1871980"/>
              <a:gd name="csY1" fmla="*/ 831850 h 1053223"/>
              <a:gd name="csX2" fmla="*/ 1871980 w 1871980"/>
              <a:gd name="csY2" fmla="*/ 0 h 1053223"/>
              <a:gd name="csX0" fmla="*/ 0 w 1871980"/>
              <a:gd name="csY0" fmla="*/ 868680 h 996219"/>
              <a:gd name="csX1" fmla="*/ 1540193 w 1871980"/>
              <a:gd name="csY1" fmla="*/ 831850 h 996219"/>
              <a:gd name="csX2" fmla="*/ 1871980 w 1871980"/>
              <a:gd name="csY2" fmla="*/ 0 h 996219"/>
              <a:gd name="csX0" fmla="*/ 0 w 1871980"/>
              <a:gd name="csY0" fmla="*/ 868680 h 995382"/>
              <a:gd name="csX1" fmla="*/ 1454468 w 1871980"/>
              <a:gd name="csY1" fmla="*/ 830263 h 995382"/>
              <a:gd name="csX2" fmla="*/ 1871980 w 1871980"/>
              <a:gd name="csY2" fmla="*/ 0 h 995382"/>
              <a:gd name="csX0" fmla="*/ 0 w 1871980"/>
              <a:gd name="csY0" fmla="*/ 868680 h 943135"/>
              <a:gd name="csX1" fmla="*/ 1343343 w 1871980"/>
              <a:gd name="csY1" fmla="*/ 700088 h 943135"/>
              <a:gd name="csX2" fmla="*/ 1871980 w 1871980"/>
              <a:gd name="csY2" fmla="*/ 0 h 943135"/>
              <a:gd name="csX0" fmla="*/ 0 w 1871980"/>
              <a:gd name="csY0" fmla="*/ 868680 h 940077"/>
              <a:gd name="csX1" fmla="*/ 1325880 w 1871980"/>
              <a:gd name="csY1" fmla="*/ 688976 h 940077"/>
              <a:gd name="csX2" fmla="*/ 1871980 w 1871980"/>
              <a:gd name="csY2" fmla="*/ 0 h 940077"/>
              <a:gd name="csX0" fmla="*/ 0 w 1871980"/>
              <a:gd name="csY0" fmla="*/ 868680 h 952977"/>
              <a:gd name="csX1" fmla="*/ 1356042 w 1871980"/>
              <a:gd name="csY1" fmla="*/ 731839 h 952977"/>
              <a:gd name="csX2" fmla="*/ 1871980 w 1871980"/>
              <a:gd name="csY2" fmla="*/ 0 h 952977"/>
              <a:gd name="csX0" fmla="*/ 0 w 1871980"/>
              <a:gd name="csY0" fmla="*/ 868680 h 943588"/>
              <a:gd name="csX1" fmla="*/ 1324292 w 1871980"/>
              <a:gd name="csY1" fmla="*/ 701677 h 943588"/>
              <a:gd name="csX2" fmla="*/ 1871980 w 1871980"/>
              <a:gd name="csY2" fmla="*/ 0 h 943588"/>
              <a:gd name="csX0" fmla="*/ 0 w 1871980"/>
              <a:gd name="csY0" fmla="*/ 868680 h 888905"/>
              <a:gd name="csX1" fmla="*/ 1324292 w 1871980"/>
              <a:gd name="csY1" fmla="*/ 701677 h 888905"/>
              <a:gd name="csX2" fmla="*/ 1871980 w 1871980"/>
              <a:gd name="csY2" fmla="*/ 0 h 888905"/>
              <a:gd name="csX0" fmla="*/ 0 w 1871980"/>
              <a:gd name="csY0" fmla="*/ 868680 h 888905"/>
              <a:gd name="csX1" fmla="*/ 1324292 w 1871980"/>
              <a:gd name="csY1" fmla="*/ 701677 h 888905"/>
              <a:gd name="csX2" fmla="*/ 1871980 w 1871980"/>
              <a:gd name="csY2" fmla="*/ 0 h 888905"/>
              <a:gd name="csX0" fmla="*/ 0 w 1871980"/>
              <a:gd name="csY0" fmla="*/ 868680 h 875038"/>
              <a:gd name="csX1" fmla="*/ 1324292 w 1871980"/>
              <a:gd name="csY1" fmla="*/ 701677 h 875038"/>
              <a:gd name="csX2" fmla="*/ 1871980 w 1871980"/>
              <a:gd name="csY2" fmla="*/ 0 h 875038"/>
              <a:gd name="csX0" fmla="*/ 0 w 1871980"/>
              <a:gd name="csY0" fmla="*/ 868680 h 877906"/>
              <a:gd name="csX1" fmla="*/ 1324292 w 1871980"/>
              <a:gd name="csY1" fmla="*/ 701677 h 877906"/>
              <a:gd name="csX2" fmla="*/ 1871980 w 1871980"/>
              <a:gd name="csY2" fmla="*/ 0 h 877906"/>
              <a:gd name="csX0" fmla="*/ 0 w 1871980"/>
              <a:gd name="csY0" fmla="*/ 868680 h 879418"/>
              <a:gd name="csX1" fmla="*/ 1340167 w 1871980"/>
              <a:gd name="csY1" fmla="*/ 709614 h 879418"/>
              <a:gd name="csX2" fmla="*/ 1871980 w 1871980"/>
              <a:gd name="csY2" fmla="*/ 0 h 879418"/>
              <a:gd name="csX0" fmla="*/ 0 w 1871980"/>
              <a:gd name="csY0" fmla="*/ 868680 h 879418"/>
              <a:gd name="csX1" fmla="*/ 1340167 w 1871980"/>
              <a:gd name="csY1" fmla="*/ 709614 h 879418"/>
              <a:gd name="csX2" fmla="*/ 1871980 w 1871980"/>
              <a:gd name="csY2" fmla="*/ 0 h 879418"/>
              <a:gd name="csX0" fmla="*/ 0 w 1871980"/>
              <a:gd name="csY0" fmla="*/ 868680 h 888594"/>
              <a:gd name="csX1" fmla="*/ 1357947 w 1871980"/>
              <a:gd name="csY1" fmla="*/ 742634 h 888594"/>
              <a:gd name="csX2" fmla="*/ 1871980 w 1871980"/>
              <a:gd name="csY2" fmla="*/ 0 h 888594"/>
              <a:gd name="csX0" fmla="*/ 0 w 1871980"/>
              <a:gd name="csY0" fmla="*/ 868680 h 888594"/>
              <a:gd name="csX1" fmla="*/ 1357947 w 1871980"/>
              <a:gd name="csY1" fmla="*/ 742634 h 888594"/>
              <a:gd name="csX2" fmla="*/ 1871980 w 1871980"/>
              <a:gd name="csY2" fmla="*/ 0 h 888594"/>
              <a:gd name="csX0" fmla="*/ 0 w 1871980"/>
              <a:gd name="csY0" fmla="*/ 868680 h 875086"/>
              <a:gd name="csX1" fmla="*/ 1304607 w 1871980"/>
              <a:gd name="csY1" fmla="*/ 681674 h 875086"/>
              <a:gd name="csX2" fmla="*/ 1871980 w 1871980"/>
              <a:gd name="csY2" fmla="*/ 0 h 875086"/>
              <a:gd name="csX0" fmla="*/ 0 w 1871980"/>
              <a:gd name="csY0" fmla="*/ 868680 h 874317"/>
              <a:gd name="csX1" fmla="*/ 1530667 w 1871980"/>
              <a:gd name="csY1" fmla="*/ 674054 h 874317"/>
              <a:gd name="csX2" fmla="*/ 1871980 w 1871980"/>
              <a:gd name="csY2" fmla="*/ 0 h 874317"/>
              <a:gd name="csX0" fmla="*/ 0 w 1871980"/>
              <a:gd name="csY0" fmla="*/ 868680 h 873487"/>
              <a:gd name="csX1" fmla="*/ 1431607 w 1871980"/>
              <a:gd name="csY1" fmla="*/ 663894 h 873487"/>
              <a:gd name="csX2" fmla="*/ 1871980 w 1871980"/>
              <a:gd name="csY2" fmla="*/ 0 h 873487"/>
              <a:gd name="csX0" fmla="*/ 0 w 1871980"/>
              <a:gd name="csY0" fmla="*/ 868680 h 870852"/>
              <a:gd name="csX1" fmla="*/ 1431607 w 1871980"/>
              <a:gd name="csY1" fmla="*/ 663894 h 870852"/>
              <a:gd name="csX2" fmla="*/ 1871980 w 1871980"/>
              <a:gd name="csY2" fmla="*/ 0 h 870852"/>
              <a:gd name="csX0" fmla="*/ 0 w 1871980"/>
              <a:gd name="csY0" fmla="*/ 868680 h 888318"/>
              <a:gd name="csX1" fmla="*/ 1431607 w 1871980"/>
              <a:gd name="csY1" fmla="*/ 663894 h 888318"/>
              <a:gd name="csX2" fmla="*/ 1871980 w 1871980"/>
              <a:gd name="csY2" fmla="*/ 0 h 888318"/>
              <a:gd name="csX0" fmla="*/ 0 w 1871980"/>
              <a:gd name="csY0" fmla="*/ 868680 h 920757"/>
              <a:gd name="csX1" fmla="*/ 1431607 w 1871980"/>
              <a:gd name="csY1" fmla="*/ 663894 h 920757"/>
              <a:gd name="csX2" fmla="*/ 1871980 w 1871980"/>
              <a:gd name="csY2" fmla="*/ 0 h 920757"/>
              <a:gd name="csX0" fmla="*/ 0 w 1871980"/>
              <a:gd name="csY0" fmla="*/ 868680 h 931153"/>
              <a:gd name="csX1" fmla="*/ 1461968 w 1871980"/>
              <a:gd name="csY1" fmla="*/ 727394 h 931153"/>
              <a:gd name="csX2" fmla="*/ 1871980 w 1871980"/>
              <a:gd name="csY2" fmla="*/ 0 h 931153"/>
              <a:gd name="csX0" fmla="*/ 0 w 1871980"/>
              <a:gd name="csY0" fmla="*/ 868680 h 939490"/>
              <a:gd name="csX1" fmla="*/ 1461968 w 1871980"/>
              <a:gd name="csY1" fmla="*/ 727394 h 939490"/>
              <a:gd name="csX2" fmla="*/ 1871980 w 1871980"/>
              <a:gd name="csY2" fmla="*/ 0 h 939490"/>
              <a:gd name="csX0" fmla="*/ 0 w 1871980"/>
              <a:gd name="csY0" fmla="*/ 868680 h 933768"/>
              <a:gd name="csX1" fmla="*/ 1461968 w 1871980"/>
              <a:gd name="csY1" fmla="*/ 727394 h 933768"/>
              <a:gd name="csX2" fmla="*/ 1871980 w 1871980"/>
              <a:gd name="csY2" fmla="*/ 0 h 933768"/>
              <a:gd name="csX0" fmla="*/ 0 w 1871980"/>
              <a:gd name="csY0" fmla="*/ 868680 h 919850"/>
              <a:gd name="csX1" fmla="*/ 1461968 w 1871980"/>
              <a:gd name="csY1" fmla="*/ 727394 h 919850"/>
              <a:gd name="csX2" fmla="*/ 1871980 w 1871980"/>
              <a:gd name="csY2" fmla="*/ 0 h 919850"/>
              <a:gd name="csX0" fmla="*/ 0 w 1871980"/>
              <a:gd name="csY0" fmla="*/ 868680 h 933743"/>
              <a:gd name="csX1" fmla="*/ 1312930 w 1871980"/>
              <a:gd name="csY1" fmla="*/ 784544 h 933743"/>
              <a:gd name="csX2" fmla="*/ 1871980 w 1871980"/>
              <a:gd name="csY2" fmla="*/ 0 h 933743"/>
              <a:gd name="csX0" fmla="*/ 0 w 1871980"/>
              <a:gd name="csY0" fmla="*/ 868680 h 928242"/>
              <a:gd name="csX1" fmla="*/ 1312930 w 1871980"/>
              <a:gd name="csY1" fmla="*/ 784544 h 928242"/>
              <a:gd name="csX2" fmla="*/ 1871980 w 1871980"/>
              <a:gd name="csY2" fmla="*/ 0 h 928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1980" h="928242">
                <a:moveTo>
                  <a:pt x="0" y="868680"/>
                </a:moveTo>
                <a:cubicBezTo>
                  <a:pt x="394240" y="995045"/>
                  <a:pt x="997047" y="897998"/>
                  <a:pt x="1312930" y="784544"/>
                </a:cubicBezTo>
                <a:cubicBezTo>
                  <a:pt x="1628813" y="671090"/>
                  <a:pt x="1824143" y="392217"/>
                  <a:pt x="1871980" y="0"/>
                </a:cubicBezTo>
              </a:path>
            </a:pathLst>
          </a:cu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Freeform: Shape 314">
            <a:extLst>
              <a:ext uri="{FF2B5EF4-FFF2-40B4-BE49-F238E27FC236}">
                <a16:creationId xmlns:a16="http://schemas.microsoft.com/office/drawing/2014/main" id="{7B8530CB-0FE4-A05B-873D-9B8B1D40D95B}"/>
              </a:ext>
            </a:extLst>
          </p:cNvPr>
          <p:cNvSpPr/>
          <p:nvPr/>
        </p:nvSpPr>
        <p:spPr>
          <a:xfrm flipH="1">
            <a:off x="9310650" y="3210647"/>
            <a:ext cx="982700" cy="437490"/>
          </a:xfrm>
          <a:custGeom>
            <a:avLst/>
            <a:gdLst>
              <a:gd name="csX0" fmla="*/ 1689100 w 1689100"/>
              <a:gd name="csY0" fmla="*/ 762000 h 762000"/>
              <a:gd name="csX1" fmla="*/ 903288 w 1689100"/>
              <a:gd name="csY1" fmla="*/ 188913 h 762000"/>
              <a:gd name="csX2" fmla="*/ 0 w 1689100"/>
              <a:gd name="csY2" fmla="*/ 0 h 762000"/>
              <a:gd name="csX0" fmla="*/ 1689100 w 1689100"/>
              <a:gd name="csY0" fmla="*/ 762000 h 762000"/>
              <a:gd name="csX1" fmla="*/ 1156086 w 1689100"/>
              <a:gd name="csY1" fmla="*/ 170388 h 762000"/>
              <a:gd name="csX2" fmla="*/ 0 w 1689100"/>
              <a:gd name="csY2" fmla="*/ 0 h 762000"/>
              <a:gd name="csX0" fmla="*/ 1689100 w 1689100"/>
              <a:gd name="csY0" fmla="*/ 762000 h 762000"/>
              <a:gd name="csX1" fmla="*/ 1156086 w 1689100"/>
              <a:gd name="csY1" fmla="*/ 170388 h 762000"/>
              <a:gd name="csX2" fmla="*/ 0 w 1689100"/>
              <a:gd name="csY2" fmla="*/ 0 h 762000"/>
              <a:gd name="csX0" fmla="*/ 1689100 w 1689100"/>
              <a:gd name="csY0" fmla="*/ 762021 h 762021"/>
              <a:gd name="csX1" fmla="*/ 1156086 w 1689100"/>
              <a:gd name="csY1" fmla="*/ 170409 h 762021"/>
              <a:gd name="csX2" fmla="*/ 0 w 1689100"/>
              <a:gd name="csY2" fmla="*/ 21 h 762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89100" h="762021">
                <a:moveTo>
                  <a:pt x="1689100" y="762021"/>
                </a:moveTo>
                <a:cubicBezTo>
                  <a:pt x="1565568" y="515513"/>
                  <a:pt x="1437603" y="297409"/>
                  <a:pt x="1156086" y="170409"/>
                </a:cubicBezTo>
                <a:cubicBezTo>
                  <a:pt x="874569" y="43409"/>
                  <a:pt x="337495" y="-1132"/>
                  <a:pt x="0" y="21"/>
                </a:cubicBezTo>
              </a:path>
            </a:pathLst>
          </a:cu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6" name="Straight Arrow Connector 315">
            <a:extLst>
              <a:ext uri="{FF2B5EF4-FFF2-40B4-BE49-F238E27FC236}">
                <a16:creationId xmlns:a16="http://schemas.microsoft.com/office/drawing/2014/main" id="{6475F0A5-75B5-AD32-79BC-3EEE29671485}"/>
              </a:ext>
            </a:extLst>
          </p:cNvPr>
          <p:cNvCxnSpPr>
            <a:cxnSpLocks/>
          </p:cNvCxnSpPr>
          <p:nvPr/>
        </p:nvCxnSpPr>
        <p:spPr>
          <a:xfrm flipH="1">
            <a:off x="7727671" y="3752325"/>
            <a:ext cx="1465248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Freeform: Shape 318">
            <a:extLst>
              <a:ext uri="{FF2B5EF4-FFF2-40B4-BE49-F238E27FC236}">
                <a16:creationId xmlns:a16="http://schemas.microsoft.com/office/drawing/2014/main" id="{077E1E81-297C-F097-2C80-8883499A11D8}"/>
              </a:ext>
            </a:extLst>
          </p:cNvPr>
          <p:cNvSpPr/>
          <p:nvPr/>
        </p:nvSpPr>
        <p:spPr>
          <a:xfrm flipH="1">
            <a:off x="7729219" y="3752014"/>
            <a:ext cx="587608" cy="927735"/>
          </a:xfrm>
          <a:custGeom>
            <a:avLst/>
            <a:gdLst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17541 w 417541"/>
              <a:gd name="csY0" fmla="*/ 1345400 h 1345400"/>
              <a:gd name="csX1" fmla="*/ 0 w 417541"/>
              <a:gd name="csY1" fmla="*/ 1 h 134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17541" h="1345400">
                <a:moveTo>
                  <a:pt x="417541" y="1345400"/>
                </a:moveTo>
                <a:cubicBezTo>
                  <a:pt x="368559" y="865896"/>
                  <a:pt x="336579" y="-640"/>
                  <a:pt x="0" y="1"/>
                </a:cubicBezTo>
              </a:path>
            </a:pathLst>
          </a:cu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0" name="Freeform: Shape 319">
            <a:extLst>
              <a:ext uri="{FF2B5EF4-FFF2-40B4-BE49-F238E27FC236}">
                <a16:creationId xmlns:a16="http://schemas.microsoft.com/office/drawing/2014/main" id="{00D896FB-50D9-D59E-8B8B-8F273FD2996B}"/>
              </a:ext>
            </a:extLst>
          </p:cNvPr>
          <p:cNvSpPr/>
          <p:nvPr/>
        </p:nvSpPr>
        <p:spPr>
          <a:xfrm flipH="1">
            <a:off x="7738532" y="3755872"/>
            <a:ext cx="575373" cy="2000837"/>
          </a:xfrm>
          <a:custGeom>
            <a:avLst/>
            <a:gdLst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17541 w 417541"/>
              <a:gd name="csY0" fmla="*/ 1345400 h 1345400"/>
              <a:gd name="csX1" fmla="*/ 0 w 417541"/>
              <a:gd name="csY1" fmla="*/ 1 h 134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17541" h="1345400">
                <a:moveTo>
                  <a:pt x="417541" y="1345400"/>
                </a:moveTo>
                <a:cubicBezTo>
                  <a:pt x="368559" y="865896"/>
                  <a:pt x="336579" y="-640"/>
                  <a:pt x="0" y="1"/>
                </a:cubicBezTo>
              </a:path>
            </a:pathLst>
          </a:cu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1" name="Graphic 320" descr="Medicine with solid fill">
            <a:extLst>
              <a:ext uri="{FF2B5EF4-FFF2-40B4-BE49-F238E27FC236}">
                <a16:creationId xmlns:a16="http://schemas.microsoft.com/office/drawing/2014/main" id="{603B67F2-AB15-9D95-6C38-F54DC71F0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31535" y="1883681"/>
            <a:ext cx="489203" cy="489203"/>
          </a:xfrm>
          <a:prstGeom prst="rect">
            <a:avLst/>
          </a:prstGeom>
        </p:spPr>
      </p:pic>
      <p:sp>
        <p:nvSpPr>
          <p:cNvPr id="322" name="Rectangle 321">
            <a:extLst>
              <a:ext uri="{FF2B5EF4-FFF2-40B4-BE49-F238E27FC236}">
                <a16:creationId xmlns:a16="http://schemas.microsoft.com/office/drawing/2014/main" id="{1A4B6F9D-5869-8244-58B6-491235FC142D}"/>
              </a:ext>
            </a:extLst>
          </p:cNvPr>
          <p:cNvSpPr/>
          <p:nvPr/>
        </p:nvSpPr>
        <p:spPr>
          <a:xfrm>
            <a:off x="6946734" y="2706361"/>
            <a:ext cx="780937" cy="77000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CF33828-D3EA-7168-3A1A-7D6D1B871E0D}"/>
              </a:ext>
            </a:extLst>
          </p:cNvPr>
          <p:cNvSpPr txBox="1"/>
          <p:nvPr/>
        </p:nvSpPr>
        <p:spPr>
          <a:xfrm>
            <a:off x="6919523" y="3085763"/>
            <a:ext cx="835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Childhood adversity</a:t>
            </a:r>
            <a:endParaRPr lang="en-GB" sz="1000"/>
          </a:p>
        </p:txBody>
      </p: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5D5DAD3E-6239-E714-F290-88523B1455E4}"/>
              </a:ext>
            </a:extLst>
          </p:cNvPr>
          <p:cNvGrpSpPr/>
          <p:nvPr/>
        </p:nvGrpSpPr>
        <p:grpSpPr>
          <a:xfrm>
            <a:off x="7218968" y="2742290"/>
            <a:ext cx="263450" cy="356850"/>
            <a:chOff x="12172261" y="2505413"/>
            <a:chExt cx="495300" cy="670897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C72DD8C-7E03-8B78-2165-0D6D520ACE9F}"/>
                </a:ext>
              </a:extLst>
            </p:cNvPr>
            <p:cNvSpPr/>
            <p:nvPr/>
          </p:nvSpPr>
          <p:spPr>
            <a:xfrm>
              <a:off x="12172261" y="2909610"/>
              <a:ext cx="495300" cy="266700"/>
            </a:xfrm>
            <a:custGeom>
              <a:avLst/>
              <a:gdLst>
                <a:gd name="csX0" fmla="*/ 470535 w 495300"/>
                <a:gd name="csY0" fmla="*/ 91440 h 266700"/>
                <a:gd name="csX1" fmla="*/ 349854 w 495300"/>
                <a:gd name="csY1" fmla="*/ 19050 h 266700"/>
                <a:gd name="csX2" fmla="*/ 247650 w 495300"/>
                <a:gd name="csY2" fmla="*/ 0 h 266700"/>
                <a:gd name="csX3" fmla="*/ 145447 w 495300"/>
                <a:gd name="csY3" fmla="*/ 19050 h 266700"/>
                <a:gd name="csX4" fmla="*/ 24765 w 495300"/>
                <a:gd name="csY4" fmla="*/ 91440 h 266700"/>
                <a:gd name="csX5" fmla="*/ 0 w 495300"/>
                <a:gd name="csY5" fmla="*/ 152400 h 266700"/>
                <a:gd name="csX6" fmla="*/ 0 w 495300"/>
                <a:gd name="csY6" fmla="*/ 266700 h 266700"/>
                <a:gd name="csX7" fmla="*/ 238125 w 495300"/>
                <a:gd name="csY7" fmla="*/ 266700 h 266700"/>
                <a:gd name="csX8" fmla="*/ 238125 w 495300"/>
                <a:gd name="csY8" fmla="*/ 77819 h 266700"/>
                <a:gd name="csX9" fmla="*/ 146209 w 495300"/>
                <a:gd name="csY9" fmla="*/ 122682 h 266700"/>
                <a:gd name="csX10" fmla="*/ 142304 w 495300"/>
                <a:gd name="csY10" fmla="*/ 123635 h 266700"/>
                <a:gd name="csX11" fmla="*/ 136970 w 495300"/>
                <a:gd name="csY11" fmla="*/ 121825 h 266700"/>
                <a:gd name="csX12" fmla="*/ 133446 w 495300"/>
                <a:gd name="csY12" fmla="*/ 113252 h 266700"/>
                <a:gd name="csX13" fmla="*/ 145161 w 495300"/>
                <a:gd name="csY13" fmla="*/ 39624 h 266700"/>
                <a:gd name="csX14" fmla="*/ 151543 w 495300"/>
                <a:gd name="csY14" fmla="*/ 37148 h 266700"/>
                <a:gd name="csX15" fmla="*/ 188500 w 495300"/>
                <a:gd name="csY15" fmla="*/ 26575 h 266700"/>
                <a:gd name="csX16" fmla="*/ 285299 w 495300"/>
                <a:gd name="csY16" fmla="*/ 48001 h 266700"/>
                <a:gd name="csX17" fmla="*/ 307086 w 495300"/>
                <a:gd name="csY17" fmla="*/ 26003 h 266700"/>
                <a:gd name="csX18" fmla="*/ 343472 w 495300"/>
                <a:gd name="csY18" fmla="*/ 37052 h 266700"/>
                <a:gd name="csX19" fmla="*/ 350139 w 495300"/>
                <a:gd name="csY19" fmla="*/ 39529 h 266700"/>
                <a:gd name="csX20" fmla="*/ 361950 w 495300"/>
                <a:gd name="csY20" fmla="*/ 113252 h 266700"/>
                <a:gd name="csX21" fmla="*/ 358426 w 495300"/>
                <a:gd name="csY21" fmla="*/ 121825 h 266700"/>
                <a:gd name="csX22" fmla="*/ 353092 w 495300"/>
                <a:gd name="csY22" fmla="*/ 123635 h 266700"/>
                <a:gd name="csX23" fmla="*/ 349187 w 495300"/>
                <a:gd name="csY23" fmla="*/ 122682 h 266700"/>
                <a:gd name="csX24" fmla="*/ 257175 w 495300"/>
                <a:gd name="csY24" fmla="*/ 77819 h 266700"/>
                <a:gd name="csX25" fmla="*/ 257175 w 495300"/>
                <a:gd name="csY25" fmla="*/ 266700 h 266700"/>
                <a:gd name="csX26" fmla="*/ 495300 w 495300"/>
                <a:gd name="csY26" fmla="*/ 266700 h 266700"/>
                <a:gd name="csX27" fmla="*/ 495300 w 495300"/>
                <a:gd name="csY27" fmla="*/ 152400 h 266700"/>
                <a:gd name="csX28" fmla="*/ 470535 w 495300"/>
                <a:gd name="csY28" fmla="*/ 91440 h 266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95300" h="266700">
                  <a:moveTo>
                    <a:pt x="470535" y="91440"/>
                  </a:moveTo>
                  <a:cubicBezTo>
                    <a:pt x="436256" y="58552"/>
                    <a:pt x="395008" y="33809"/>
                    <a:pt x="349854" y="19050"/>
                  </a:cubicBezTo>
                  <a:cubicBezTo>
                    <a:pt x="317192" y="6664"/>
                    <a:pt x="282580" y="212"/>
                    <a:pt x="247650" y="0"/>
                  </a:cubicBezTo>
                  <a:cubicBezTo>
                    <a:pt x="212777" y="785"/>
                    <a:pt x="178262" y="7218"/>
                    <a:pt x="145447" y="19050"/>
                  </a:cubicBezTo>
                  <a:cubicBezTo>
                    <a:pt x="100988" y="35298"/>
                    <a:pt x="60031" y="59866"/>
                    <a:pt x="24765" y="91440"/>
                  </a:cubicBezTo>
                  <a:cubicBezTo>
                    <a:pt x="8837" y="107727"/>
                    <a:pt x="-58" y="129619"/>
                    <a:pt x="0" y="152400"/>
                  </a:cubicBezTo>
                  <a:lnTo>
                    <a:pt x="0" y="266700"/>
                  </a:lnTo>
                  <a:lnTo>
                    <a:pt x="238125" y="266700"/>
                  </a:lnTo>
                  <a:lnTo>
                    <a:pt x="238125" y="77819"/>
                  </a:lnTo>
                  <a:lnTo>
                    <a:pt x="146209" y="122682"/>
                  </a:lnTo>
                  <a:cubicBezTo>
                    <a:pt x="145007" y="123319"/>
                    <a:pt x="143665" y="123646"/>
                    <a:pt x="142304" y="123635"/>
                  </a:cubicBezTo>
                  <a:cubicBezTo>
                    <a:pt x="140370" y="123665"/>
                    <a:pt x="138486" y="123025"/>
                    <a:pt x="136970" y="121825"/>
                  </a:cubicBezTo>
                  <a:cubicBezTo>
                    <a:pt x="134218" y="119904"/>
                    <a:pt x="132841" y="116554"/>
                    <a:pt x="133446" y="113252"/>
                  </a:cubicBezTo>
                  <a:lnTo>
                    <a:pt x="145161" y="39624"/>
                  </a:lnTo>
                  <a:lnTo>
                    <a:pt x="151543" y="37148"/>
                  </a:lnTo>
                  <a:cubicBezTo>
                    <a:pt x="164497" y="32766"/>
                    <a:pt x="176689" y="29337"/>
                    <a:pt x="188500" y="26575"/>
                  </a:cubicBezTo>
                  <a:cubicBezTo>
                    <a:pt x="209313" y="59222"/>
                    <a:pt x="252652" y="68815"/>
                    <a:pt x="285299" y="48001"/>
                  </a:cubicBezTo>
                  <a:cubicBezTo>
                    <a:pt x="294110" y="42384"/>
                    <a:pt x="301554" y="34868"/>
                    <a:pt x="307086" y="26003"/>
                  </a:cubicBezTo>
                  <a:cubicBezTo>
                    <a:pt x="319430" y="28937"/>
                    <a:pt x="331581" y="32627"/>
                    <a:pt x="343472" y="37052"/>
                  </a:cubicBezTo>
                  <a:lnTo>
                    <a:pt x="350139" y="39529"/>
                  </a:lnTo>
                  <a:lnTo>
                    <a:pt x="361950" y="113252"/>
                  </a:lnTo>
                  <a:cubicBezTo>
                    <a:pt x="362555" y="116554"/>
                    <a:pt x="361178" y="119904"/>
                    <a:pt x="358426" y="121825"/>
                  </a:cubicBezTo>
                  <a:cubicBezTo>
                    <a:pt x="356910" y="123025"/>
                    <a:pt x="355026" y="123665"/>
                    <a:pt x="353092" y="123635"/>
                  </a:cubicBezTo>
                  <a:cubicBezTo>
                    <a:pt x="351731" y="123646"/>
                    <a:pt x="350389" y="123319"/>
                    <a:pt x="349187" y="122682"/>
                  </a:cubicBezTo>
                  <a:lnTo>
                    <a:pt x="257175" y="77819"/>
                  </a:lnTo>
                  <a:lnTo>
                    <a:pt x="257175" y="266700"/>
                  </a:lnTo>
                  <a:lnTo>
                    <a:pt x="495300" y="266700"/>
                  </a:lnTo>
                  <a:lnTo>
                    <a:pt x="495300" y="152400"/>
                  </a:lnTo>
                  <a:cubicBezTo>
                    <a:pt x="495358" y="129619"/>
                    <a:pt x="486464" y="107727"/>
                    <a:pt x="470535" y="9144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A3AB4FE-F5F1-0E05-ACF6-6F3DEE7696C5}"/>
                </a:ext>
              </a:extLst>
            </p:cNvPr>
            <p:cNvSpPr/>
            <p:nvPr/>
          </p:nvSpPr>
          <p:spPr>
            <a:xfrm>
              <a:off x="12278751" y="2643957"/>
              <a:ext cx="281463" cy="227414"/>
            </a:xfrm>
            <a:custGeom>
              <a:avLst/>
              <a:gdLst>
                <a:gd name="csX0" fmla="*/ 262033 w 281463"/>
                <a:gd name="csY0" fmla="*/ 59817 h 227414"/>
                <a:gd name="csX1" fmla="*/ 222409 w 281463"/>
                <a:gd name="csY1" fmla="*/ 0 h 227414"/>
                <a:gd name="csX2" fmla="*/ 166402 w 281463"/>
                <a:gd name="csY2" fmla="*/ 45339 h 227414"/>
                <a:gd name="csX3" fmla="*/ 74486 w 281463"/>
                <a:gd name="csY3" fmla="*/ 87154 h 227414"/>
                <a:gd name="csX4" fmla="*/ 62411 w 281463"/>
                <a:gd name="csY4" fmla="*/ 81183 h 227414"/>
                <a:gd name="csX5" fmla="*/ 65627 w 281463"/>
                <a:gd name="csY5" fmla="*/ 70580 h 227414"/>
                <a:gd name="csX6" fmla="*/ 86677 w 281463"/>
                <a:gd name="csY6" fmla="*/ 41339 h 227414"/>
                <a:gd name="csX7" fmla="*/ 89535 w 281463"/>
                <a:gd name="csY7" fmla="*/ 34480 h 227414"/>
                <a:gd name="csX8" fmla="*/ 69247 w 281463"/>
                <a:gd name="csY8" fmla="*/ 52102 h 227414"/>
                <a:gd name="csX9" fmla="*/ 18193 w 281463"/>
                <a:gd name="csY9" fmla="*/ 77152 h 227414"/>
                <a:gd name="csX10" fmla="*/ 2857 w 281463"/>
                <a:gd name="csY10" fmla="*/ 110585 h 227414"/>
                <a:gd name="csX11" fmla="*/ 0 w 281463"/>
                <a:gd name="csY11" fmla="*/ 132302 h 227414"/>
                <a:gd name="csX12" fmla="*/ 198534 w 281463"/>
                <a:gd name="csY12" fmla="*/ 216181 h 227414"/>
                <a:gd name="csX13" fmla="*/ 281464 w 281463"/>
                <a:gd name="csY13" fmla="*/ 134588 h 227414"/>
                <a:gd name="csX14" fmla="*/ 262033 w 281463"/>
                <a:gd name="csY14" fmla="*/ 59817 h 227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81463" h="227414">
                  <a:moveTo>
                    <a:pt x="262033" y="59817"/>
                  </a:moveTo>
                  <a:cubicBezTo>
                    <a:pt x="252379" y="37739"/>
                    <a:pt x="238973" y="17500"/>
                    <a:pt x="222409" y="0"/>
                  </a:cubicBezTo>
                  <a:cubicBezTo>
                    <a:pt x="205755" y="17446"/>
                    <a:pt x="186933" y="32683"/>
                    <a:pt x="166402" y="45339"/>
                  </a:cubicBezTo>
                  <a:cubicBezTo>
                    <a:pt x="137140" y="62125"/>
                    <a:pt x="106367" y="76125"/>
                    <a:pt x="74486" y="87154"/>
                  </a:cubicBezTo>
                  <a:cubicBezTo>
                    <a:pt x="69502" y="88840"/>
                    <a:pt x="64097" y="86166"/>
                    <a:pt x="62411" y="81183"/>
                  </a:cubicBezTo>
                  <a:cubicBezTo>
                    <a:pt x="61106" y="77325"/>
                    <a:pt x="62398" y="73063"/>
                    <a:pt x="65627" y="70580"/>
                  </a:cubicBezTo>
                  <a:cubicBezTo>
                    <a:pt x="74610" y="62412"/>
                    <a:pt x="81782" y="52449"/>
                    <a:pt x="86677" y="41339"/>
                  </a:cubicBezTo>
                  <a:cubicBezTo>
                    <a:pt x="87821" y="38862"/>
                    <a:pt x="88773" y="36671"/>
                    <a:pt x="89535" y="34480"/>
                  </a:cubicBezTo>
                  <a:cubicBezTo>
                    <a:pt x="83329" y="40966"/>
                    <a:pt x="76538" y="46865"/>
                    <a:pt x="69247" y="52102"/>
                  </a:cubicBezTo>
                  <a:cubicBezTo>
                    <a:pt x="53678" y="63130"/>
                    <a:pt x="36442" y="71587"/>
                    <a:pt x="18193" y="77152"/>
                  </a:cubicBezTo>
                  <a:cubicBezTo>
                    <a:pt x="10958" y="87195"/>
                    <a:pt x="5748" y="98550"/>
                    <a:pt x="2857" y="110585"/>
                  </a:cubicBezTo>
                  <a:cubicBezTo>
                    <a:pt x="1412" y="117751"/>
                    <a:pt x="456" y="125007"/>
                    <a:pt x="0" y="132302"/>
                  </a:cubicBezTo>
                  <a:cubicBezTo>
                    <a:pt x="31661" y="210288"/>
                    <a:pt x="120547" y="247842"/>
                    <a:pt x="198534" y="216181"/>
                  </a:cubicBezTo>
                  <a:cubicBezTo>
                    <a:pt x="235879" y="201020"/>
                    <a:pt x="265698" y="171682"/>
                    <a:pt x="281464" y="134588"/>
                  </a:cubicBezTo>
                  <a:cubicBezTo>
                    <a:pt x="278007" y="108976"/>
                    <a:pt x="271483" y="83871"/>
                    <a:pt x="262033" y="59817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736DA9D-22B8-98AE-B559-01398C968620}"/>
                </a:ext>
              </a:extLst>
            </p:cNvPr>
            <p:cNvSpPr/>
            <p:nvPr/>
          </p:nvSpPr>
          <p:spPr>
            <a:xfrm>
              <a:off x="12257987" y="2505413"/>
              <a:ext cx="326231" cy="236365"/>
            </a:xfrm>
            <a:custGeom>
              <a:avLst/>
              <a:gdLst>
                <a:gd name="csX0" fmla="*/ 25908 w 326231"/>
                <a:gd name="csY0" fmla="*/ 201409 h 236365"/>
                <a:gd name="csX1" fmla="*/ 31051 w 326231"/>
                <a:gd name="csY1" fmla="*/ 198075 h 236365"/>
                <a:gd name="csX2" fmla="*/ 78676 w 326231"/>
                <a:gd name="csY2" fmla="*/ 175215 h 236365"/>
                <a:gd name="csX3" fmla="*/ 114300 w 326231"/>
                <a:gd name="csY3" fmla="*/ 137496 h 236365"/>
                <a:gd name="csX4" fmla="*/ 122968 w 326231"/>
                <a:gd name="csY4" fmla="*/ 132829 h 236365"/>
                <a:gd name="csX5" fmla="*/ 131064 w 326231"/>
                <a:gd name="csY5" fmla="*/ 138354 h 236365"/>
                <a:gd name="csX6" fmla="*/ 124492 w 326231"/>
                <a:gd name="csY6" fmla="*/ 187979 h 236365"/>
                <a:gd name="csX7" fmla="*/ 120682 w 326231"/>
                <a:gd name="csY7" fmla="*/ 195408 h 236365"/>
                <a:gd name="csX8" fmla="*/ 176975 w 326231"/>
                <a:gd name="csY8" fmla="*/ 167595 h 236365"/>
                <a:gd name="csX9" fmla="*/ 235458 w 326231"/>
                <a:gd name="csY9" fmla="*/ 118446 h 236365"/>
                <a:gd name="csX10" fmla="*/ 242221 w 326231"/>
                <a:gd name="csY10" fmla="*/ 115017 h 236365"/>
                <a:gd name="csX11" fmla="*/ 249460 w 326231"/>
                <a:gd name="csY11" fmla="*/ 117589 h 236365"/>
                <a:gd name="csX12" fmla="*/ 300514 w 326231"/>
                <a:gd name="csY12" fmla="*/ 191217 h 236365"/>
                <a:gd name="csX13" fmla="*/ 314801 w 326231"/>
                <a:gd name="csY13" fmla="*/ 236366 h 236365"/>
                <a:gd name="csX14" fmla="*/ 326231 w 326231"/>
                <a:gd name="csY14" fmla="*/ 204933 h 236365"/>
                <a:gd name="csX15" fmla="*/ 267462 w 326231"/>
                <a:gd name="csY15" fmla="*/ 79680 h 236365"/>
                <a:gd name="csX16" fmla="*/ 299275 w 326231"/>
                <a:gd name="csY16" fmla="*/ 63963 h 236365"/>
                <a:gd name="csX17" fmla="*/ 302724 w 326231"/>
                <a:gd name="csY17" fmla="*/ 52904 h 236365"/>
                <a:gd name="csX18" fmla="*/ 294132 w 326231"/>
                <a:gd name="csY18" fmla="*/ 48628 h 236365"/>
                <a:gd name="csX19" fmla="*/ 248888 w 326231"/>
                <a:gd name="csY19" fmla="*/ 56820 h 236365"/>
                <a:gd name="csX20" fmla="*/ 260033 w 326231"/>
                <a:gd name="csY20" fmla="*/ 40722 h 236365"/>
                <a:gd name="csX21" fmla="*/ 258985 w 326231"/>
                <a:gd name="csY21" fmla="*/ 30150 h 236365"/>
                <a:gd name="csX22" fmla="*/ 248412 w 326231"/>
                <a:gd name="csY22" fmla="*/ 29578 h 236365"/>
                <a:gd name="csX23" fmla="*/ 224409 w 326231"/>
                <a:gd name="csY23" fmla="*/ 47676 h 236365"/>
                <a:gd name="csX24" fmla="*/ 200501 w 326231"/>
                <a:gd name="csY24" fmla="*/ 4146 h 236365"/>
                <a:gd name="csX25" fmla="*/ 189332 w 326231"/>
                <a:gd name="csY25" fmla="*/ 1071 h 236365"/>
                <a:gd name="csX26" fmla="*/ 185261 w 326231"/>
                <a:gd name="csY26" fmla="*/ 9290 h 236365"/>
                <a:gd name="csX27" fmla="*/ 190500 w 326231"/>
                <a:gd name="csY27" fmla="*/ 44437 h 236365"/>
                <a:gd name="csX28" fmla="*/ 162877 w 326231"/>
                <a:gd name="csY28" fmla="*/ 41961 h 236365"/>
                <a:gd name="csX29" fmla="*/ 0 w 326231"/>
                <a:gd name="csY29" fmla="*/ 205029 h 236365"/>
                <a:gd name="csX30" fmla="*/ 8668 w 326231"/>
                <a:gd name="csY30" fmla="*/ 233604 h 236365"/>
                <a:gd name="csX31" fmla="*/ 25908 w 326231"/>
                <a:gd name="csY31" fmla="*/ 201409 h 2363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26231" h="236365">
                  <a:moveTo>
                    <a:pt x="25908" y="201409"/>
                  </a:moveTo>
                  <a:cubicBezTo>
                    <a:pt x="27208" y="199761"/>
                    <a:pt x="29017" y="198590"/>
                    <a:pt x="31051" y="198075"/>
                  </a:cubicBezTo>
                  <a:cubicBezTo>
                    <a:pt x="48106" y="193206"/>
                    <a:pt x="64210" y="185476"/>
                    <a:pt x="78676" y="175215"/>
                  </a:cubicBezTo>
                  <a:cubicBezTo>
                    <a:pt x="92717" y="164881"/>
                    <a:pt x="104784" y="152104"/>
                    <a:pt x="114300" y="137496"/>
                  </a:cubicBezTo>
                  <a:cubicBezTo>
                    <a:pt x="116099" y="134452"/>
                    <a:pt x="119436" y="132656"/>
                    <a:pt x="122968" y="132829"/>
                  </a:cubicBezTo>
                  <a:cubicBezTo>
                    <a:pt x="126480" y="133034"/>
                    <a:pt x="129592" y="135158"/>
                    <a:pt x="131064" y="138354"/>
                  </a:cubicBezTo>
                  <a:cubicBezTo>
                    <a:pt x="131921" y="140163"/>
                    <a:pt x="139065" y="157404"/>
                    <a:pt x="124492" y="187979"/>
                  </a:cubicBezTo>
                  <a:cubicBezTo>
                    <a:pt x="123253" y="190646"/>
                    <a:pt x="121920" y="193122"/>
                    <a:pt x="120682" y="195408"/>
                  </a:cubicBezTo>
                  <a:cubicBezTo>
                    <a:pt x="140111" y="187549"/>
                    <a:pt x="158927" y="178253"/>
                    <a:pt x="176975" y="167595"/>
                  </a:cubicBezTo>
                  <a:cubicBezTo>
                    <a:pt x="198857" y="154285"/>
                    <a:pt x="218580" y="137712"/>
                    <a:pt x="235458" y="118446"/>
                  </a:cubicBezTo>
                  <a:cubicBezTo>
                    <a:pt x="237140" y="116416"/>
                    <a:pt x="239589" y="115175"/>
                    <a:pt x="242221" y="115017"/>
                  </a:cubicBezTo>
                  <a:cubicBezTo>
                    <a:pt x="244888" y="114820"/>
                    <a:pt x="247515" y="115754"/>
                    <a:pt x="249460" y="117589"/>
                  </a:cubicBezTo>
                  <a:cubicBezTo>
                    <a:pt x="271035" y="138636"/>
                    <a:pt x="288367" y="163632"/>
                    <a:pt x="300514" y="191217"/>
                  </a:cubicBezTo>
                  <a:cubicBezTo>
                    <a:pt x="306327" y="205914"/>
                    <a:pt x="311101" y="221001"/>
                    <a:pt x="314801" y="236366"/>
                  </a:cubicBezTo>
                  <a:cubicBezTo>
                    <a:pt x="321718" y="227294"/>
                    <a:pt x="325705" y="216329"/>
                    <a:pt x="326231" y="204933"/>
                  </a:cubicBezTo>
                  <a:cubicBezTo>
                    <a:pt x="326282" y="156511"/>
                    <a:pt x="304735" y="110589"/>
                    <a:pt x="267462" y="79680"/>
                  </a:cubicBezTo>
                  <a:lnTo>
                    <a:pt x="299275" y="63963"/>
                  </a:lnTo>
                  <a:cubicBezTo>
                    <a:pt x="303282" y="61861"/>
                    <a:pt x="304826" y="56910"/>
                    <a:pt x="302724" y="52904"/>
                  </a:cubicBezTo>
                  <a:cubicBezTo>
                    <a:pt x="301081" y="49775"/>
                    <a:pt x="297618" y="48051"/>
                    <a:pt x="294132" y="48628"/>
                  </a:cubicBezTo>
                  <a:lnTo>
                    <a:pt x="248888" y="56820"/>
                  </a:lnTo>
                  <a:lnTo>
                    <a:pt x="260033" y="40722"/>
                  </a:lnTo>
                  <a:cubicBezTo>
                    <a:pt x="262285" y="37409"/>
                    <a:pt x="261844" y="32957"/>
                    <a:pt x="258985" y="30150"/>
                  </a:cubicBezTo>
                  <a:cubicBezTo>
                    <a:pt x="256091" y="27362"/>
                    <a:pt x="251590" y="27119"/>
                    <a:pt x="248412" y="29578"/>
                  </a:cubicBezTo>
                  <a:lnTo>
                    <a:pt x="224409" y="47676"/>
                  </a:lnTo>
                  <a:lnTo>
                    <a:pt x="200501" y="4146"/>
                  </a:lnTo>
                  <a:cubicBezTo>
                    <a:pt x="198267" y="212"/>
                    <a:pt x="193266" y="-1164"/>
                    <a:pt x="189332" y="1071"/>
                  </a:cubicBezTo>
                  <a:cubicBezTo>
                    <a:pt x="186425" y="2722"/>
                    <a:pt x="184814" y="5976"/>
                    <a:pt x="185261" y="9290"/>
                  </a:cubicBezTo>
                  <a:lnTo>
                    <a:pt x="190500" y="44437"/>
                  </a:lnTo>
                  <a:cubicBezTo>
                    <a:pt x="181378" y="42840"/>
                    <a:pt x="172138" y="42012"/>
                    <a:pt x="162877" y="41961"/>
                  </a:cubicBezTo>
                  <a:cubicBezTo>
                    <a:pt x="72892" y="42065"/>
                    <a:pt x="0" y="115043"/>
                    <a:pt x="0" y="205029"/>
                  </a:cubicBezTo>
                  <a:cubicBezTo>
                    <a:pt x="191" y="215172"/>
                    <a:pt x="3192" y="225063"/>
                    <a:pt x="8668" y="233604"/>
                  </a:cubicBezTo>
                  <a:cubicBezTo>
                    <a:pt x="12743" y="222057"/>
                    <a:pt x="18557" y="211201"/>
                    <a:pt x="25908" y="201409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8" name="Rectangle 327">
            <a:extLst>
              <a:ext uri="{FF2B5EF4-FFF2-40B4-BE49-F238E27FC236}">
                <a16:creationId xmlns:a16="http://schemas.microsoft.com/office/drawing/2014/main" id="{613BE299-D510-2034-7356-1453E58B2120}"/>
              </a:ext>
            </a:extLst>
          </p:cNvPr>
          <p:cNvSpPr/>
          <p:nvPr/>
        </p:nvSpPr>
        <p:spPr>
          <a:xfrm>
            <a:off x="6946734" y="4328590"/>
            <a:ext cx="780937" cy="7797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Freeform: Shape 328">
            <a:extLst>
              <a:ext uri="{FF2B5EF4-FFF2-40B4-BE49-F238E27FC236}">
                <a16:creationId xmlns:a16="http://schemas.microsoft.com/office/drawing/2014/main" id="{C56E0A73-74A2-D8AE-23F2-B37A41671C2E}"/>
              </a:ext>
            </a:extLst>
          </p:cNvPr>
          <p:cNvSpPr/>
          <p:nvPr/>
        </p:nvSpPr>
        <p:spPr>
          <a:xfrm flipH="1" flipV="1">
            <a:off x="7729217" y="3020707"/>
            <a:ext cx="501969" cy="728132"/>
          </a:xfrm>
          <a:custGeom>
            <a:avLst/>
            <a:gdLst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17541 w 417541"/>
              <a:gd name="csY0" fmla="*/ 1345400 h 1345400"/>
              <a:gd name="csX1" fmla="*/ 0 w 417541"/>
              <a:gd name="csY1" fmla="*/ 1 h 134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17541" h="1345400">
                <a:moveTo>
                  <a:pt x="417541" y="1345400"/>
                </a:moveTo>
                <a:cubicBezTo>
                  <a:pt x="368559" y="865896"/>
                  <a:pt x="336579" y="-640"/>
                  <a:pt x="0" y="1"/>
                </a:cubicBezTo>
              </a:path>
            </a:pathLst>
          </a:cu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30" name="Graphic 329" descr="Airplane with solid fill">
            <a:extLst>
              <a:ext uri="{FF2B5EF4-FFF2-40B4-BE49-F238E27FC236}">
                <a16:creationId xmlns:a16="http://schemas.microsoft.com/office/drawing/2014/main" id="{980324E3-DE50-0E6B-697B-A09A31D59B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4136955">
            <a:off x="7092709" y="4319140"/>
            <a:ext cx="529344" cy="529344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D3CD8CC-D10E-E2A7-512A-A93DDC352E71}"/>
              </a:ext>
            </a:extLst>
          </p:cNvPr>
          <p:cNvSpPr txBox="1"/>
          <p:nvPr/>
        </p:nvSpPr>
        <p:spPr>
          <a:xfrm>
            <a:off x="6851786" y="4823743"/>
            <a:ext cx="970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Migration</a:t>
            </a:r>
          </a:p>
        </p:txBody>
      </p:sp>
      <p:sp>
        <p:nvSpPr>
          <p:cNvPr id="333" name="Freeform: Shape 332">
            <a:extLst>
              <a:ext uri="{FF2B5EF4-FFF2-40B4-BE49-F238E27FC236}">
                <a16:creationId xmlns:a16="http://schemas.microsoft.com/office/drawing/2014/main" id="{1351F2CC-BCC3-1238-0ED3-BCDC50A02DA4}"/>
              </a:ext>
            </a:extLst>
          </p:cNvPr>
          <p:cNvSpPr/>
          <p:nvPr/>
        </p:nvSpPr>
        <p:spPr>
          <a:xfrm flipH="1" flipV="1">
            <a:off x="7729216" y="2398783"/>
            <a:ext cx="554929" cy="1353851"/>
          </a:xfrm>
          <a:custGeom>
            <a:avLst/>
            <a:gdLst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54660 w 454660"/>
              <a:gd name="csY0" fmla="*/ 1346200 h 1346200"/>
              <a:gd name="csX1" fmla="*/ 0 w 454660"/>
              <a:gd name="csY1" fmla="*/ 0 h 1346200"/>
              <a:gd name="csX0" fmla="*/ 417541 w 417541"/>
              <a:gd name="csY0" fmla="*/ 1345400 h 1345400"/>
              <a:gd name="csX1" fmla="*/ 0 w 417541"/>
              <a:gd name="csY1" fmla="*/ 1 h 134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17541" h="1345400">
                <a:moveTo>
                  <a:pt x="417541" y="1345400"/>
                </a:moveTo>
                <a:cubicBezTo>
                  <a:pt x="368559" y="865896"/>
                  <a:pt x="336579" y="-640"/>
                  <a:pt x="0" y="1"/>
                </a:cubicBezTo>
              </a:path>
            </a:pathLst>
          </a:cu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98D06C49-71BE-D524-2830-8350B9D9C06F}"/>
              </a:ext>
            </a:extLst>
          </p:cNvPr>
          <p:cNvGrpSpPr/>
          <p:nvPr/>
        </p:nvGrpSpPr>
        <p:grpSpPr>
          <a:xfrm>
            <a:off x="8805942" y="2137746"/>
            <a:ext cx="2884784" cy="1434129"/>
            <a:chOff x="8805942" y="2137746"/>
            <a:chExt cx="2884784" cy="1434129"/>
          </a:xfrm>
        </p:grpSpPr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0778136-A53E-582D-0897-E34040B4AA80}"/>
                </a:ext>
              </a:extLst>
            </p:cNvPr>
            <p:cNvSpPr/>
            <p:nvPr/>
          </p:nvSpPr>
          <p:spPr>
            <a:xfrm>
              <a:off x="8829675" y="2137746"/>
              <a:ext cx="2861051" cy="1434129"/>
            </a:xfrm>
            <a:custGeom>
              <a:avLst/>
              <a:gdLst>
                <a:gd name="csX0" fmla="*/ 2657475 w 2861051"/>
                <a:gd name="csY0" fmla="*/ 1434129 h 1434129"/>
                <a:gd name="csX1" fmla="*/ 2676525 w 2861051"/>
                <a:gd name="csY1" fmla="*/ 262554 h 1434129"/>
                <a:gd name="csX2" fmla="*/ 695325 w 2861051"/>
                <a:gd name="csY2" fmla="*/ 81579 h 1434129"/>
                <a:gd name="csX3" fmla="*/ 0 w 2861051"/>
                <a:gd name="csY3" fmla="*/ 1319829 h 14341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861051" h="1434129">
                  <a:moveTo>
                    <a:pt x="2657475" y="1434129"/>
                  </a:moveTo>
                  <a:cubicBezTo>
                    <a:pt x="2830512" y="961054"/>
                    <a:pt x="3003550" y="487979"/>
                    <a:pt x="2676525" y="262554"/>
                  </a:cubicBezTo>
                  <a:cubicBezTo>
                    <a:pt x="2349500" y="37129"/>
                    <a:pt x="1141412" y="-94633"/>
                    <a:pt x="695325" y="81579"/>
                  </a:cubicBezTo>
                  <a:cubicBezTo>
                    <a:pt x="249238" y="257791"/>
                    <a:pt x="124619" y="788810"/>
                    <a:pt x="0" y="131982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1" name="Straight Arrow Connector 360">
              <a:extLst>
                <a:ext uri="{FF2B5EF4-FFF2-40B4-BE49-F238E27FC236}">
                  <a16:creationId xmlns:a16="http://schemas.microsoft.com/office/drawing/2014/main" id="{1CA68AEF-E4B2-BAF8-684F-91F5109836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5942" y="3209208"/>
              <a:ext cx="81836" cy="35384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744132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385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How do risk factors in the development of schizophrenia interact?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27</cp:revision>
  <dcterms:created xsi:type="dcterms:W3CDTF">2026-02-02T13:01:55Z</dcterms:created>
  <dcterms:modified xsi:type="dcterms:W3CDTF">2026-06-17T12:54:47Z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