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55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pos="4135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2603504C-8229-3E72-ADBC-A0BF5ABA7EB1}" name="Fact checker" initials="HR" userId="Fact checker" providerId="None"/>
  <p188:author id="{9EDD3256-833C-7611-5AA1-CFED9C4E1EEF}" name="MichelleSeddon" initials="MS" userId="MichelleSeddon" providerId="Non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D5B242D9-7732-7ED9-DC1A-A475694745F4}" name="Howes, Oliver" initials="HO" userId="S::OHowes@slam.nhs.uk::f5524392-c65a-4c1a-88c5-205fd2f35f4d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769DBD"/>
    <a:srgbClr val="FFFFFF"/>
    <a:srgbClr val="A5BDD3"/>
    <a:srgbClr val="1A1A17"/>
    <a:srgbClr val="6A8F7F"/>
    <a:srgbClr val="FFF4EB"/>
    <a:srgbClr val="EBF0EE"/>
    <a:srgbClr val="EAEDF2"/>
    <a:srgbClr val="D9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27" autoAdjust="0"/>
  </p:normalViewPr>
  <p:slideViewPr>
    <p:cSldViewPr snapToGrid="0">
      <p:cViewPr varScale="1">
        <p:scale>
          <a:sx n="83" d="100"/>
          <a:sy n="83" d="100"/>
        </p:scale>
        <p:origin x="60" y="108"/>
      </p:cViewPr>
      <p:guideLst>
        <p:guide orient="horz" pos="3475"/>
        <p:guide pos="438"/>
        <p:guide pos="4135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570" y="-450"/>
      </p:cViewPr>
      <p:guideLst>
        <p:guide orient="horz" pos="3113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605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CD556-CB5C-C20F-A1E7-7C6F0BD95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701B7EB-B945-B96B-F244-0BC656FD5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Neurobiology of schizophrenia</a:t>
            </a:r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15A003-D667-0384-D3D4-7F9DC8DD8C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63085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schemas.microsoft.com/office/2006/documentManagement/types"/>
    <ds:schemaRef ds:uri="08562aa6-c0ad-4fb9-8a82-15409d3a28b4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25F13BCB-152C-4A41-BD22-C618A7768634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4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Neurobiology of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28</cp:revision>
  <dcterms:created xsi:type="dcterms:W3CDTF">2026-02-02T13:01:55Z</dcterms:created>
  <dcterms:modified xsi:type="dcterms:W3CDTF">2026-06-17T12:55:00Z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