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62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3" d="100"/>
          <a:sy n="83" d="100"/>
        </p:scale>
        <p:origin x="60" y="108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494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690FF-1E90-B13B-AE72-0FC02BD2B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8095488" cy="2105818"/>
          </a:xfrm>
        </p:spPr>
        <p:txBody>
          <a:bodyPr/>
          <a:lstStyle/>
          <a:p>
            <a:r>
              <a:rPr lang="en-GB"/>
              <a:t>Structural brain abnormalities in schizophrenia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5EA94E-3B56-3995-15AA-5CDDA372EF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873223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6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Structural brain abnormalities in schizophrenia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30</cp:revision>
  <dcterms:created xsi:type="dcterms:W3CDTF">2026-02-02T13:01:55Z</dcterms:created>
  <dcterms:modified xsi:type="dcterms:W3CDTF">2026-06-17T12:55:23Z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