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43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5" d="100"/>
          <a:sy n="85" d="100"/>
        </p:scale>
        <p:origin x="948" y="90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en-US" sz="1000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  <a:endParaRPr lang="en-GB" sz="1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Yao Y, Zhang S, Wang B, et al. Neural dysfunction underlying working memory processing at different stages of the illness course in schizophrenia: a comparative meta-analysis.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Cereb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Cortex 2024; 34: bhae267.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Wang Y, Yang Y, Xu W, et al. Heterogeneous brain abnormalities in schizophrenia converge on a common network associated with symptom remission. Schizophr Bull 2024; 50: 545–556.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Luo Y, Dong D, Huang H, et al. Associating multimodal neuroimaging abnormalities with the transcriptome and neurotransmitter signatures in schizophrenia. Schizophr Bull 2023; 49: 1554–1567.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Saint-Georges Z, MacDonald J, Al-Khalili R, et al. Cholinergic system in schizophrenia: a systematic review and meta-analysis. Mol Psychiatry 2025; 30: 3301–3315.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7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2A7E3-9B68-777E-D1D1-67D730BD4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EAD95E-4436-4A4B-8A1D-1C19012BFA7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Schizophrenia – Aetiology and neurobiology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58A6D2-D37E-5119-6C2C-790BFA025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798051" cy="332399"/>
          </a:xfrm>
        </p:spPr>
        <p:txBody>
          <a:bodyPr/>
          <a:lstStyle/>
          <a:p>
            <a:r>
              <a:rPr lang="en-US" sz="2000"/>
              <a:t>Pattern of functional and structural </a:t>
            </a:r>
            <a:r>
              <a:rPr lang="en-GB" sz="2000"/>
              <a:t>brain abnormalities in schizophrenia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3E503D-6A24-66EF-14D6-6D0DC8AA5A34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358910"/>
            <a:ext cx="6164433" cy="4698359"/>
          </a:xfrm>
        </p:spPr>
        <p:txBody>
          <a:bodyPr/>
          <a:lstStyle/>
          <a:p>
            <a:pPr marL="723900" lvl="0" indent="-457200"/>
            <a:r>
              <a:rPr lang="en-GB" dirty="0"/>
              <a:t>fMRI meta-analyses studies show </a:t>
            </a:r>
            <a:r>
              <a:rPr lang="en-GB" b="1" dirty="0"/>
              <a:t>altered working memory activation </a:t>
            </a:r>
            <a:r>
              <a:rPr lang="en-GB" dirty="0"/>
              <a:t>across distinct brain regions in individuals classed as CHR, and those with FEP, or </a:t>
            </a:r>
            <a:br>
              <a:rPr lang="en-GB" dirty="0"/>
            </a:br>
            <a:r>
              <a:rPr lang="en-GB" dirty="0"/>
              <a:t>chronic schizophrenia</a:t>
            </a:r>
            <a:r>
              <a:rPr lang="en-GB" baseline="30000" dirty="0"/>
              <a:t>1</a:t>
            </a:r>
          </a:p>
          <a:p>
            <a:pPr marL="723900" lvl="0" indent="-457200"/>
            <a:r>
              <a:rPr lang="en-US" dirty="0"/>
              <a:t>Despite variable findings from individual studies, multimodal </a:t>
            </a:r>
            <a:r>
              <a:rPr lang="en-GB" dirty="0"/>
              <a:t>meta-analyses reveal </a:t>
            </a:r>
            <a:r>
              <a:rPr lang="en-GB" b="1" dirty="0"/>
              <a:t>convergence of neuroimaging abnormalities in a common network</a:t>
            </a:r>
            <a:r>
              <a:rPr lang="en-GB" dirty="0"/>
              <a:t>, </a:t>
            </a:r>
            <a:r>
              <a:rPr lang="en-GB" b="1" dirty="0"/>
              <a:t>associated with cortical thickness changes</a:t>
            </a:r>
            <a:r>
              <a:rPr lang="en-GB" baseline="30000" dirty="0"/>
              <a:t>2,3</a:t>
            </a:r>
          </a:p>
          <a:p>
            <a:pPr marL="901700" lvl="1" indent="-177800"/>
            <a:r>
              <a:rPr lang="en-GB" dirty="0"/>
              <a:t>Convergent abnormalities are </a:t>
            </a:r>
            <a:r>
              <a:rPr lang="en-US" dirty="0"/>
              <a:t>mainly distributed in the ACC, frontotemporal cortex, insula, striatum, and thalamus regions</a:t>
            </a:r>
            <a:r>
              <a:rPr lang="en-US" baseline="30000" dirty="0"/>
              <a:t>2,3</a:t>
            </a:r>
          </a:p>
          <a:p>
            <a:pPr marL="723900" indent="-457200"/>
            <a:r>
              <a:rPr lang="en-US" dirty="0"/>
              <a:t>Findings show </a:t>
            </a:r>
            <a:r>
              <a:rPr lang="en-US" b="1" dirty="0"/>
              <a:t>cerebral abnormalities progress from the striatum to core cortical regions</a:t>
            </a:r>
            <a:r>
              <a:rPr lang="en-US" dirty="0"/>
              <a:t>, before extending to widespread cortical and subcortical areas over the illness course</a:t>
            </a:r>
            <a:r>
              <a:rPr lang="en-US" baseline="30000" dirty="0"/>
              <a:t>3</a:t>
            </a:r>
          </a:p>
          <a:p>
            <a:pPr marL="723900" indent="-457200"/>
            <a:r>
              <a:rPr lang="en-GB" dirty="0"/>
              <a:t>Affected regions overlap with </a:t>
            </a:r>
            <a:r>
              <a:rPr lang="en-GB" b="1" dirty="0"/>
              <a:t>abnormalities</a:t>
            </a:r>
            <a:r>
              <a:rPr lang="en-GB" dirty="0"/>
              <a:t> in the </a:t>
            </a:r>
            <a:r>
              <a:rPr lang="en-US" b="1" dirty="0"/>
              <a:t>dopaminergic</a:t>
            </a:r>
            <a:r>
              <a:rPr lang="en-US" dirty="0"/>
              <a:t>, </a:t>
            </a:r>
            <a:r>
              <a:rPr lang="en-US" b="1" dirty="0"/>
              <a:t>glutamatergic</a:t>
            </a:r>
            <a:r>
              <a:rPr lang="en-US" dirty="0"/>
              <a:t>, </a:t>
            </a:r>
            <a:r>
              <a:rPr lang="en-US" b="1" dirty="0"/>
              <a:t>muscarinic</a:t>
            </a:r>
            <a:r>
              <a:rPr lang="en-US" dirty="0"/>
              <a:t>, and </a:t>
            </a:r>
            <a:r>
              <a:rPr lang="en-US" b="1" dirty="0"/>
              <a:t>GABAergic</a:t>
            </a:r>
            <a:r>
              <a:rPr lang="en-US" dirty="0"/>
              <a:t> systems</a:t>
            </a:r>
            <a:r>
              <a:rPr lang="en-US" baseline="30000" dirty="0"/>
              <a:t>3,4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4D01FF-79BD-C728-708F-6BEDE72C6A8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/>
              <a:t>ACC=anterior cingulum cortex; CHR=clinical high risk; FEP=first episode psychosis; fMRI=functional magnetic resonance imaging; GABA=gamma-aminobutyric acid</a:t>
            </a:r>
          </a:p>
          <a:p>
            <a:r>
              <a:rPr lang="en-GB" dirty="0"/>
              <a:t>1. Yao et al. </a:t>
            </a:r>
            <a:r>
              <a:rPr lang="en-GB" dirty="0" err="1"/>
              <a:t>Cereb</a:t>
            </a:r>
            <a:r>
              <a:rPr lang="en-GB" dirty="0"/>
              <a:t> Cortex 2024;34:bhae267; 2. Wang et al. Schizophr Bull 2024;50:545–556; 3. Luo et al. Schizophr Bull 2023;49:1554–1567; </a:t>
            </a:r>
            <a:br>
              <a:rPr lang="en-GB" dirty="0"/>
            </a:br>
            <a:r>
              <a:rPr lang="en-GB" dirty="0"/>
              <a:t>4. Saint-Georges et al. Mol Psychiatry 2025;30:3301–3315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FEBDFF4-AEB1-D073-0ED9-A6D39E920F8D}"/>
              </a:ext>
            </a:extLst>
          </p:cNvPr>
          <p:cNvSpPr txBox="1"/>
          <p:nvPr/>
        </p:nvSpPr>
        <p:spPr>
          <a:xfrm>
            <a:off x="6908800" y="1379481"/>
            <a:ext cx="4715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>
                <a:solidFill>
                  <a:srgbClr val="3F1A01"/>
                </a:solidFill>
              </a:rPr>
              <a:t>Convergence of brain region abnormalities in schizophrenia, across structural and functional MRI </a:t>
            </a:r>
            <a:r>
              <a:rPr lang="en-US" sz="1600" b="1" err="1">
                <a:solidFill>
                  <a:srgbClr val="3F1A01"/>
                </a:solidFill>
              </a:rPr>
              <a:t>studies</a:t>
            </a:r>
            <a:r>
              <a:rPr lang="en-US" sz="1600" b="1" baseline="30000" err="1">
                <a:solidFill>
                  <a:srgbClr val="3F1A01"/>
                </a:solidFill>
              </a:rPr>
              <a:t>2</a:t>
            </a:r>
            <a:endParaRPr lang="en-GB" sz="1600" b="1">
              <a:solidFill>
                <a:srgbClr val="3F1A0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B45D40D-0C0F-0D61-B53F-E3E6FD141F8A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765785" y="2034939"/>
            <a:ext cx="0" cy="3345579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39D242A3-C14C-E11D-EA67-EB1E8C1735A7}"/>
              </a:ext>
            </a:extLst>
          </p:cNvPr>
          <p:cNvSpPr/>
          <p:nvPr/>
        </p:nvSpPr>
        <p:spPr>
          <a:xfrm>
            <a:off x="426853" y="1357075"/>
            <a:ext cx="677864" cy="6778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3340C61-1680-DD19-78F3-3E2EB1C56345}"/>
              </a:ext>
            </a:extLst>
          </p:cNvPr>
          <p:cNvSpPr/>
          <p:nvPr/>
        </p:nvSpPr>
        <p:spPr>
          <a:xfrm>
            <a:off x="426853" y="2548692"/>
            <a:ext cx="677864" cy="6778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E25543-FE40-E761-7603-C3BB8B695265}"/>
              </a:ext>
            </a:extLst>
          </p:cNvPr>
          <p:cNvSpPr/>
          <p:nvPr/>
        </p:nvSpPr>
        <p:spPr>
          <a:xfrm>
            <a:off x="426853" y="4290332"/>
            <a:ext cx="677864" cy="6778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1EE1CC-0F50-ED97-674A-553C57B2709D}"/>
              </a:ext>
            </a:extLst>
          </p:cNvPr>
          <p:cNvSpPr/>
          <p:nvPr/>
        </p:nvSpPr>
        <p:spPr>
          <a:xfrm>
            <a:off x="426853" y="5380518"/>
            <a:ext cx="677864" cy="67786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0" name="Graphic 19" descr="Brain with solid fill">
            <a:extLst>
              <a:ext uri="{FF2B5EF4-FFF2-40B4-BE49-F238E27FC236}">
                <a16:creationId xmlns:a16="http://schemas.microsoft.com/office/drawing/2014/main" id="{FE2D6832-01D9-3D21-E61F-83A16B36DD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7138" y="1427360"/>
            <a:ext cx="537294" cy="537294"/>
          </a:xfrm>
          <a:prstGeom prst="rect">
            <a:avLst/>
          </a:prstGeom>
        </p:spPr>
      </p:pic>
      <p:pic>
        <p:nvPicPr>
          <p:cNvPr id="31" name="Graphic 30" descr="Chevron arrows with solid fill">
            <a:extLst>
              <a:ext uri="{FF2B5EF4-FFF2-40B4-BE49-F238E27FC236}">
                <a16:creationId xmlns:a16="http://schemas.microsoft.com/office/drawing/2014/main" id="{306A5D0D-98D4-D86C-67D7-D6537FD952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07303" y="4365488"/>
            <a:ext cx="516965" cy="516965"/>
          </a:xfrm>
          <a:prstGeom prst="rect">
            <a:avLst/>
          </a:prstGeom>
        </p:spPr>
      </p:pic>
      <p:pic>
        <p:nvPicPr>
          <p:cNvPr id="33" name="Graphic 32" descr="Artificial Intelligence with solid fill">
            <a:extLst>
              <a:ext uri="{FF2B5EF4-FFF2-40B4-BE49-F238E27FC236}">
                <a16:creationId xmlns:a16="http://schemas.microsoft.com/office/drawing/2014/main" id="{CE688DD3-CE2D-3D10-C1F1-8B0E7123C2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7140" y="2603418"/>
            <a:ext cx="537292" cy="537290"/>
          </a:xfrm>
          <a:prstGeom prst="rect">
            <a:avLst/>
          </a:prstGeom>
        </p:spPr>
      </p:pic>
      <p:pic>
        <p:nvPicPr>
          <p:cNvPr id="35" name="Graphic 34" descr="Brain in head with solid fill">
            <a:extLst>
              <a:ext uri="{FF2B5EF4-FFF2-40B4-BE49-F238E27FC236}">
                <a16:creationId xmlns:a16="http://schemas.microsoft.com/office/drawing/2014/main" id="{BE6214DA-A5E0-0406-F288-8BBA7A4806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7139" y="5450803"/>
            <a:ext cx="537293" cy="537293"/>
          </a:xfrm>
          <a:prstGeom prst="rect">
            <a:avLst/>
          </a:prstGeom>
        </p:spPr>
      </p:pic>
      <p:grpSp>
        <p:nvGrpSpPr>
          <p:cNvPr id="122" name="Group 121">
            <a:extLst>
              <a:ext uri="{FF2B5EF4-FFF2-40B4-BE49-F238E27FC236}">
                <a16:creationId xmlns:a16="http://schemas.microsoft.com/office/drawing/2014/main" id="{1BB3838C-BB0C-066A-1C8F-3520314AAFC3}"/>
              </a:ext>
            </a:extLst>
          </p:cNvPr>
          <p:cNvGrpSpPr/>
          <p:nvPr/>
        </p:nvGrpSpPr>
        <p:grpSpPr>
          <a:xfrm flipH="1">
            <a:off x="9513739" y="3236944"/>
            <a:ext cx="2082523" cy="1925891"/>
            <a:chOff x="9131095" y="2677139"/>
            <a:chExt cx="2950293" cy="2548756"/>
          </a:xfrm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466032A-4FF3-7BA6-6BE6-0F0BB4722B3B}"/>
                </a:ext>
              </a:extLst>
            </p:cNvPr>
            <p:cNvSpPr/>
            <p:nvPr/>
          </p:nvSpPr>
          <p:spPr>
            <a:xfrm>
              <a:off x="9131095" y="2677139"/>
              <a:ext cx="2936703" cy="1739020"/>
            </a:xfrm>
            <a:custGeom>
              <a:avLst/>
              <a:gdLst>
                <a:gd name="connsiteX0" fmla="*/ 5837886 w 5858923"/>
                <a:gd name="connsiteY0" fmla="*/ 2186917 h 3469462"/>
                <a:gd name="connsiteX1" fmla="*/ 5746260 w 5858923"/>
                <a:gd name="connsiteY1" fmla="*/ 1990296 h 3469462"/>
                <a:gd name="connsiteX2" fmla="*/ 5664315 w 5858923"/>
                <a:gd name="connsiteY2" fmla="*/ 1589332 h 3469462"/>
                <a:gd name="connsiteX3" fmla="*/ 5634811 w 5858923"/>
                <a:gd name="connsiteY3" fmla="*/ 1288638 h 3469462"/>
                <a:gd name="connsiteX4" fmla="*/ 5394394 w 5858923"/>
                <a:gd name="connsiteY4" fmla="*/ 1145956 h 3469462"/>
                <a:gd name="connsiteX5" fmla="*/ 5020861 w 5858923"/>
                <a:gd name="connsiteY5" fmla="*/ 797086 h 3469462"/>
                <a:gd name="connsiteX6" fmla="*/ 4655741 w 5858923"/>
                <a:gd name="connsiteY6" fmla="*/ 471729 h 3469462"/>
                <a:gd name="connsiteX7" fmla="*/ 4323237 w 5858923"/>
                <a:gd name="connsiteY7" fmla="*/ 343452 h 3469462"/>
                <a:gd name="connsiteX8" fmla="*/ 4012401 w 5858923"/>
                <a:gd name="connsiteY8" fmla="*/ 211488 h 3469462"/>
                <a:gd name="connsiteX9" fmla="*/ 3605790 w 5858923"/>
                <a:gd name="connsiteY9" fmla="*/ 47023 h 3469462"/>
                <a:gd name="connsiteX10" fmla="*/ 3363645 w 5858923"/>
                <a:gd name="connsiteY10" fmla="*/ 113869 h 3469462"/>
                <a:gd name="connsiteX11" fmla="*/ 3083466 w 5858923"/>
                <a:gd name="connsiteY11" fmla="*/ 47023 h 3469462"/>
                <a:gd name="connsiteX12" fmla="*/ 2862988 w 5858923"/>
                <a:gd name="connsiteY12" fmla="*/ 68691 h 3469462"/>
                <a:gd name="connsiteX13" fmla="*/ 2599060 w 5858923"/>
                <a:gd name="connsiteY13" fmla="*/ 0 h 3469462"/>
                <a:gd name="connsiteX14" fmla="*/ 2392988 w 5858923"/>
                <a:gd name="connsiteY14" fmla="*/ 43335 h 3469462"/>
                <a:gd name="connsiteX15" fmla="*/ 2206855 w 5858923"/>
                <a:gd name="connsiteY15" fmla="*/ 10834 h 3469462"/>
                <a:gd name="connsiteX16" fmla="*/ 2023028 w 5858923"/>
                <a:gd name="connsiteY16" fmla="*/ 65002 h 3469462"/>
                <a:gd name="connsiteX17" fmla="*/ 1521794 w 5858923"/>
                <a:gd name="connsiteY17" fmla="*/ 220478 h 3469462"/>
                <a:gd name="connsiteX18" fmla="*/ 1062743 w 5858923"/>
                <a:gd name="connsiteY18" fmla="*/ 444644 h 3469462"/>
                <a:gd name="connsiteX19" fmla="*/ 712145 w 5858923"/>
                <a:gd name="connsiteY19" fmla="*/ 784409 h 3469462"/>
                <a:gd name="connsiteX20" fmla="*/ 318097 w 5858923"/>
                <a:gd name="connsiteY20" fmla="*/ 1330245 h 3469462"/>
                <a:gd name="connsiteX21" fmla="*/ 61430 w 5858923"/>
                <a:gd name="connsiteY21" fmla="*/ 1839891 h 3469462"/>
                <a:gd name="connsiteX22" fmla="*/ 0 w 5858923"/>
                <a:gd name="connsiteY22" fmla="*/ 2389300 h 3469462"/>
                <a:gd name="connsiteX23" fmla="*/ 878339 w 5858923"/>
                <a:gd name="connsiteY23" fmla="*/ 3466450 h 3469462"/>
                <a:gd name="connsiteX24" fmla="*/ 1319296 w 5858923"/>
                <a:gd name="connsiteY24" fmla="*/ 3376092 h 3469462"/>
                <a:gd name="connsiteX25" fmla="*/ 1561441 w 5858923"/>
                <a:gd name="connsiteY25" fmla="*/ 3430261 h 3469462"/>
                <a:gd name="connsiteX26" fmla="*/ 1676117 w 5858923"/>
                <a:gd name="connsiteY26" fmla="*/ 3411474 h 3469462"/>
                <a:gd name="connsiteX27" fmla="*/ 2193947 w 5858923"/>
                <a:gd name="connsiteY27" fmla="*/ 2801789 h 3469462"/>
                <a:gd name="connsiteX28" fmla="*/ 2008390 w 5858923"/>
                <a:gd name="connsiteY28" fmla="*/ 2557914 h 3469462"/>
                <a:gd name="connsiteX29" fmla="*/ 1528940 w 5858923"/>
                <a:gd name="connsiteY29" fmla="*/ 2688956 h 3469462"/>
                <a:gd name="connsiteX30" fmla="*/ 927783 w 5858923"/>
                <a:gd name="connsiteY30" fmla="*/ 2115229 h 3469462"/>
                <a:gd name="connsiteX31" fmla="*/ 1034391 w 5858923"/>
                <a:gd name="connsiteY31" fmla="*/ 1970933 h 3469462"/>
                <a:gd name="connsiteX32" fmla="*/ 1034852 w 5858923"/>
                <a:gd name="connsiteY32" fmla="*/ 1969896 h 3469462"/>
                <a:gd name="connsiteX33" fmla="*/ 1040269 w 5858923"/>
                <a:gd name="connsiteY33" fmla="*/ 1956411 h 3469462"/>
                <a:gd name="connsiteX34" fmla="*/ 1040961 w 5858923"/>
                <a:gd name="connsiteY34" fmla="*/ 1954452 h 3469462"/>
                <a:gd name="connsiteX35" fmla="*/ 1049144 w 5858923"/>
                <a:gd name="connsiteY35" fmla="*/ 1929903 h 3469462"/>
                <a:gd name="connsiteX36" fmla="*/ 1050642 w 5858923"/>
                <a:gd name="connsiteY36" fmla="*/ 1925063 h 3469462"/>
                <a:gd name="connsiteX37" fmla="*/ 1053523 w 5858923"/>
                <a:gd name="connsiteY37" fmla="*/ 1913999 h 3469462"/>
                <a:gd name="connsiteX38" fmla="*/ 1055483 w 5858923"/>
                <a:gd name="connsiteY38" fmla="*/ 1905355 h 3469462"/>
                <a:gd name="connsiteX39" fmla="*/ 1057672 w 5858923"/>
                <a:gd name="connsiteY39" fmla="*/ 1895097 h 3469462"/>
                <a:gd name="connsiteX40" fmla="*/ 1060554 w 5858923"/>
                <a:gd name="connsiteY40" fmla="*/ 1877809 h 3469462"/>
                <a:gd name="connsiteX41" fmla="*/ 1061591 w 5858923"/>
                <a:gd name="connsiteY41" fmla="*/ 1869396 h 3469462"/>
                <a:gd name="connsiteX42" fmla="*/ 1062974 w 5858923"/>
                <a:gd name="connsiteY42" fmla="*/ 1855105 h 3469462"/>
                <a:gd name="connsiteX43" fmla="*/ 1063550 w 5858923"/>
                <a:gd name="connsiteY43" fmla="*/ 1846576 h 3469462"/>
                <a:gd name="connsiteX44" fmla="*/ 1064127 w 5858923"/>
                <a:gd name="connsiteY44" fmla="*/ 1830325 h 3469462"/>
                <a:gd name="connsiteX45" fmla="*/ 1064242 w 5858923"/>
                <a:gd name="connsiteY45" fmla="*/ 1824102 h 3469462"/>
                <a:gd name="connsiteX46" fmla="*/ 1063550 w 5858923"/>
                <a:gd name="connsiteY46" fmla="*/ 1801281 h 3469462"/>
                <a:gd name="connsiteX47" fmla="*/ 1063089 w 5858923"/>
                <a:gd name="connsiteY47" fmla="*/ 1794827 h 3469462"/>
                <a:gd name="connsiteX48" fmla="*/ 1061360 w 5858923"/>
                <a:gd name="connsiteY48" fmla="*/ 1776157 h 3469462"/>
                <a:gd name="connsiteX49" fmla="*/ 1060438 w 5858923"/>
                <a:gd name="connsiteY49" fmla="*/ 1768896 h 3469462"/>
                <a:gd name="connsiteX50" fmla="*/ 1056520 w 5858923"/>
                <a:gd name="connsiteY50" fmla="*/ 1743540 h 3469462"/>
                <a:gd name="connsiteX51" fmla="*/ 1446880 w 5858923"/>
                <a:gd name="connsiteY51" fmla="*/ 1290482 h 3469462"/>
                <a:gd name="connsiteX52" fmla="*/ 1460249 w 5858923"/>
                <a:gd name="connsiteY52" fmla="*/ 1282761 h 3469462"/>
                <a:gd name="connsiteX53" fmla="*/ 1464283 w 5858923"/>
                <a:gd name="connsiteY53" fmla="*/ 1280571 h 3469462"/>
                <a:gd name="connsiteX54" fmla="*/ 1475117 w 5858923"/>
                <a:gd name="connsiteY54" fmla="*/ 1274923 h 3469462"/>
                <a:gd name="connsiteX55" fmla="*/ 1479151 w 5858923"/>
                <a:gd name="connsiteY55" fmla="*/ 1272849 h 3469462"/>
                <a:gd name="connsiteX56" fmla="*/ 1493788 w 5858923"/>
                <a:gd name="connsiteY56" fmla="*/ 1265703 h 3469462"/>
                <a:gd name="connsiteX57" fmla="*/ 1497822 w 5858923"/>
                <a:gd name="connsiteY57" fmla="*/ 1263859 h 3469462"/>
                <a:gd name="connsiteX58" fmla="*/ 1509462 w 5858923"/>
                <a:gd name="connsiteY58" fmla="*/ 1258442 h 3469462"/>
                <a:gd name="connsiteX59" fmla="*/ 1515916 w 5858923"/>
                <a:gd name="connsiteY59" fmla="*/ 1255561 h 3469462"/>
                <a:gd name="connsiteX60" fmla="*/ 1525367 w 5858923"/>
                <a:gd name="connsiteY60" fmla="*/ 1251412 h 3469462"/>
                <a:gd name="connsiteX61" fmla="*/ 1662518 w 5858923"/>
                <a:gd name="connsiteY61" fmla="*/ 1189406 h 3469462"/>
                <a:gd name="connsiteX62" fmla="*/ 1662518 w 5858923"/>
                <a:gd name="connsiteY62" fmla="*/ 1189406 h 3469462"/>
                <a:gd name="connsiteX63" fmla="*/ 1711846 w 5858923"/>
                <a:gd name="connsiteY63" fmla="*/ 1160132 h 3469462"/>
                <a:gd name="connsiteX64" fmla="*/ 1712998 w 5858923"/>
                <a:gd name="connsiteY64" fmla="*/ 1159325 h 3469462"/>
                <a:gd name="connsiteX65" fmla="*/ 1775580 w 5858923"/>
                <a:gd name="connsiteY65" fmla="*/ 1090174 h 3469462"/>
                <a:gd name="connsiteX66" fmla="*/ 1775580 w 5858923"/>
                <a:gd name="connsiteY66" fmla="*/ 1090174 h 3469462"/>
                <a:gd name="connsiteX67" fmla="*/ 2102091 w 5858923"/>
                <a:gd name="connsiteY67" fmla="*/ 996589 h 3469462"/>
                <a:gd name="connsiteX68" fmla="*/ 2680428 w 5858923"/>
                <a:gd name="connsiteY68" fmla="*/ 861628 h 3469462"/>
                <a:gd name="connsiteX69" fmla="*/ 3326303 w 5858923"/>
                <a:gd name="connsiteY69" fmla="*/ 1054445 h 3469462"/>
                <a:gd name="connsiteX70" fmla="*/ 3850010 w 5858923"/>
                <a:gd name="connsiteY70" fmla="*/ 1415877 h 3469462"/>
                <a:gd name="connsiteX71" fmla="*/ 4174562 w 5858923"/>
                <a:gd name="connsiteY71" fmla="*/ 1801397 h 3469462"/>
                <a:gd name="connsiteX72" fmla="*/ 3966300 w 5858923"/>
                <a:gd name="connsiteY72" fmla="*/ 2332826 h 3469462"/>
                <a:gd name="connsiteX73" fmla="*/ 4579789 w 5858923"/>
                <a:gd name="connsiteY73" fmla="*/ 3103289 h 3469462"/>
                <a:gd name="connsiteX74" fmla="*/ 4858931 w 5858923"/>
                <a:gd name="connsiteY74" fmla="*/ 2963027 h 3469462"/>
                <a:gd name="connsiteX75" fmla="*/ 5143259 w 5858923"/>
                <a:gd name="connsiteY75" fmla="*/ 2881082 h 3469462"/>
                <a:gd name="connsiteX76" fmla="*/ 5480603 w 5858923"/>
                <a:gd name="connsiteY76" fmla="*/ 2689187 h 3469462"/>
                <a:gd name="connsiteX77" fmla="*/ 5798700 w 5858923"/>
                <a:gd name="connsiteY77" fmla="*/ 2423184 h 3469462"/>
                <a:gd name="connsiteX78" fmla="*/ 5837310 w 5858923"/>
                <a:gd name="connsiteY78" fmla="*/ 2187032 h 3469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5858923" h="3469462">
                  <a:moveTo>
                    <a:pt x="5837886" y="2186917"/>
                  </a:moveTo>
                  <a:cubicBezTo>
                    <a:pt x="5842727" y="2114653"/>
                    <a:pt x="5837886" y="2049074"/>
                    <a:pt x="5746260" y="1990296"/>
                  </a:cubicBezTo>
                  <a:cubicBezTo>
                    <a:pt x="5857133" y="1854413"/>
                    <a:pt x="5765507" y="1661595"/>
                    <a:pt x="5664315" y="1589332"/>
                  </a:cubicBezTo>
                  <a:cubicBezTo>
                    <a:pt x="5760667" y="1483300"/>
                    <a:pt x="5736003" y="1356061"/>
                    <a:pt x="5634811" y="1288638"/>
                  </a:cubicBezTo>
                  <a:cubicBezTo>
                    <a:pt x="5533619" y="1221216"/>
                    <a:pt x="5534196" y="1141115"/>
                    <a:pt x="5394394" y="1145956"/>
                  </a:cubicBezTo>
                  <a:cubicBezTo>
                    <a:pt x="5375147" y="900122"/>
                    <a:pt x="5175069" y="784524"/>
                    <a:pt x="5020861" y="797086"/>
                  </a:cubicBezTo>
                  <a:cubicBezTo>
                    <a:pt x="4963004" y="596432"/>
                    <a:pt x="4764193" y="600120"/>
                    <a:pt x="4655741" y="471729"/>
                  </a:cubicBezTo>
                  <a:cubicBezTo>
                    <a:pt x="4547288" y="343452"/>
                    <a:pt x="4370145" y="377798"/>
                    <a:pt x="4323237" y="343452"/>
                  </a:cubicBezTo>
                  <a:cubicBezTo>
                    <a:pt x="4276214" y="309107"/>
                    <a:pt x="4166033" y="204227"/>
                    <a:pt x="4012401" y="211488"/>
                  </a:cubicBezTo>
                  <a:cubicBezTo>
                    <a:pt x="3903949" y="86785"/>
                    <a:pt x="3748473" y="47023"/>
                    <a:pt x="3605790" y="47023"/>
                  </a:cubicBezTo>
                  <a:cubicBezTo>
                    <a:pt x="3463108" y="47023"/>
                    <a:pt x="3363645" y="113869"/>
                    <a:pt x="3363645" y="113869"/>
                  </a:cubicBezTo>
                  <a:cubicBezTo>
                    <a:pt x="3363645" y="113869"/>
                    <a:pt x="3238941" y="47023"/>
                    <a:pt x="3083466" y="47023"/>
                  </a:cubicBezTo>
                  <a:cubicBezTo>
                    <a:pt x="2927990" y="47023"/>
                    <a:pt x="2862988" y="68691"/>
                    <a:pt x="2862988" y="68691"/>
                  </a:cubicBezTo>
                  <a:cubicBezTo>
                    <a:pt x="2862988" y="68691"/>
                    <a:pt x="2754535" y="0"/>
                    <a:pt x="2599060" y="0"/>
                  </a:cubicBezTo>
                  <a:cubicBezTo>
                    <a:pt x="2443584" y="0"/>
                    <a:pt x="2392988" y="43335"/>
                    <a:pt x="2392988" y="43335"/>
                  </a:cubicBezTo>
                  <a:cubicBezTo>
                    <a:pt x="2392988" y="43335"/>
                    <a:pt x="2335131" y="10834"/>
                    <a:pt x="2206855" y="10834"/>
                  </a:cubicBezTo>
                  <a:cubicBezTo>
                    <a:pt x="2078579" y="10834"/>
                    <a:pt x="2023028" y="65002"/>
                    <a:pt x="2023028" y="65002"/>
                  </a:cubicBezTo>
                  <a:cubicBezTo>
                    <a:pt x="2023028" y="65002"/>
                    <a:pt x="1742388" y="46908"/>
                    <a:pt x="1521794" y="220478"/>
                  </a:cubicBezTo>
                  <a:cubicBezTo>
                    <a:pt x="1301316" y="393933"/>
                    <a:pt x="1214531" y="404882"/>
                    <a:pt x="1062743" y="444644"/>
                  </a:cubicBezTo>
                  <a:cubicBezTo>
                    <a:pt x="910956" y="484406"/>
                    <a:pt x="816910" y="737386"/>
                    <a:pt x="712145" y="784409"/>
                  </a:cubicBezTo>
                  <a:cubicBezTo>
                    <a:pt x="607266" y="831432"/>
                    <a:pt x="357859" y="983219"/>
                    <a:pt x="318097" y="1330245"/>
                  </a:cubicBezTo>
                  <a:cubicBezTo>
                    <a:pt x="180716" y="1377268"/>
                    <a:pt x="0" y="1538736"/>
                    <a:pt x="61430" y="1839891"/>
                  </a:cubicBezTo>
                  <a:cubicBezTo>
                    <a:pt x="104649" y="2051495"/>
                    <a:pt x="0" y="2226679"/>
                    <a:pt x="0" y="2389300"/>
                  </a:cubicBezTo>
                  <a:cubicBezTo>
                    <a:pt x="0" y="2880852"/>
                    <a:pt x="487979" y="3431759"/>
                    <a:pt x="878339" y="3466450"/>
                  </a:cubicBezTo>
                  <a:cubicBezTo>
                    <a:pt x="1133970" y="3489155"/>
                    <a:pt x="1268700" y="3376092"/>
                    <a:pt x="1319296" y="3376092"/>
                  </a:cubicBezTo>
                  <a:cubicBezTo>
                    <a:pt x="1369891" y="3376092"/>
                    <a:pt x="1409654" y="3430261"/>
                    <a:pt x="1561441" y="3430261"/>
                  </a:cubicBezTo>
                  <a:cubicBezTo>
                    <a:pt x="1599359" y="3430261"/>
                    <a:pt x="1638660" y="3422769"/>
                    <a:pt x="1676117" y="3411474"/>
                  </a:cubicBezTo>
                  <a:cubicBezTo>
                    <a:pt x="1789641" y="3377244"/>
                    <a:pt x="2193947" y="3056151"/>
                    <a:pt x="2193947" y="2801789"/>
                  </a:cubicBezTo>
                  <a:cubicBezTo>
                    <a:pt x="2193947" y="2688956"/>
                    <a:pt x="2148076" y="2557914"/>
                    <a:pt x="2008390" y="2557914"/>
                  </a:cubicBezTo>
                  <a:cubicBezTo>
                    <a:pt x="1868704" y="2557914"/>
                    <a:pt x="1813268" y="2688956"/>
                    <a:pt x="1528940" y="2688956"/>
                  </a:cubicBezTo>
                  <a:cubicBezTo>
                    <a:pt x="1312035" y="2688956"/>
                    <a:pt x="927783" y="2528986"/>
                    <a:pt x="927783" y="2115229"/>
                  </a:cubicBezTo>
                  <a:cubicBezTo>
                    <a:pt x="966277" y="2081230"/>
                    <a:pt x="1007422" y="2033515"/>
                    <a:pt x="1034391" y="1970933"/>
                  </a:cubicBezTo>
                  <a:cubicBezTo>
                    <a:pt x="1034507" y="1970587"/>
                    <a:pt x="1034737" y="1970242"/>
                    <a:pt x="1034852" y="1969896"/>
                  </a:cubicBezTo>
                  <a:cubicBezTo>
                    <a:pt x="1036696" y="1965516"/>
                    <a:pt x="1038540" y="1961021"/>
                    <a:pt x="1040269" y="1956411"/>
                  </a:cubicBezTo>
                  <a:cubicBezTo>
                    <a:pt x="1040500" y="1955720"/>
                    <a:pt x="1040730" y="1955028"/>
                    <a:pt x="1040961" y="1954452"/>
                  </a:cubicBezTo>
                  <a:cubicBezTo>
                    <a:pt x="1043957" y="1946500"/>
                    <a:pt x="1046723" y="1938317"/>
                    <a:pt x="1049144" y="1929903"/>
                  </a:cubicBezTo>
                  <a:cubicBezTo>
                    <a:pt x="1049605" y="1928290"/>
                    <a:pt x="1050181" y="1926676"/>
                    <a:pt x="1050642" y="1925063"/>
                  </a:cubicBezTo>
                  <a:cubicBezTo>
                    <a:pt x="1051679" y="1921375"/>
                    <a:pt x="1052601" y="1917687"/>
                    <a:pt x="1053523" y="1913999"/>
                  </a:cubicBezTo>
                  <a:cubicBezTo>
                    <a:pt x="1054215" y="1911117"/>
                    <a:pt x="1054906" y="1908236"/>
                    <a:pt x="1055483" y="1905355"/>
                  </a:cubicBezTo>
                  <a:cubicBezTo>
                    <a:pt x="1056174" y="1901897"/>
                    <a:pt x="1056981" y="1898555"/>
                    <a:pt x="1057672" y="1895097"/>
                  </a:cubicBezTo>
                  <a:cubicBezTo>
                    <a:pt x="1058710" y="1889450"/>
                    <a:pt x="1059747" y="1883687"/>
                    <a:pt x="1060554" y="1877809"/>
                  </a:cubicBezTo>
                  <a:cubicBezTo>
                    <a:pt x="1060899" y="1875043"/>
                    <a:pt x="1061245" y="1872277"/>
                    <a:pt x="1061591" y="1869396"/>
                  </a:cubicBezTo>
                  <a:cubicBezTo>
                    <a:pt x="1062167" y="1864670"/>
                    <a:pt x="1062628" y="1859945"/>
                    <a:pt x="1062974" y="1855105"/>
                  </a:cubicBezTo>
                  <a:cubicBezTo>
                    <a:pt x="1063204" y="1852338"/>
                    <a:pt x="1063435" y="1849457"/>
                    <a:pt x="1063550" y="1846576"/>
                  </a:cubicBezTo>
                  <a:cubicBezTo>
                    <a:pt x="1063896" y="1841274"/>
                    <a:pt x="1064011" y="1835857"/>
                    <a:pt x="1064127" y="1830325"/>
                  </a:cubicBezTo>
                  <a:cubicBezTo>
                    <a:pt x="1064127" y="1828251"/>
                    <a:pt x="1064242" y="1826176"/>
                    <a:pt x="1064242" y="1824102"/>
                  </a:cubicBezTo>
                  <a:cubicBezTo>
                    <a:pt x="1064242" y="1816610"/>
                    <a:pt x="1064011" y="1809004"/>
                    <a:pt x="1063550" y="1801281"/>
                  </a:cubicBezTo>
                  <a:cubicBezTo>
                    <a:pt x="1063435" y="1799092"/>
                    <a:pt x="1063204" y="1797017"/>
                    <a:pt x="1063089" y="1794827"/>
                  </a:cubicBezTo>
                  <a:cubicBezTo>
                    <a:pt x="1062628" y="1788719"/>
                    <a:pt x="1062052" y="1782495"/>
                    <a:pt x="1061360" y="1776157"/>
                  </a:cubicBezTo>
                  <a:cubicBezTo>
                    <a:pt x="1061130" y="1773736"/>
                    <a:pt x="1060784" y="1771316"/>
                    <a:pt x="1060438" y="1768896"/>
                  </a:cubicBezTo>
                  <a:cubicBezTo>
                    <a:pt x="1059401" y="1760597"/>
                    <a:pt x="1058133" y="1752069"/>
                    <a:pt x="1056520" y="1743540"/>
                  </a:cubicBezTo>
                  <a:cubicBezTo>
                    <a:pt x="1268584" y="1651914"/>
                    <a:pt x="1336007" y="1358020"/>
                    <a:pt x="1446880" y="1290482"/>
                  </a:cubicBezTo>
                  <a:cubicBezTo>
                    <a:pt x="1451144" y="1287832"/>
                    <a:pt x="1455639" y="1285296"/>
                    <a:pt x="1460249" y="1282761"/>
                  </a:cubicBezTo>
                  <a:cubicBezTo>
                    <a:pt x="1461632" y="1282069"/>
                    <a:pt x="1463015" y="1281262"/>
                    <a:pt x="1464283" y="1280571"/>
                  </a:cubicBezTo>
                  <a:cubicBezTo>
                    <a:pt x="1467856" y="1278611"/>
                    <a:pt x="1471429" y="1276767"/>
                    <a:pt x="1475117" y="1274923"/>
                  </a:cubicBezTo>
                  <a:cubicBezTo>
                    <a:pt x="1476500" y="1274232"/>
                    <a:pt x="1477768" y="1273540"/>
                    <a:pt x="1479151" y="1272849"/>
                  </a:cubicBezTo>
                  <a:cubicBezTo>
                    <a:pt x="1483991" y="1270429"/>
                    <a:pt x="1488832" y="1268008"/>
                    <a:pt x="1493788" y="1265703"/>
                  </a:cubicBezTo>
                  <a:cubicBezTo>
                    <a:pt x="1495056" y="1265127"/>
                    <a:pt x="1496439" y="1264435"/>
                    <a:pt x="1497822" y="1263859"/>
                  </a:cubicBezTo>
                  <a:cubicBezTo>
                    <a:pt x="1501625" y="1262015"/>
                    <a:pt x="1505544" y="1260286"/>
                    <a:pt x="1509462" y="1258442"/>
                  </a:cubicBezTo>
                  <a:cubicBezTo>
                    <a:pt x="1511652" y="1257405"/>
                    <a:pt x="1513842" y="1256483"/>
                    <a:pt x="1515916" y="1255561"/>
                  </a:cubicBezTo>
                  <a:cubicBezTo>
                    <a:pt x="1519028" y="1254178"/>
                    <a:pt x="1522140" y="1252795"/>
                    <a:pt x="1525367" y="1251412"/>
                  </a:cubicBezTo>
                  <a:cubicBezTo>
                    <a:pt x="1569970" y="1231704"/>
                    <a:pt x="1619067" y="1212111"/>
                    <a:pt x="1662518" y="1189406"/>
                  </a:cubicBezTo>
                  <a:cubicBezTo>
                    <a:pt x="1662518" y="1189406"/>
                    <a:pt x="1662518" y="1189406"/>
                    <a:pt x="1662518" y="1189406"/>
                  </a:cubicBezTo>
                  <a:cubicBezTo>
                    <a:pt x="1680151" y="1180186"/>
                    <a:pt x="1696748" y="1170505"/>
                    <a:pt x="1711846" y="1160132"/>
                  </a:cubicBezTo>
                  <a:cubicBezTo>
                    <a:pt x="1712191" y="1159901"/>
                    <a:pt x="1712652" y="1159556"/>
                    <a:pt x="1712998" y="1159325"/>
                  </a:cubicBezTo>
                  <a:cubicBezTo>
                    <a:pt x="1741581" y="1139386"/>
                    <a:pt x="1764055" y="1116797"/>
                    <a:pt x="1775580" y="1090174"/>
                  </a:cubicBezTo>
                  <a:lnTo>
                    <a:pt x="1775580" y="1090174"/>
                  </a:lnTo>
                  <a:cubicBezTo>
                    <a:pt x="1935897" y="1135122"/>
                    <a:pt x="2029827" y="1078533"/>
                    <a:pt x="2102091" y="996589"/>
                  </a:cubicBezTo>
                  <a:cubicBezTo>
                    <a:pt x="2323837" y="1035198"/>
                    <a:pt x="2425028" y="861628"/>
                    <a:pt x="2680428" y="861628"/>
                  </a:cubicBezTo>
                  <a:cubicBezTo>
                    <a:pt x="2935827" y="861628"/>
                    <a:pt x="3234677" y="957979"/>
                    <a:pt x="3326303" y="1054445"/>
                  </a:cubicBezTo>
                  <a:cubicBezTo>
                    <a:pt x="3429915" y="1046032"/>
                    <a:pt x="3799876" y="1136390"/>
                    <a:pt x="3850010" y="1415877"/>
                  </a:cubicBezTo>
                  <a:cubicBezTo>
                    <a:pt x="4075790" y="1415877"/>
                    <a:pt x="4174562" y="1654450"/>
                    <a:pt x="4174562" y="1801397"/>
                  </a:cubicBezTo>
                  <a:cubicBezTo>
                    <a:pt x="4174562" y="2050573"/>
                    <a:pt x="4074407" y="2113846"/>
                    <a:pt x="3966300" y="2332826"/>
                  </a:cubicBezTo>
                  <a:lnTo>
                    <a:pt x="4579789" y="3103289"/>
                  </a:lnTo>
                  <a:cubicBezTo>
                    <a:pt x="4661964" y="3061222"/>
                    <a:pt x="4760390" y="2963027"/>
                    <a:pt x="4858931" y="2963027"/>
                  </a:cubicBezTo>
                  <a:cubicBezTo>
                    <a:pt x="4984211" y="2963027"/>
                    <a:pt x="5046908" y="2881082"/>
                    <a:pt x="5143259" y="2881082"/>
                  </a:cubicBezTo>
                  <a:cubicBezTo>
                    <a:pt x="5239610" y="2881082"/>
                    <a:pt x="5350483" y="2689187"/>
                    <a:pt x="5480603" y="2689187"/>
                  </a:cubicBezTo>
                  <a:cubicBezTo>
                    <a:pt x="5610723" y="2689187"/>
                    <a:pt x="5813107" y="2659337"/>
                    <a:pt x="5798700" y="2423184"/>
                  </a:cubicBezTo>
                  <a:cubicBezTo>
                    <a:pt x="5909573" y="2273817"/>
                    <a:pt x="5832469" y="2259295"/>
                    <a:pt x="5837310" y="2187032"/>
                  </a:cubicBezTo>
                  <a:close/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CE405413-F5CF-5AD0-6FF3-333D147EF158}"/>
                </a:ext>
              </a:extLst>
            </p:cNvPr>
            <p:cNvSpPr/>
            <p:nvPr/>
          </p:nvSpPr>
          <p:spPr>
            <a:xfrm>
              <a:off x="9576531" y="3101109"/>
              <a:ext cx="1840973" cy="1579968"/>
            </a:xfrm>
            <a:custGeom>
              <a:avLst/>
              <a:gdLst>
                <a:gd name="connsiteX0" fmla="*/ 1810617 w 3672867"/>
                <a:gd name="connsiteY0" fmla="*/ 3116082 h 3116082"/>
                <a:gd name="connsiteX1" fmla="*/ 1676233 w 3672867"/>
                <a:gd name="connsiteY1" fmla="*/ 3093954 h 3116082"/>
                <a:gd name="connsiteX2" fmla="*/ 1534587 w 3672867"/>
                <a:gd name="connsiteY2" fmla="*/ 3071019 h 3116082"/>
                <a:gd name="connsiteX3" fmla="*/ 1376807 w 3672867"/>
                <a:gd name="connsiteY3" fmla="*/ 3092916 h 3116082"/>
                <a:gd name="connsiteX4" fmla="*/ 1207385 w 3672867"/>
                <a:gd name="connsiteY4" fmla="*/ 3116082 h 3116082"/>
                <a:gd name="connsiteX5" fmla="*/ 919139 w 3672867"/>
                <a:gd name="connsiteY5" fmla="*/ 2960146 h 3116082"/>
                <a:gd name="connsiteX6" fmla="*/ 868658 w 3672867"/>
                <a:gd name="connsiteY6" fmla="*/ 2966369 h 3116082"/>
                <a:gd name="connsiteX7" fmla="*/ 661319 w 3672867"/>
                <a:gd name="connsiteY7" fmla="*/ 2790724 h 3116082"/>
                <a:gd name="connsiteX8" fmla="*/ 603001 w 3672867"/>
                <a:gd name="connsiteY8" fmla="*/ 2715004 h 3116082"/>
                <a:gd name="connsiteX9" fmla="*/ 559205 w 3672867"/>
                <a:gd name="connsiteY9" fmla="*/ 2652652 h 3116082"/>
                <a:gd name="connsiteX10" fmla="*/ 594934 w 3672867"/>
                <a:gd name="connsiteY10" fmla="*/ 2485075 h 3116082"/>
                <a:gd name="connsiteX11" fmla="*/ 595279 w 3672867"/>
                <a:gd name="connsiteY11" fmla="*/ 2484383 h 3116082"/>
                <a:gd name="connsiteX12" fmla="*/ 1178342 w 3672867"/>
                <a:gd name="connsiteY12" fmla="*/ 1755642 h 3116082"/>
                <a:gd name="connsiteX13" fmla="*/ 1107807 w 3672867"/>
                <a:gd name="connsiteY13" fmla="*/ 1741811 h 3116082"/>
                <a:gd name="connsiteX14" fmla="*/ 955674 w 3672867"/>
                <a:gd name="connsiteY14" fmla="*/ 1790563 h 3116082"/>
                <a:gd name="connsiteX15" fmla="*/ 618791 w 3672867"/>
                <a:gd name="connsiteY15" fmla="*/ 1875389 h 3116082"/>
                <a:gd name="connsiteX16" fmla="*/ 225895 w 3672867"/>
                <a:gd name="connsiteY16" fmla="*/ 1739967 h 3116082"/>
                <a:gd name="connsiteX17" fmla="*/ 0 w 3672867"/>
                <a:gd name="connsiteY17" fmla="*/ 1284605 h 3116082"/>
                <a:gd name="connsiteX18" fmla="*/ 0 w 3672867"/>
                <a:gd name="connsiteY18" fmla="*/ 1281954 h 3116082"/>
                <a:gd name="connsiteX19" fmla="*/ 1959 w 3672867"/>
                <a:gd name="connsiteY19" fmla="*/ 1280225 h 3116082"/>
                <a:gd name="connsiteX20" fmla="*/ 109259 w 3672867"/>
                <a:gd name="connsiteY20" fmla="*/ 1135122 h 3116082"/>
                <a:gd name="connsiteX21" fmla="*/ 115137 w 3672867"/>
                <a:gd name="connsiteY21" fmla="*/ 1120600 h 3116082"/>
                <a:gd name="connsiteX22" fmla="*/ 115829 w 3672867"/>
                <a:gd name="connsiteY22" fmla="*/ 1118526 h 3116082"/>
                <a:gd name="connsiteX23" fmla="*/ 124012 w 3672867"/>
                <a:gd name="connsiteY23" fmla="*/ 1093862 h 3116082"/>
                <a:gd name="connsiteX24" fmla="*/ 125395 w 3672867"/>
                <a:gd name="connsiteY24" fmla="*/ 1089021 h 3116082"/>
                <a:gd name="connsiteX25" fmla="*/ 128276 w 3672867"/>
                <a:gd name="connsiteY25" fmla="*/ 1077842 h 3116082"/>
                <a:gd name="connsiteX26" fmla="*/ 130351 w 3672867"/>
                <a:gd name="connsiteY26" fmla="*/ 1069082 h 3116082"/>
                <a:gd name="connsiteX27" fmla="*/ 132540 w 3672867"/>
                <a:gd name="connsiteY27" fmla="*/ 1058710 h 3116082"/>
                <a:gd name="connsiteX28" fmla="*/ 135422 w 3672867"/>
                <a:gd name="connsiteY28" fmla="*/ 1041306 h 3116082"/>
                <a:gd name="connsiteX29" fmla="*/ 136459 w 3672867"/>
                <a:gd name="connsiteY29" fmla="*/ 1032893 h 3116082"/>
                <a:gd name="connsiteX30" fmla="*/ 137842 w 3672867"/>
                <a:gd name="connsiteY30" fmla="*/ 1018487 h 3116082"/>
                <a:gd name="connsiteX31" fmla="*/ 138418 w 3672867"/>
                <a:gd name="connsiteY31" fmla="*/ 1009958 h 3116082"/>
                <a:gd name="connsiteX32" fmla="*/ 138995 w 3672867"/>
                <a:gd name="connsiteY32" fmla="*/ 993592 h 3116082"/>
                <a:gd name="connsiteX33" fmla="*/ 138995 w 3672867"/>
                <a:gd name="connsiteY33" fmla="*/ 987368 h 3116082"/>
                <a:gd name="connsiteX34" fmla="*/ 138418 w 3672867"/>
                <a:gd name="connsiteY34" fmla="*/ 964433 h 3116082"/>
                <a:gd name="connsiteX35" fmla="*/ 137957 w 3672867"/>
                <a:gd name="connsiteY35" fmla="*/ 957864 h 3116082"/>
                <a:gd name="connsiteX36" fmla="*/ 136228 w 3672867"/>
                <a:gd name="connsiteY36" fmla="*/ 939193 h 3116082"/>
                <a:gd name="connsiteX37" fmla="*/ 135306 w 3672867"/>
                <a:gd name="connsiteY37" fmla="*/ 931817 h 3116082"/>
                <a:gd name="connsiteX38" fmla="*/ 131273 w 3672867"/>
                <a:gd name="connsiteY38" fmla="*/ 906230 h 3116082"/>
                <a:gd name="connsiteX39" fmla="*/ 130466 w 3672867"/>
                <a:gd name="connsiteY39" fmla="*/ 901736 h 3116082"/>
                <a:gd name="connsiteX40" fmla="*/ 134730 w 3672867"/>
                <a:gd name="connsiteY40" fmla="*/ 899892 h 3116082"/>
                <a:gd name="connsiteX41" fmla="*/ 403038 w 3672867"/>
                <a:gd name="connsiteY41" fmla="*/ 606459 h 3116082"/>
                <a:gd name="connsiteX42" fmla="*/ 532121 w 3672867"/>
                <a:gd name="connsiteY42" fmla="*/ 438305 h 3116082"/>
                <a:gd name="connsiteX43" fmla="*/ 545951 w 3672867"/>
                <a:gd name="connsiteY43" fmla="*/ 430353 h 3116082"/>
                <a:gd name="connsiteX44" fmla="*/ 550216 w 3672867"/>
                <a:gd name="connsiteY44" fmla="*/ 428048 h 3116082"/>
                <a:gd name="connsiteX45" fmla="*/ 561395 w 3672867"/>
                <a:gd name="connsiteY45" fmla="*/ 422170 h 3116082"/>
                <a:gd name="connsiteX46" fmla="*/ 565544 w 3672867"/>
                <a:gd name="connsiteY46" fmla="*/ 420095 h 3116082"/>
                <a:gd name="connsiteX47" fmla="*/ 580642 w 3672867"/>
                <a:gd name="connsiteY47" fmla="*/ 412719 h 3116082"/>
                <a:gd name="connsiteX48" fmla="*/ 596778 w 3672867"/>
                <a:gd name="connsiteY48" fmla="*/ 405228 h 3116082"/>
                <a:gd name="connsiteX49" fmla="*/ 613028 w 3672867"/>
                <a:gd name="connsiteY49" fmla="*/ 397967 h 3116082"/>
                <a:gd name="connsiteX50" fmla="*/ 649333 w 3672867"/>
                <a:gd name="connsiteY50" fmla="*/ 382177 h 3116082"/>
                <a:gd name="connsiteX51" fmla="*/ 752484 w 3672867"/>
                <a:gd name="connsiteY51" fmla="*/ 334924 h 3116082"/>
                <a:gd name="connsiteX52" fmla="*/ 802273 w 3672867"/>
                <a:gd name="connsiteY52" fmla="*/ 305419 h 3116082"/>
                <a:gd name="connsiteX53" fmla="*/ 803425 w 3672867"/>
                <a:gd name="connsiteY53" fmla="*/ 304612 h 3116082"/>
                <a:gd name="connsiteX54" fmla="*/ 865201 w 3672867"/>
                <a:gd name="connsiteY54" fmla="*/ 236613 h 3116082"/>
                <a:gd name="connsiteX55" fmla="*/ 865546 w 3672867"/>
                <a:gd name="connsiteY55" fmla="*/ 235691 h 3116082"/>
                <a:gd name="connsiteX56" fmla="*/ 868543 w 3672867"/>
                <a:gd name="connsiteY56" fmla="*/ 232349 h 3116082"/>
                <a:gd name="connsiteX57" fmla="*/ 872116 w 3672867"/>
                <a:gd name="connsiteY57" fmla="*/ 233156 h 3116082"/>
                <a:gd name="connsiteX58" fmla="*/ 978840 w 3672867"/>
                <a:gd name="connsiteY58" fmla="*/ 249176 h 3116082"/>
                <a:gd name="connsiteX59" fmla="*/ 1199202 w 3672867"/>
                <a:gd name="connsiteY59" fmla="*/ 139571 h 3116082"/>
                <a:gd name="connsiteX60" fmla="*/ 1201392 w 3672867"/>
                <a:gd name="connsiteY60" fmla="*/ 137151 h 3116082"/>
                <a:gd name="connsiteX61" fmla="*/ 1204619 w 3672867"/>
                <a:gd name="connsiteY61" fmla="*/ 137727 h 3116082"/>
                <a:gd name="connsiteX62" fmla="*/ 1268008 w 3672867"/>
                <a:gd name="connsiteY62" fmla="*/ 143374 h 3116082"/>
                <a:gd name="connsiteX63" fmla="*/ 1494940 w 3672867"/>
                <a:gd name="connsiteY63" fmla="*/ 78717 h 3116082"/>
                <a:gd name="connsiteX64" fmla="*/ 1793329 w 3672867"/>
                <a:gd name="connsiteY64" fmla="*/ 0 h 3116082"/>
                <a:gd name="connsiteX65" fmla="*/ 2454072 w 3672867"/>
                <a:gd name="connsiteY65" fmla="*/ 196390 h 3116082"/>
                <a:gd name="connsiteX66" fmla="*/ 2466404 w 3672867"/>
                <a:gd name="connsiteY66" fmla="*/ 196045 h 3116082"/>
                <a:gd name="connsiteX67" fmla="*/ 2990457 w 3672867"/>
                <a:gd name="connsiteY67" fmla="*/ 565198 h 3116082"/>
                <a:gd name="connsiteX68" fmla="*/ 3322384 w 3672867"/>
                <a:gd name="connsiteY68" fmla="*/ 964087 h 3116082"/>
                <a:gd name="connsiteX69" fmla="*/ 3200562 w 3672867"/>
                <a:gd name="connsiteY69" fmla="*/ 1346726 h 3116082"/>
                <a:gd name="connsiteX70" fmla="*/ 3068598 w 3672867"/>
                <a:gd name="connsiteY70" fmla="*/ 1599013 h 3116082"/>
                <a:gd name="connsiteX71" fmla="*/ 3380702 w 3672867"/>
                <a:gd name="connsiteY71" fmla="*/ 1788258 h 3116082"/>
                <a:gd name="connsiteX72" fmla="*/ 3672867 w 3672867"/>
                <a:gd name="connsiteY72" fmla="*/ 2268169 h 3116082"/>
                <a:gd name="connsiteX73" fmla="*/ 3157458 w 3672867"/>
                <a:gd name="connsiteY73" fmla="*/ 2800521 h 3116082"/>
                <a:gd name="connsiteX74" fmla="*/ 2634442 w 3672867"/>
                <a:gd name="connsiteY74" fmla="*/ 2674320 h 3116082"/>
                <a:gd name="connsiteX75" fmla="*/ 2564714 w 3672867"/>
                <a:gd name="connsiteY75" fmla="*/ 2324759 h 3116082"/>
                <a:gd name="connsiteX76" fmla="*/ 2313925 w 3672867"/>
                <a:gd name="connsiteY76" fmla="*/ 2346772 h 3116082"/>
                <a:gd name="connsiteX77" fmla="*/ 2303322 w 3672867"/>
                <a:gd name="connsiteY77" fmla="*/ 2346772 h 3116082"/>
                <a:gd name="connsiteX78" fmla="*/ 2281424 w 3672867"/>
                <a:gd name="connsiteY78" fmla="*/ 2827721 h 3116082"/>
                <a:gd name="connsiteX79" fmla="*/ 1810386 w 3672867"/>
                <a:gd name="connsiteY79" fmla="*/ 3115737 h 3116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672867" h="3116082">
                  <a:moveTo>
                    <a:pt x="1810617" y="3116082"/>
                  </a:moveTo>
                  <a:cubicBezTo>
                    <a:pt x="1751954" y="3116082"/>
                    <a:pt x="1713459" y="3104787"/>
                    <a:pt x="1676233" y="3093954"/>
                  </a:cubicBezTo>
                  <a:cubicBezTo>
                    <a:pt x="1637738" y="3082659"/>
                    <a:pt x="1597976" y="3071019"/>
                    <a:pt x="1534587" y="3071019"/>
                  </a:cubicBezTo>
                  <a:cubicBezTo>
                    <a:pt x="1471198" y="3071019"/>
                    <a:pt x="1426250" y="3081622"/>
                    <a:pt x="1376807" y="3092916"/>
                  </a:cubicBezTo>
                  <a:cubicBezTo>
                    <a:pt x="1327018" y="3104327"/>
                    <a:pt x="1275615" y="3116082"/>
                    <a:pt x="1207385" y="3116082"/>
                  </a:cubicBezTo>
                  <a:cubicBezTo>
                    <a:pt x="1065049" y="3116082"/>
                    <a:pt x="991056" y="3056497"/>
                    <a:pt x="919139" y="2960146"/>
                  </a:cubicBezTo>
                  <a:cubicBezTo>
                    <a:pt x="901966" y="2964295"/>
                    <a:pt x="885024" y="2966369"/>
                    <a:pt x="868658" y="2966369"/>
                  </a:cubicBezTo>
                  <a:cubicBezTo>
                    <a:pt x="760897" y="2966369"/>
                    <a:pt x="686905" y="2878201"/>
                    <a:pt x="661319" y="2790724"/>
                  </a:cubicBezTo>
                  <a:cubicBezTo>
                    <a:pt x="647719" y="2743932"/>
                    <a:pt x="623977" y="2728603"/>
                    <a:pt x="603001" y="2715004"/>
                  </a:cubicBezTo>
                  <a:cubicBezTo>
                    <a:pt x="582601" y="2701749"/>
                    <a:pt x="563354" y="2689302"/>
                    <a:pt x="559205" y="2652652"/>
                  </a:cubicBezTo>
                  <a:cubicBezTo>
                    <a:pt x="551253" y="2581311"/>
                    <a:pt x="593205" y="2488993"/>
                    <a:pt x="594934" y="2485075"/>
                  </a:cubicBezTo>
                  <a:lnTo>
                    <a:pt x="595279" y="2484383"/>
                  </a:lnTo>
                  <a:lnTo>
                    <a:pt x="1178342" y="1755642"/>
                  </a:lnTo>
                  <a:cubicBezTo>
                    <a:pt x="1157366" y="1746537"/>
                    <a:pt x="1133624" y="1741811"/>
                    <a:pt x="1107807" y="1741811"/>
                  </a:cubicBezTo>
                  <a:cubicBezTo>
                    <a:pt x="1050527" y="1741811"/>
                    <a:pt x="1006500" y="1764401"/>
                    <a:pt x="955674" y="1790563"/>
                  </a:cubicBezTo>
                  <a:cubicBezTo>
                    <a:pt x="882143" y="1828366"/>
                    <a:pt x="790747" y="1875389"/>
                    <a:pt x="618791" y="1875389"/>
                  </a:cubicBezTo>
                  <a:cubicBezTo>
                    <a:pt x="516792" y="1875389"/>
                    <a:pt x="360049" y="1839776"/>
                    <a:pt x="225895" y="1739967"/>
                  </a:cubicBezTo>
                  <a:cubicBezTo>
                    <a:pt x="122859" y="1663209"/>
                    <a:pt x="0" y="1522025"/>
                    <a:pt x="0" y="1284605"/>
                  </a:cubicBezTo>
                  <a:lnTo>
                    <a:pt x="0" y="1281954"/>
                  </a:lnTo>
                  <a:lnTo>
                    <a:pt x="1959" y="1280225"/>
                  </a:lnTo>
                  <a:cubicBezTo>
                    <a:pt x="49904" y="1237812"/>
                    <a:pt x="85978" y="1188945"/>
                    <a:pt x="109259" y="1135122"/>
                  </a:cubicBezTo>
                  <a:cubicBezTo>
                    <a:pt x="111564" y="1129705"/>
                    <a:pt x="113409" y="1125210"/>
                    <a:pt x="115137" y="1120600"/>
                  </a:cubicBezTo>
                  <a:lnTo>
                    <a:pt x="115829" y="1118526"/>
                  </a:lnTo>
                  <a:cubicBezTo>
                    <a:pt x="118825" y="1110689"/>
                    <a:pt x="121591" y="1102390"/>
                    <a:pt x="124012" y="1093862"/>
                  </a:cubicBezTo>
                  <a:lnTo>
                    <a:pt x="125395" y="1089021"/>
                  </a:lnTo>
                  <a:cubicBezTo>
                    <a:pt x="126432" y="1085333"/>
                    <a:pt x="127354" y="1081645"/>
                    <a:pt x="128276" y="1077842"/>
                  </a:cubicBezTo>
                  <a:cubicBezTo>
                    <a:pt x="128968" y="1074960"/>
                    <a:pt x="129659" y="1072079"/>
                    <a:pt x="130351" y="1069082"/>
                  </a:cubicBezTo>
                  <a:cubicBezTo>
                    <a:pt x="131157" y="1065510"/>
                    <a:pt x="131849" y="1062167"/>
                    <a:pt x="132540" y="1058710"/>
                  </a:cubicBezTo>
                  <a:cubicBezTo>
                    <a:pt x="133578" y="1052947"/>
                    <a:pt x="134615" y="1047184"/>
                    <a:pt x="135422" y="1041306"/>
                  </a:cubicBezTo>
                  <a:cubicBezTo>
                    <a:pt x="135652" y="1039347"/>
                    <a:pt x="136459" y="1032893"/>
                    <a:pt x="136459" y="1032893"/>
                  </a:cubicBezTo>
                  <a:cubicBezTo>
                    <a:pt x="137035" y="1028168"/>
                    <a:pt x="137496" y="1023327"/>
                    <a:pt x="137842" y="1018487"/>
                  </a:cubicBezTo>
                  <a:cubicBezTo>
                    <a:pt x="138073" y="1015720"/>
                    <a:pt x="138303" y="1012839"/>
                    <a:pt x="138418" y="1009958"/>
                  </a:cubicBezTo>
                  <a:cubicBezTo>
                    <a:pt x="138764" y="1004541"/>
                    <a:pt x="138879" y="999124"/>
                    <a:pt x="138995" y="993592"/>
                  </a:cubicBezTo>
                  <a:lnTo>
                    <a:pt x="138995" y="987368"/>
                  </a:lnTo>
                  <a:cubicBezTo>
                    <a:pt x="139110" y="979877"/>
                    <a:pt x="138995" y="972155"/>
                    <a:pt x="138418" y="964433"/>
                  </a:cubicBezTo>
                  <a:lnTo>
                    <a:pt x="137957" y="957864"/>
                  </a:lnTo>
                  <a:cubicBezTo>
                    <a:pt x="137496" y="951755"/>
                    <a:pt x="136920" y="945416"/>
                    <a:pt x="136228" y="939193"/>
                  </a:cubicBezTo>
                  <a:lnTo>
                    <a:pt x="135306" y="931817"/>
                  </a:lnTo>
                  <a:cubicBezTo>
                    <a:pt x="134154" y="923403"/>
                    <a:pt x="132886" y="914990"/>
                    <a:pt x="131273" y="906230"/>
                  </a:cubicBezTo>
                  <a:lnTo>
                    <a:pt x="130466" y="901736"/>
                  </a:lnTo>
                  <a:lnTo>
                    <a:pt x="134730" y="899892"/>
                  </a:lnTo>
                  <a:cubicBezTo>
                    <a:pt x="262430" y="844686"/>
                    <a:pt x="337114" y="718138"/>
                    <a:pt x="403038" y="606459"/>
                  </a:cubicBezTo>
                  <a:cubicBezTo>
                    <a:pt x="447295" y="531429"/>
                    <a:pt x="485559" y="466657"/>
                    <a:pt x="532121" y="438305"/>
                  </a:cubicBezTo>
                  <a:cubicBezTo>
                    <a:pt x="536501" y="435655"/>
                    <a:pt x="541226" y="433004"/>
                    <a:pt x="545951" y="430353"/>
                  </a:cubicBezTo>
                  <a:lnTo>
                    <a:pt x="550216" y="428048"/>
                  </a:lnTo>
                  <a:cubicBezTo>
                    <a:pt x="553788" y="426089"/>
                    <a:pt x="557592" y="424129"/>
                    <a:pt x="561395" y="422170"/>
                  </a:cubicBezTo>
                  <a:lnTo>
                    <a:pt x="565544" y="420095"/>
                  </a:lnTo>
                  <a:cubicBezTo>
                    <a:pt x="570500" y="417675"/>
                    <a:pt x="575456" y="415140"/>
                    <a:pt x="580642" y="412719"/>
                  </a:cubicBezTo>
                  <a:cubicBezTo>
                    <a:pt x="580642" y="412719"/>
                    <a:pt x="592629" y="407072"/>
                    <a:pt x="596778" y="405228"/>
                  </a:cubicBezTo>
                  <a:lnTo>
                    <a:pt x="613028" y="397967"/>
                  </a:lnTo>
                  <a:cubicBezTo>
                    <a:pt x="624899" y="392781"/>
                    <a:pt x="637116" y="387479"/>
                    <a:pt x="649333" y="382177"/>
                  </a:cubicBezTo>
                  <a:cubicBezTo>
                    <a:pt x="684024" y="367310"/>
                    <a:pt x="719982" y="351866"/>
                    <a:pt x="752484" y="334924"/>
                  </a:cubicBezTo>
                  <a:cubicBezTo>
                    <a:pt x="771731" y="324897"/>
                    <a:pt x="787982" y="315216"/>
                    <a:pt x="802273" y="305419"/>
                  </a:cubicBezTo>
                  <a:lnTo>
                    <a:pt x="803425" y="304612"/>
                  </a:lnTo>
                  <a:cubicBezTo>
                    <a:pt x="834543" y="282830"/>
                    <a:pt x="854828" y="260586"/>
                    <a:pt x="865201" y="236613"/>
                  </a:cubicBezTo>
                  <a:lnTo>
                    <a:pt x="865546" y="235691"/>
                  </a:lnTo>
                  <a:lnTo>
                    <a:pt x="868543" y="232349"/>
                  </a:lnTo>
                  <a:lnTo>
                    <a:pt x="872116" y="233156"/>
                  </a:lnTo>
                  <a:cubicBezTo>
                    <a:pt x="910034" y="243759"/>
                    <a:pt x="945877" y="249176"/>
                    <a:pt x="978840" y="249176"/>
                  </a:cubicBezTo>
                  <a:cubicBezTo>
                    <a:pt x="1064357" y="249176"/>
                    <a:pt x="1132356" y="215407"/>
                    <a:pt x="1199202" y="139571"/>
                  </a:cubicBezTo>
                  <a:lnTo>
                    <a:pt x="1201392" y="137151"/>
                  </a:lnTo>
                  <a:lnTo>
                    <a:pt x="1204619" y="137727"/>
                  </a:lnTo>
                  <a:cubicBezTo>
                    <a:pt x="1226056" y="141415"/>
                    <a:pt x="1247378" y="143374"/>
                    <a:pt x="1268008" y="143374"/>
                  </a:cubicBezTo>
                  <a:cubicBezTo>
                    <a:pt x="1353065" y="143374"/>
                    <a:pt x="1421986" y="112025"/>
                    <a:pt x="1494940" y="78717"/>
                  </a:cubicBezTo>
                  <a:cubicBezTo>
                    <a:pt x="1579881" y="39993"/>
                    <a:pt x="1667704" y="0"/>
                    <a:pt x="1793329" y="0"/>
                  </a:cubicBezTo>
                  <a:cubicBezTo>
                    <a:pt x="2039970" y="0"/>
                    <a:pt x="2353456" y="93355"/>
                    <a:pt x="2454072" y="196390"/>
                  </a:cubicBezTo>
                  <a:cubicBezTo>
                    <a:pt x="2457875" y="196160"/>
                    <a:pt x="2462024" y="196045"/>
                    <a:pt x="2466404" y="196045"/>
                  </a:cubicBezTo>
                  <a:cubicBezTo>
                    <a:pt x="2583155" y="196045"/>
                    <a:pt x="2936865" y="287094"/>
                    <a:pt x="2990457" y="565198"/>
                  </a:cubicBezTo>
                  <a:cubicBezTo>
                    <a:pt x="3216928" y="568425"/>
                    <a:pt x="3322384" y="804347"/>
                    <a:pt x="3322384" y="964087"/>
                  </a:cubicBezTo>
                  <a:cubicBezTo>
                    <a:pt x="3322384" y="1146302"/>
                    <a:pt x="3271328" y="1230436"/>
                    <a:pt x="3200562" y="1346726"/>
                  </a:cubicBezTo>
                  <a:cubicBezTo>
                    <a:pt x="3159994" y="1413342"/>
                    <a:pt x="3114123" y="1488832"/>
                    <a:pt x="3068598" y="1599013"/>
                  </a:cubicBezTo>
                  <a:lnTo>
                    <a:pt x="3380702" y="1788258"/>
                  </a:lnTo>
                  <a:lnTo>
                    <a:pt x="3672867" y="2268169"/>
                  </a:lnTo>
                  <a:lnTo>
                    <a:pt x="3157458" y="2800521"/>
                  </a:lnTo>
                  <a:lnTo>
                    <a:pt x="2634442" y="2674320"/>
                  </a:lnTo>
                  <a:lnTo>
                    <a:pt x="2564714" y="2324759"/>
                  </a:lnTo>
                  <a:cubicBezTo>
                    <a:pt x="2490376" y="2339395"/>
                    <a:pt x="2406011" y="2346772"/>
                    <a:pt x="2313925" y="2346772"/>
                  </a:cubicBezTo>
                  <a:cubicBezTo>
                    <a:pt x="2310352" y="2346772"/>
                    <a:pt x="2306895" y="2346772"/>
                    <a:pt x="2303322" y="2346772"/>
                  </a:cubicBezTo>
                  <a:cubicBezTo>
                    <a:pt x="2311505" y="2510430"/>
                    <a:pt x="2319226" y="2783809"/>
                    <a:pt x="2281424" y="2827721"/>
                  </a:cubicBezTo>
                  <a:cubicBezTo>
                    <a:pt x="2232902" y="2884194"/>
                    <a:pt x="1933361" y="3115737"/>
                    <a:pt x="1810386" y="3115737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solidFill>
                <a:schemeClr val="accent1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79C19C76-9964-DF6E-D749-7035AD0208BD}"/>
                </a:ext>
              </a:extLst>
            </p:cNvPr>
            <p:cNvSpPr/>
            <p:nvPr/>
          </p:nvSpPr>
          <p:spPr>
            <a:xfrm>
              <a:off x="9984275" y="3459443"/>
              <a:ext cx="1278197" cy="829328"/>
            </a:xfrm>
            <a:custGeom>
              <a:avLst/>
              <a:gdLst>
                <a:gd name="connsiteX0" fmla="*/ 967557 w 2550089"/>
                <a:gd name="connsiteY0" fmla="*/ 0 h 1654565"/>
                <a:gd name="connsiteX1" fmla="*/ 177501 w 2550089"/>
                <a:gd name="connsiteY1" fmla="*/ 174031 h 1654565"/>
                <a:gd name="connsiteX2" fmla="*/ 82418 w 2550089"/>
                <a:gd name="connsiteY2" fmla="*/ 697623 h 1654565"/>
                <a:gd name="connsiteX3" fmla="*/ 280076 w 2550089"/>
                <a:gd name="connsiteY3" fmla="*/ 791324 h 1654565"/>
                <a:gd name="connsiteX4" fmla="*/ 547462 w 2550089"/>
                <a:gd name="connsiteY4" fmla="*/ 866238 h 1654565"/>
                <a:gd name="connsiteX5" fmla="*/ 621454 w 2550089"/>
                <a:gd name="connsiteY5" fmla="*/ 1042574 h 1654565"/>
                <a:gd name="connsiteX6" fmla="*/ 661562 w 2550089"/>
                <a:gd name="connsiteY6" fmla="*/ 1241154 h 1654565"/>
                <a:gd name="connsiteX7" fmla="*/ 783845 w 2550089"/>
                <a:gd name="connsiteY7" fmla="*/ 1241154 h 1654565"/>
                <a:gd name="connsiteX8" fmla="*/ 817153 w 2550089"/>
                <a:gd name="connsiteY8" fmla="*/ 1292211 h 1654565"/>
                <a:gd name="connsiteX9" fmla="*/ 920189 w 2550089"/>
                <a:gd name="connsiteY9" fmla="*/ 1213148 h 1654565"/>
                <a:gd name="connsiteX10" fmla="*/ 1116233 w 2550089"/>
                <a:gd name="connsiteY10" fmla="*/ 908305 h 1654565"/>
                <a:gd name="connsiteX11" fmla="*/ 1504865 w 2550089"/>
                <a:gd name="connsiteY11" fmla="*/ 812645 h 1654565"/>
                <a:gd name="connsiteX12" fmla="*/ 1764874 w 2550089"/>
                <a:gd name="connsiteY12" fmla="*/ 1042574 h 1654565"/>
                <a:gd name="connsiteX13" fmla="*/ 1880818 w 2550089"/>
                <a:gd name="connsiteY13" fmla="*/ 1317106 h 1654565"/>
                <a:gd name="connsiteX14" fmla="*/ 2050816 w 2550089"/>
                <a:gd name="connsiteY14" fmla="*/ 1654565 h 1654565"/>
                <a:gd name="connsiteX15" fmla="*/ 2310365 w 2550089"/>
                <a:gd name="connsiteY15" fmla="*/ 1594518 h 1654565"/>
                <a:gd name="connsiteX16" fmla="*/ 2550090 w 2550089"/>
                <a:gd name="connsiteY16" fmla="*/ 1428901 h 1654565"/>
                <a:gd name="connsiteX17" fmla="*/ 2212746 w 2550089"/>
                <a:gd name="connsiteY17" fmla="*/ 1292211 h 1654565"/>
                <a:gd name="connsiteX18" fmla="*/ 2064531 w 2550089"/>
                <a:gd name="connsiteY18" fmla="*/ 1225134 h 1654565"/>
                <a:gd name="connsiteX19" fmla="*/ 1978437 w 2550089"/>
                <a:gd name="connsiteY19" fmla="*/ 1002812 h 1654565"/>
                <a:gd name="connsiteX20" fmla="*/ 2034911 w 2550089"/>
                <a:gd name="connsiteY20" fmla="*/ 754673 h 1654565"/>
                <a:gd name="connsiteX21" fmla="*/ 2100144 w 2550089"/>
                <a:gd name="connsiteY21" fmla="*/ 597584 h 1654565"/>
                <a:gd name="connsiteX22" fmla="*/ 1492532 w 2550089"/>
                <a:gd name="connsiteY22" fmla="*/ 131734 h 1654565"/>
                <a:gd name="connsiteX23" fmla="*/ 967673 w 2550089"/>
                <a:gd name="connsiteY23" fmla="*/ 0 h 1654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50089" h="1654565">
                  <a:moveTo>
                    <a:pt x="967557" y="0"/>
                  </a:moveTo>
                  <a:cubicBezTo>
                    <a:pt x="967557" y="0"/>
                    <a:pt x="365017" y="16596"/>
                    <a:pt x="177501" y="174031"/>
                  </a:cubicBezTo>
                  <a:cubicBezTo>
                    <a:pt x="177501" y="174031"/>
                    <a:pt x="-147856" y="429777"/>
                    <a:pt x="82418" y="697623"/>
                  </a:cubicBezTo>
                  <a:lnTo>
                    <a:pt x="280076" y="791324"/>
                  </a:lnTo>
                  <a:lnTo>
                    <a:pt x="547462" y="866238"/>
                  </a:lnTo>
                  <a:lnTo>
                    <a:pt x="621454" y="1042574"/>
                  </a:lnTo>
                  <a:lnTo>
                    <a:pt x="661562" y="1241154"/>
                  </a:lnTo>
                  <a:lnTo>
                    <a:pt x="783845" y="1241154"/>
                  </a:lnTo>
                  <a:lnTo>
                    <a:pt x="817153" y="1292211"/>
                  </a:lnTo>
                  <a:lnTo>
                    <a:pt x="920189" y="1213148"/>
                  </a:lnTo>
                  <a:lnTo>
                    <a:pt x="1116233" y="908305"/>
                  </a:lnTo>
                  <a:lnTo>
                    <a:pt x="1504865" y="812645"/>
                  </a:lnTo>
                  <a:lnTo>
                    <a:pt x="1764874" y="1042574"/>
                  </a:lnTo>
                  <a:lnTo>
                    <a:pt x="1880818" y="1317106"/>
                  </a:lnTo>
                  <a:lnTo>
                    <a:pt x="2050816" y="1654565"/>
                  </a:lnTo>
                  <a:lnTo>
                    <a:pt x="2310365" y="1594518"/>
                  </a:lnTo>
                  <a:lnTo>
                    <a:pt x="2550090" y="1428901"/>
                  </a:lnTo>
                  <a:lnTo>
                    <a:pt x="2212746" y="1292211"/>
                  </a:lnTo>
                  <a:lnTo>
                    <a:pt x="2064531" y="1225134"/>
                  </a:lnTo>
                  <a:cubicBezTo>
                    <a:pt x="2064531" y="1225134"/>
                    <a:pt x="1976708" y="1160362"/>
                    <a:pt x="1978437" y="1002812"/>
                  </a:cubicBezTo>
                  <a:cubicBezTo>
                    <a:pt x="1978437" y="1002812"/>
                    <a:pt x="1974634" y="887790"/>
                    <a:pt x="2034911" y="754673"/>
                  </a:cubicBezTo>
                  <a:cubicBezTo>
                    <a:pt x="2034911" y="754673"/>
                    <a:pt x="2101066" y="635963"/>
                    <a:pt x="2100144" y="597584"/>
                  </a:cubicBezTo>
                  <a:lnTo>
                    <a:pt x="1492532" y="131734"/>
                  </a:lnTo>
                  <a:lnTo>
                    <a:pt x="967673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498A703B-11A5-C236-4A11-C8BEC262D855}"/>
                </a:ext>
              </a:extLst>
            </p:cNvPr>
            <p:cNvSpPr/>
            <p:nvPr/>
          </p:nvSpPr>
          <p:spPr>
            <a:xfrm>
              <a:off x="10258682" y="4227389"/>
              <a:ext cx="421134" cy="318164"/>
            </a:xfrm>
            <a:custGeom>
              <a:avLst/>
              <a:gdLst>
                <a:gd name="connsiteX0" fmla="*/ 0 w 840190"/>
                <a:gd name="connsiteY0" fmla="*/ 634759 h 634759"/>
                <a:gd name="connsiteX1" fmla="*/ 252403 w 840190"/>
                <a:gd name="connsiteY1" fmla="*/ 404254 h 634759"/>
                <a:gd name="connsiteX2" fmla="*/ 840191 w 840190"/>
                <a:gd name="connsiteY2" fmla="*/ 871 h 634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40190" h="634759">
                  <a:moveTo>
                    <a:pt x="0" y="634759"/>
                  </a:moveTo>
                  <a:cubicBezTo>
                    <a:pt x="50711" y="519507"/>
                    <a:pt x="135076" y="508558"/>
                    <a:pt x="252403" y="404254"/>
                  </a:cubicBezTo>
                  <a:cubicBezTo>
                    <a:pt x="405113" y="268602"/>
                    <a:pt x="405113" y="-17800"/>
                    <a:pt x="840191" y="871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27F98693-93C4-68A7-21C1-15C2694EAAA1}"/>
                </a:ext>
              </a:extLst>
            </p:cNvPr>
            <p:cNvSpPr/>
            <p:nvPr/>
          </p:nvSpPr>
          <p:spPr>
            <a:xfrm>
              <a:off x="10315880" y="4465024"/>
              <a:ext cx="23909" cy="80530"/>
            </a:xfrm>
            <a:custGeom>
              <a:avLst/>
              <a:gdLst>
                <a:gd name="connsiteX0" fmla="*/ 14394 w 47701"/>
                <a:gd name="connsiteY0" fmla="*/ 160662 h 160662"/>
                <a:gd name="connsiteX1" fmla="*/ 47702 w 47701"/>
                <a:gd name="connsiteY1" fmla="*/ 0 h 160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701" h="160662">
                  <a:moveTo>
                    <a:pt x="14394" y="160662"/>
                  </a:moveTo>
                  <a:cubicBezTo>
                    <a:pt x="-23063" y="91511"/>
                    <a:pt x="21424" y="33539"/>
                    <a:pt x="47702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7C870EE1-6E76-1D47-B5E4-77BBD0D399E5}"/>
                </a:ext>
              </a:extLst>
            </p:cNvPr>
            <p:cNvSpPr/>
            <p:nvPr/>
          </p:nvSpPr>
          <p:spPr>
            <a:xfrm>
              <a:off x="10436032" y="4448978"/>
              <a:ext cx="215419" cy="70136"/>
            </a:xfrm>
            <a:custGeom>
              <a:avLst/>
              <a:gdLst>
                <a:gd name="connsiteX0" fmla="*/ 0 w 429776"/>
                <a:gd name="connsiteY0" fmla="*/ 137928 h 139926"/>
                <a:gd name="connsiteX1" fmla="*/ 429777 w 429776"/>
                <a:gd name="connsiteY1" fmla="*/ 2506 h 139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29776" h="139926">
                  <a:moveTo>
                    <a:pt x="0" y="137928"/>
                  </a:moveTo>
                  <a:cubicBezTo>
                    <a:pt x="114676" y="160978"/>
                    <a:pt x="219441" y="-23426"/>
                    <a:pt x="429777" y="2506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F8012F34-64C9-6000-0B57-83FA54032C9F}"/>
                </a:ext>
              </a:extLst>
            </p:cNvPr>
            <p:cNvSpPr/>
            <p:nvPr/>
          </p:nvSpPr>
          <p:spPr>
            <a:xfrm>
              <a:off x="10461739" y="4499974"/>
              <a:ext cx="35181" cy="52800"/>
            </a:xfrm>
            <a:custGeom>
              <a:avLst/>
              <a:gdLst>
                <a:gd name="connsiteX0" fmla="*/ 0 w 70188"/>
                <a:gd name="connsiteY0" fmla="*/ 105341 h 105340"/>
                <a:gd name="connsiteX1" fmla="*/ 70189 w 70188"/>
                <a:gd name="connsiteY1" fmla="*/ 0 h 105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0188" h="105340">
                  <a:moveTo>
                    <a:pt x="0" y="105341"/>
                  </a:moveTo>
                  <a:cubicBezTo>
                    <a:pt x="50481" y="60623"/>
                    <a:pt x="62582" y="34460"/>
                    <a:pt x="70189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D0BF5CC2-4498-E23D-1D53-9C82BC321ABF}"/>
                </a:ext>
              </a:extLst>
            </p:cNvPr>
            <p:cNvSpPr/>
            <p:nvPr/>
          </p:nvSpPr>
          <p:spPr>
            <a:xfrm>
              <a:off x="10208777" y="4312110"/>
              <a:ext cx="95542" cy="112129"/>
            </a:xfrm>
            <a:custGeom>
              <a:avLst/>
              <a:gdLst>
                <a:gd name="connsiteX0" fmla="*/ 190614 w 190614"/>
                <a:gd name="connsiteY0" fmla="*/ 0 h 223705"/>
                <a:gd name="connsiteX1" fmla="*/ 448 w 190614"/>
                <a:gd name="connsiteY1" fmla="*/ 223705 h 223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614" h="223705">
                  <a:moveTo>
                    <a:pt x="190614" y="0"/>
                  </a:moveTo>
                  <a:cubicBezTo>
                    <a:pt x="110283" y="39186"/>
                    <a:pt x="-8196" y="91165"/>
                    <a:pt x="448" y="223705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3CC9F403-22C0-0D19-C5EF-9383FE151C8A}"/>
                </a:ext>
              </a:extLst>
            </p:cNvPr>
            <p:cNvSpPr/>
            <p:nvPr/>
          </p:nvSpPr>
          <p:spPr>
            <a:xfrm>
              <a:off x="10115127" y="4200385"/>
              <a:ext cx="153087" cy="197396"/>
            </a:xfrm>
            <a:custGeom>
              <a:avLst/>
              <a:gdLst>
                <a:gd name="connsiteX0" fmla="*/ 305419 w 305419"/>
                <a:gd name="connsiteY0" fmla="*/ 0 h 393817"/>
                <a:gd name="connsiteX1" fmla="*/ 0 w 305419"/>
                <a:gd name="connsiteY1" fmla="*/ 393818 h 393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5419" h="393817">
                  <a:moveTo>
                    <a:pt x="305419" y="0"/>
                  </a:moveTo>
                  <a:cubicBezTo>
                    <a:pt x="246525" y="59586"/>
                    <a:pt x="227624" y="188323"/>
                    <a:pt x="0" y="393818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C5C51C01-440E-18C0-B9C2-089AB90E3B93}"/>
                </a:ext>
              </a:extLst>
            </p:cNvPr>
            <p:cNvSpPr/>
            <p:nvPr/>
          </p:nvSpPr>
          <p:spPr>
            <a:xfrm>
              <a:off x="9904864" y="4416209"/>
              <a:ext cx="4317" cy="63950"/>
            </a:xfrm>
            <a:custGeom>
              <a:avLst/>
              <a:gdLst>
                <a:gd name="connsiteX0" fmla="*/ 1698 w 8613"/>
                <a:gd name="connsiteY0" fmla="*/ 0 h 127584"/>
                <a:gd name="connsiteX1" fmla="*/ 8613 w 8613"/>
                <a:gd name="connsiteY1" fmla="*/ 127584 h 12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13" h="127584">
                  <a:moveTo>
                    <a:pt x="1698" y="0"/>
                  </a:moveTo>
                  <a:cubicBezTo>
                    <a:pt x="-1183" y="44833"/>
                    <a:pt x="-1299" y="73531"/>
                    <a:pt x="8613" y="127584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662C38B0-C2A3-2B2B-42C9-436C12265D42}"/>
                </a:ext>
              </a:extLst>
            </p:cNvPr>
            <p:cNvSpPr/>
            <p:nvPr/>
          </p:nvSpPr>
          <p:spPr>
            <a:xfrm>
              <a:off x="10006401" y="4356418"/>
              <a:ext cx="35071" cy="217153"/>
            </a:xfrm>
            <a:custGeom>
              <a:avLst/>
              <a:gdLst>
                <a:gd name="connsiteX0" fmla="*/ 69970 w 69969"/>
                <a:gd name="connsiteY0" fmla="*/ 433234 h 433234"/>
                <a:gd name="connsiteX1" fmla="*/ 40926 w 69969"/>
                <a:gd name="connsiteY1" fmla="*/ 0 h 433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969" h="433234">
                  <a:moveTo>
                    <a:pt x="69970" y="433234"/>
                  </a:moveTo>
                  <a:cubicBezTo>
                    <a:pt x="-12090" y="294701"/>
                    <a:pt x="-22233" y="132425"/>
                    <a:pt x="40926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FB7F91F9-51AD-50D6-6F28-3347B634CFA8}"/>
                </a:ext>
              </a:extLst>
            </p:cNvPr>
            <p:cNvSpPr/>
            <p:nvPr/>
          </p:nvSpPr>
          <p:spPr>
            <a:xfrm>
              <a:off x="10350609" y="3533552"/>
              <a:ext cx="486627" cy="340728"/>
            </a:xfrm>
            <a:custGeom>
              <a:avLst/>
              <a:gdLst>
                <a:gd name="connsiteX0" fmla="*/ 970854 w 970853"/>
                <a:gd name="connsiteY0" fmla="*/ 173588 h 679776"/>
                <a:gd name="connsiteX1" fmla="*/ 317372 w 970853"/>
                <a:gd name="connsiteY1" fmla="*/ 65481 h 679776"/>
                <a:gd name="connsiteX2" fmla="*/ 3078 w 970853"/>
                <a:gd name="connsiteY2" fmla="*/ 462872 h 679776"/>
                <a:gd name="connsiteX3" fmla="*/ 240729 w 970853"/>
                <a:gd name="connsiteY3" fmla="*/ 619615 h 679776"/>
                <a:gd name="connsiteX4" fmla="*/ 587754 w 970853"/>
                <a:gd name="connsiteY4" fmla="*/ 679777 h 6797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853" h="679776">
                  <a:moveTo>
                    <a:pt x="970854" y="173588"/>
                  </a:moveTo>
                  <a:cubicBezTo>
                    <a:pt x="761555" y="-64178"/>
                    <a:pt x="538311" y="-12891"/>
                    <a:pt x="317372" y="65481"/>
                  </a:cubicBezTo>
                  <a:cubicBezTo>
                    <a:pt x="101158" y="142239"/>
                    <a:pt x="-21355" y="333212"/>
                    <a:pt x="3078" y="462872"/>
                  </a:cubicBezTo>
                  <a:cubicBezTo>
                    <a:pt x="31085" y="611547"/>
                    <a:pt x="153368" y="639669"/>
                    <a:pt x="240729" y="619615"/>
                  </a:cubicBezTo>
                  <a:cubicBezTo>
                    <a:pt x="328090" y="599561"/>
                    <a:pt x="489905" y="528796"/>
                    <a:pt x="587754" y="679777"/>
                  </a:cubicBezTo>
                </a:path>
              </a:pathLst>
            </a:custGeom>
            <a:noFill/>
            <a:ln w="9525" cap="flat">
              <a:solidFill>
                <a:schemeClr val="accent2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8FBFCBF4-14F5-9831-6E78-6CA1DEDA039A}"/>
                </a:ext>
              </a:extLst>
            </p:cNvPr>
            <p:cNvSpPr/>
            <p:nvPr/>
          </p:nvSpPr>
          <p:spPr>
            <a:xfrm>
              <a:off x="10661388" y="3205607"/>
              <a:ext cx="141938" cy="8845"/>
            </a:xfrm>
            <a:custGeom>
              <a:avLst/>
              <a:gdLst>
                <a:gd name="connsiteX0" fmla="*/ 283175 w 283175"/>
                <a:gd name="connsiteY0" fmla="*/ 0 h 17645"/>
                <a:gd name="connsiteX1" fmla="*/ 0 w 283175"/>
                <a:gd name="connsiteY1" fmla="*/ 15674 h 17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83175" h="17645">
                  <a:moveTo>
                    <a:pt x="283175" y="0"/>
                  </a:moveTo>
                  <a:cubicBezTo>
                    <a:pt x="79524" y="8413"/>
                    <a:pt x="119286" y="22935"/>
                    <a:pt x="0" y="15674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68304546-CB69-AE23-3B56-8A6A173DC1F2}"/>
                </a:ext>
              </a:extLst>
            </p:cNvPr>
            <p:cNvSpPr/>
            <p:nvPr/>
          </p:nvSpPr>
          <p:spPr>
            <a:xfrm>
              <a:off x="11054446" y="3386770"/>
              <a:ext cx="6752" cy="32293"/>
            </a:xfrm>
            <a:custGeom>
              <a:avLst/>
              <a:gdLst>
                <a:gd name="connsiteX0" fmla="*/ 13369 w 13470"/>
                <a:gd name="connsiteY0" fmla="*/ 0 h 64426"/>
                <a:gd name="connsiteX1" fmla="*/ 0 w 13470"/>
                <a:gd name="connsiteY1" fmla="*/ 64426 h 6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470" h="64426">
                  <a:moveTo>
                    <a:pt x="13369" y="0"/>
                  </a:moveTo>
                  <a:cubicBezTo>
                    <a:pt x="14407" y="24664"/>
                    <a:pt x="7261" y="50020"/>
                    <a:pt x="0" y="64426"/>
                  </a:cubicBezTo>
                </a:path>
              </a:pathLst>
            </a:custGeom>
            <a:solidFill>
              <a:srgbClr val="EDECE5"/>
            </a:solidFill>
            <a:ln w="9525" cap="flat">
              <a:solidFill>
                <a:schemeClr val="accent1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48F697BD-6CA5-DFEE-025B-5FD8BFDD537B}"/>
                </a:ext>
              </a:extLst>
            </p:cNvPr>
            <p:cNvSpPr/>
            <p:nvPr/>
          </p:nvSpPr>
          <p:spPr>
            <a:xfrm>
              <a:off x="10393861" y="3269557"/>
              <a:ext cx="101153" cy="80991"/>
            </a:xfrm>
            <a:custGeom>
              <a:avLst/>
              <a:gdLst>
                <a:gd name="connsiteX0" fmla="*/ 0 w 201807"/>
                <a:gd name="connsiteY0" fmla="*/ 0 h 161583"/>
                <a:gd name="connsiteX1" fmla="*/ 201807 w 201807"/>
                <a:gd name="connsiteY1" fmla="*/ 161584 h 161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1807" h="161583">
                  <a:moveTo>
                    <a:pt x="0" y="0"/>
                  </a:moveTo>
                  <a:cubicBezTo>
                    <a:pt x="24433" y="57626"/>
                    <a:pt x="89551" y="135883"/>
                    <a:pt x="201807" y="161584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B39C6BEF-64ED-0BEF-5ACE-FCEAB38C3179}"/>
                </a:ext>
              </a:extLst>
            </p:cNvPr>
            <p:cNvSpPr/>
            <p:nvPr/>
          </p:nvSpPr>
          <p:spPr>
            <a:xfrm>
              <a:off x="9866433" y="3489829"/>
              <a:ext cx="16945" cy="84920"/>
            </a:xfrm>
            <a:custGeom>
              <a:avLst/>
              <a:gdLst>
                <a:gd name="connsiteX0" fmla="*/ 24664 w 33807"/>
                <a:gd name="connsiteY0" fmla="*/ 0 h 169421"/>
                <a:gd name="connsiteX1" fmla="*/ 0 w 33807"/>
                <a:gd name="connsiteY1" fmla="*/ 169421 h 169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807" h="169421">
                  <a:moveTo>
                    <a:pt x="24664" y="0"/>
                  </a:moveTo>
                  <a:cubicBezTo>
                    <a:pt x="39993" y="55667"/>
                    <a:pt x="38725" y="97389"/>
                    <a:pt x="0" y="169421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52EEFB65-19D7-9566-1F59-59607409DD73}"/>
                </a:ext>
              </a:extLst>
            </p:cNvPr>
            <p:cNvSpPr/>
            <p:nvPr/>
          </p:nvSpPr>
          <p:spPr>
            <a:xfrm>
              <a:off x="9742057" y="3809117"/>
              <a:ext cx="50895" cy="82609"/>
            </a:xfrm>
            <a:custGeom>
              <a:avLst/>
              <a:gdLst>
                <a:gd name="connsiteX0" fmla="*/ 0 w 101540"/>
                <a:gd name="connsiteY0" fmla="*/ 0 h 164811"/>
                <a:gd name="connsiteX1" fmla="*/ 100615 w 101540"/>
                <a:gd name="connsiteY1" fmla="*/ 164811 h 164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1540" h="164811">
                  <a:moveTo>
                    <a:pt x="0" y="0"/>
                  </a:moveTo>
                  <a:cubicBezTo>
                    <a:pt x="0" y="0"/>
                    <a:pt x="112832" y="34921"/>
                    <a:pt x="100615" y="164811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C5A05146-6FC3-32DA-17E9-22D9AA231238}"/>
                </a:ext>
              </a:extLst>
            </p:cNvPr>
            <p:cNvSpPr/>
            <p:nvPr/>
          </p:nvSpPr>
          <p:spPr>
            <a:xfrm>
              <a:off x="10073245" y="3162743"/>
              <a:ext cx="160077" cy="152856"/>
            </a:xfrm>
            <a:custGeom>
              <a:avLst/>
              <a:gdLst>
                <a:gd name="connsiteX0" fmla="*/ 0 w 319364"/>
                <a:gd name="connsiteY0" fmla="*/ 304958 h 304958"/>
                <a:gd name="connsiteX1" fmla="*/ 319365 w 319364"/>
                <a:gd name="connsiteY1" fmla="*/ 0 h 304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9364" h="304958">
                  <a:moveTo>
                    <a:pt x="0" y="304958"/>
                  </a:moveTo>
                  <a:cubicBezTo>
                    <a:pt x="143374" y="256898"/>
                    <a:pt x="256783" y="188668"/>
                    <a:pt x="319365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grpSp>
          <p:nvGrpSpPr>
            <p:cNvPr id="152" name="Graphic 167">
              <a:extLst>
                <a:ext uri="{FF2B5EF4-FFF2-40B4-BE49-F238E27FC236}">
                  <a16:creationId xmlns:a16="http://schemas.microsoft.com/office/drawing/2014/main" id="{4FA663D7-2DE3-54A8-632C-3E30D35A82F0}"/>
                </a:ext>
              </a:extLst>
            </p:cNvPr>
            <p:cNvGrpSpPr/>
            <p:nvPr/>
          </p:nvGrpSpPr>
          <p:grpSpPr>
            <a:xfrm>
              <a:off x="9131096" y="2677139"/>
              <a:ext cx="2950292" cy="1739021"/>
              <a:chOff x="873701" y="1116986"/>
              <a:chExt cx="5886034" cy="3469463"/>
            </a:xfrm>
          </p:grpSpPr>
          <p:sp>
            <p:nvSpPr>
              <p:cNvPr id="229" name="Freeform: Shape 228">
                <a:extLst>
                  <a:ext uri="{FF2B5EF4-FFF2-40B4-BE49-F238E27FC236}">
                    <a16:creationId xmlns:a16="http://schemas.microsoft.com/office/drawing/2014/main" id="{A805C1A7-120E-4FDD-151C-8C005F373EEC}"/>
                  </a:ext>
                </a:extLst>
              </p:cNvPr>
              <p:cNvSpPr/>
              <p:nvPr/>
            </p:nvSpPr>
            <p:spPr>
              <a:xfrm>
                <a:off x="873701" y="1116986"/>
                <a:ext cx="5858923" cy="3469462"/>
              </a:xfrm>
              <a:custGeom>
                <a:avLst/>
                <a:gdLst>
                  <a:gd name="connsiteX0" fmla="*/ 5837886 w 5858923"/>
                  <a:gd name="connsiteY0" fmla="*/ 2186917 h 3469462"/>
                  <a:gd name="connsiteX1" fmla="*/ 5746260 w 5858923"/>
                  <a:gd name="connsiteY1" fmla="*/ 1990296 h 3469462"/>
                  <a:gd name="connsiteX2" fmla="*/ 5664315 w 5858923"/>
                  <a:gd name="connsiteY2" fmla="*/ 1589332 h 3469462"/>
                  <a:gd name="connsiteX3" fmla="*/ 5634811 w 5858923"/>
                  <a:gd name="connsiteY3" fmla="*/ 1288638 h 3469462"/>
                  <a:gd name="connsiteX4" fmla="*/ 5394394 w 5858923"/>
                  <a:gd name="connsiteY4" fmla="*/ 1145956 h 3469462"/>
                  <a:gd name="connsiteX5" fmla="*/ 5020861 w 5858923"/>
                  <a:gd name="connsiteY5" fmla="*/ 797086 h 3469462"/>
                  <a:gd name="connsiteX6" fmla="*/ 4655741 w 5858923"/>
                  <a:gd name="connsiteY6" fmla="*/ 471729 h 3469462"/>
                  <a:gd name="connsiteX7" fmla="*/ 4323237 w 5858923"/>
                  <a:gd name="connsiteY7" fmla="*/ 343452 h 3469462"/>
                  <a:gd name="connsiteX8" fmla="*/ 4012401 w 5858923"/>
                  <a:gd name="connsiteY8" fmla="*/ 211488 h 3469462"/>
                  <a:gd name="connsiteX9" fmla="*/ 3605790 w 5858923"/>
                  <a:gd name="connsiteY9" fmla="*/ 47023 h 3469462"/>
                  <a:gd name="connsiteX10" fmla="*/ 3363645 w 5858923"/>
                  <a:gd name="connsiteY10" fmla="*/ 113869 h 3469462"/>
                  <a:gd name="connsiteX11" fmla="*/ 3083466 w 5858923"/>
                  <a:gd name="connsiteY11" fmla="*/ 47023 h 3469462"/>
                  <a:gd name="connsiteX12" fmla="*/ 2862988 w 5858923"/>
                  <a:gd name="connsiteY12" fmla="*/ 68691 h 3469462"/>
                  <a:gd name="connsiteX13" fmla="*/ 2599060 w 5858923"/>
                  <a:gd name="connsiteY13" fmla="*/ 0 h 3469462"/>
                  <a:gd name="connsiteX14" fmla="*/ 2392988 w 5858923"/>
                  <a:gd name="connsiteY14" fmla="*/ 43335 h 3469462"/>
                  <a:gd name="connsiteX15" fmla="*/ 2206855 w 5858923"/>
                  <a:gd name="connsiteY15" fmla="*/ 10834 h 3469462"/>
                  <a:gd name="connsiteX16" fmla="*/ 2023028 w 5858923"/>
                  <a:gd name="connsiteY16" fmla="*/ 65002 h 3469462"/>
                  <a:gd name="connsiteX17" fmla="*/ 1521794 w 5858923"/>
                  <a:gd name="connsiteY17" fmla="*/ 220478 h 3469462"/>
                  <a:gd name="connsiteX18" fmla="*/ 1062743 w 5858923"/>
                  <a:gd name="connsiteY18" fmla="*/ 444644 h 3469462"/>
                  <a:gd name="connsiteX19" fmla="*/ 712145 w 5858923"/>
                  <a:gd name="connsiteY19" fmla="*/ 784409 h 3469462"/>
                  <a:gd name="connsiteX20" fmla="*/ 318097 w 5858923"/>
                  <a:gd name="connsiteY20" fmla="*/ 1330245 h 3469462"/>
                  <a:gd name="connsiteX21" fmla="*/ 61430 w 5858923"/>
                  <a:gd name="connsiteY21" fmla="*/ 1839891 h 3469462"/>
                  <a:gd name="connsiteX22" fmla="*/ 0 w 5858923"/>
                  <a:gd name="connsiteY22" fmla="*/ 2389300 h 3469462"/>
                  <a:gd name="connsiteX23" fmla="*/ 878339 w 5858923"/>
                  <a:gd name="connsiteY23" fmla="*/ 3466450 h 3469462"/>
                  <a:gd name="connsiteX24" fmla="*/ 1319296 w 5858923"/>
                  <a:gd name="connsiteY24" fmla="*/ 3376092 h 3469462"/>
                  <a:gd name="connsiteX25" fmla="*/ 1561441 w 5858923"/>
                  <a:gd name="connsiteY25" fmla="*/ 3430261 h 3469462"/>
                  <a:gd name="connsiteX26" fmla="*/ 1676117 w 5858923"/>
                  <a:gd name="connsiteY26" fmla="*/ 3411474 h 3469462"/>
                  <a:gd name="connsiteX27" fmla="*/ 2193947 w 5858923"/>
                  <a:gd name="connsiteY27" fmla="*/ 2801789 h 3469462"/>
                  <a:gd name="connsiteX28" fmla="*/ 2008390 w 5858923"/>
                  <a:gd name="connsiteY28" fmla="*/ 2557914 h 3469462"/>
                  <a:gd name="connsiteX29" fmla="*/ 1528940 w 5858923"/>
                  <a:gd name="connsiteY29" fmla="*/ 2688956 h 3469462"/>
                  <a:gd name="connsiteX30" fmla="*/ 927783 w 5858923"/>
                  <a:gd name="connsiteY30" fmla="*/ 2115229 h 3469462"/>
                  <a:gd name="connsiteX31" fmla="*/ 1034391 w 5858923"/>
                  <a:gd name="connsiteY31" fmla="*/ 1970933 h 3469462"/>
                  <a:gd name="connsiteX32" fmla="*/ 1034852 w 5858923"/>
                  <a:gd name="connsiteY32" fmla="*/ 1969896 h 3469462"/>
                  <a:gd name="connsiteX33" fmla="*/ 1040269 w 5858923"/>
                  <a:gd name="connsiteY33" fmla="*/ 1956411 h 3469462"/>
                  <a:gd name="connsiteX34" fmla="*/ 1040961 w 5858923"/>
                  <a:gd name="connsiteY34" fmla="*/ 1954452 h 3469462"/>
                  <a:gd name="connsiteX35" fmla="*/ 1049144 w 5858923"/>
                  <a:gd name="connsiteY35" fmla="*/ 1929903 h 3469462"/>
                  <a:gd name="connsiteX36" fmla="*/ 1050642 w 5858923"/>
                  <a:gd name="connsiteY36" fmla="*/ 1925063 h 3469462"/>
                  <a:gd name="connsiteX37" fmla="*/ 1053523 w 5858923"/>
                  <a:gd name="connsiteY37" fmla="*/ 1913999 h 3469462"/>
                  <a:gd name="connsiteX38" fmla="*/ 1055483 w 5858923"/>
                  <a:gd name="connsiteY38" fmla="*/ 1905355 h 3469462"/>
                  <a:gd name="connsiteX39" fmla="*/ 1057672 w 5858923"/>
                  <a:gd name="connsiteY39" fmla="*/ 1895097 h 3469462"/>
                  <a:gd name="connsiteX40" fmla="*/ 1060554 w 5858923"/>
                  <a:gd name="connsiteY40" fmla="*/ 1877809 h 3469462"/>
                  <a:gd name="connsiteX41" fmla="*/ 1061591 w 5858923"/>
                  <a:gd name="connsiteY41" fmla="*/ 1869396 h 3469462"/>
                  <a:gd name="connsiteX42" fmla="*/ 1062974 w 5858923"/>
                  <a:gd name="connsiteY42" fmla="*/ 1855105 h 3469462"/>
                  <a:gd name="connsiteX43" fmla="*/ 1063550 w 5858923"/>
                  <a:gd name="connsiteY43" fmla="*/ 1846576 h 3469462"/>
                  <a:gd name="connsiteX44" fmla="*/ 1064127 w 5858923"/>
                  <a:gd name="connsiteY44" fmla="*/ 1830325 h 3469462"/>
                  <a:gd name="connsiteX45" fmla="*/ 1064242 w 5858923"/>
                  <a:gd name="connsiteY45" fmla="*/ 1824102 h 3469462"/>
                  <a:gd name="connsiteX46" fmla="*/ 1063550 w 5858923"/>
                  <a:gd name="connsiteY46" fmla="*/ 1801281 h 3469462"/>
                  <a:gd name="connsiteX47" fmla="*/ 1063089 w 5858923"/>
                  <a:gd name="connsiteY47" fmla="*/ 1794827 h 3469462"/>
                  <a:gd name="connsiteX48" fmla="*/ 1061360 w 5858923"/>
                  <a:gd name="connsiteY48" fmla="*/ 1776157 h 3469462"/>
                  <a:gd name="connsiteX49" fmla="*/ 1060438 w 5858923"/>
                  <a:gd name="connsiteY49" fmla="*/ 1768896 h 3469462"/>
                  <a:gd name="connsiteX50" fmla="*/ 1056520 w 5858923"/>
                  <a:gd name="connsiteY50" fmla="*/ 1743540 h 3469462"/>
                  <a:gd name="connsiteX51" fmla="*/ 1446880 w 5858923"/>
                  <a:gd name="connsiteY51" fmla="*/ 1290482 h 3469462"/>
                  <a:gd name="connsiteX52" fmla="*/ 1460249 w 5858923"/>
                  <a:gd name="connsiteY52" fmla="*/ 1282761 h 3469462"/>
                  <a:gd name="connsiteX53" fmla="*/ 1464283 w 5858923"/>
                  <a:gd name="connsiteY53" fmla="*/ 1280571 h 3469462"/>
                  <a:gd name="connsiteX54" fmla="*/ 1475117 w 5858923"/>
                  <a:gd name="connsiteY54" fmla="*/ 1274923 h 3469462"/>
                  <a:gd name="connsiteX55" fmla="*/ 1479151 w 5858923"/>
                  <a:gd name="connsiteY55" fmla="*/ 1272849 h 3469462"/>
                  <a:gd name="connsiteX56" fmla="*/ 1493788 w 5858923"/>
                  <a:gd name="connsiteY56" fmla="*/ 1265703 h 3469462"/>
                  <a:gd name="connsiteX57" fmla="*/ 1497822 w 5858923"/>
                  <a:gd name="connsiteY57" fmla="*/ 1263859 h 3469462"/>
                  <a:gd name="connsiteX58" fmla="*/ 1509462 w 5858923"/>
                  <a:gd name="connsiteY58" fmla="*/ 1258442 h 3469462"/>
                  <a:gd name="connsiteX59" fmla="*/ 1515916 w 5858923"/>
                  <a:gd name="connsiteY59" fmla="*/ 1255561 h 3469462"/>
                  <a:gd name="connsiteX60" fmla="*/ 1525367 w 5858923"/>
                  <a:gd name="connsiteY60" fmla="*/ 1251412 h 3469462"/>
                  <a:gd name="connsiteX61" fmla="*/ 1662518 w 5858923"/>
                  <a:gd name="connsiteY61" fmla="*/ 1189406 h 3469462"/>
                  <a:gd name="connsiteX62" fmla="*/ 1662518 w 5858923"/>
                  <a:gd name="connsiteY62" fmla="*/ 1189406 h 3469462"/>
                  <a:gd name="connsiteX63" fmla="*/ 1711846 w 5858923"/>
                  <a:gd name="connsiteY63" fmla="*/ 1160132 h 3469462"/>
                  <a:gd name="connsiteX64" fmla="*/ 1712998 w 5858923"/>
                  <a:gd name="connsiteY64" fmla="*/ 1159325 h 3469462"/>
                  <a:gd name="connsiteX65" fmla="*/ 1775580 w 5858923"/>
                  <a:gd name="connsiteY65" fmla="*/ 1090174 h 3469462"/>
                  <a:gd name="connsiteX66" fmla="*/ 1775580 w 5858923"/>
                  <a:gd name="connsiteY66" fmla="*/ 1090174 h 3469462"/>
                  <a:gd name="connsiteX67" fmla="*/ 2102091 w 5858923"/>
                  <a:gd name="connsiteY67" fmla="*/ 996589 h 3469462"/>
                  <a:gd name="connsiteX68" fmla="*/ 2680428 w 5858923"/>
                  <a:gd name="connsiteY68" fmla="*/ 861628 h 3469462"/>
                  <a:gd name="connsiteX69" fmla="*/ 3326303 w 5858923"/>
                  <a:gd name="connsiteY69" fmla="*/ 1054445 h 3469462"/>
                  <a:gd name="connsiteX70" fmla="*/ 3850010 w 5858923"/>
                  <a:gd name="connsiteY70" fmla="*/ 1415877 h 3469462"/>
                  <a:gd name="connsiteX71" fmla="*/ 4174562 w 5858923"/>
                  <a:gd name="connsiteY71" fmla="*/ 1801397 h 3469462"/>
                  <a:gd name="connsiteX72" fmla="*/ 3966300 w 5858923"/>
                  <a:gd name="connsiteY72" fmla="*/ 2332826 h 3469462"/>
                  <a:gd name="connsiteX73" fmla="*/ 4579789 w 5858923"/>
                  <a:gd name="connsiteY73" fmla="*/ 3103289 h 3469462"/>
                  <a:gd name="connsiteX74" fmla="*/ 4858931 w 5858923"/>
                  <a:gd name="connsiteY74" fmla="*/ 2963027 h 3469462"/>
                  <a:gd name="connsiteX75" fmla="*/ 5143259 w 5858923"/>
                  <a:gd name="connsiteY75" fmla="*/ 2881082 h 3469462"/>
                  <a:gd name="connsiteX76" fmla="*/ 5480603 w 5858923"/>
                  <a:gd name="connsiteY76" fmla="*/ 2689187 h 3469462"/>
                  <a:gd name="connsiteX77" fmla="*/ 5798700 w 5858923"/>
                  <a:gd name="connsiteY77" fmla="*/ 2423184 h 3469462"/>
                  <a:gd name="connsiteX78" fmla="*/ 5837310 w 5858923"/>
                  <a:gd name="connsiteY78" fmla="*/ 2187032 h 3469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5858923" h="3469462">
                    <a:moveTo>
                      <a:pt x="5837886" y="2186917"/>
                    </a:moveTo>
                    <a:cubicBezTo>
                      <a:pt x="5842727" y="2114653"/>
                      <a:pt x="5837886" y="2049074"/>
                      <a:pt x="5746260" y="1990296"/>
                    </a:cubicBezTo>
                    <a:cubicBezTo>
                      <a:pt x="5857133" y="1854413"/>
                      <a:pt x="5765507" y="1661595"/>
                      <a:pt x="5664315" y="1589332"/>
                    </a:cubicBezTo>
                    <a:cubicBezTo>
                      <a:pt x="5760667" y="1483300"/>
                      <a:pt x="5736003" y="1356061"/>
                      <a:pt x="5634811" y="1288638"/>
                    </a:cubicBezTo>
                    <a:cubicBezTo>
                      <a:pt x="5533619" y="1221216"/>
                      <a:pt x="5534196" y="1141115"/>
                      <a:pt x="5394394" y="1145956"/>
                    </a:cubicBezTo>
                    <a:cubicBezTo>
                      <a:pt x="5375147" y="900122"/>
                      <a:pt x="5175069" y="784524"/>
                      <a:pt x="5020861" y="797086"/>
                    </a:cubicBezTo>
                    <a:cubicBezTo>
                      <a:pt x="4963004" y="596432"/>
                      <a:pt x="4764193" y="600120"/>
                      <a:pt x="4655741" y="471729"/>
                    </a:cubicBezTo>
                    <a:cubicBezTo>
                      <a:pt x="4547288" y="343452"/>
                      <a:pt x="4370145" y="377798"/>
                      <a:pt x="4323237" y="343452"/>
                    </a:cubicBezTo>
                    <a:cubicBezTo>
                      <a:pt x="4276214" y="309107"/>
                      <a:pt x="4166033" y="204227"/>
                      <a:pt x="4012401" y="211488"/>
                    </a:cubicBezTo>
                    <a:cubicBezTo>
                      <a:pt x="3903949" y="86785"/>
                      <a:pt x="3748473" y="47023"/>
                      <a:pt x="3605790" y="47023"/>
                    </a:cubicBezTo>
                    <a:cubicBezTo>
                      <a:pt x="3463108" y="47023"/>
                      <a:pt x="3363645" y="113869"/>
                      <a:pt x="3363645" y="113869"/>
                    </a:cubicBezTo>
                    <a:cubicBezTo>
                      <a:pt x="3363645" y="113869"/>
                      <a:pt x="3238941" y="47023"/>
                      <a:pt x="3083466" y="47023"/>
                    </a:cubicBezTo>
                    <a:cubicBezTo>
                      <a:pt x="2927990" y="47023"/>
                      <a:pt x="2862988" y="68691"/>
                      <a:pt x="2862988" y="68691"/>
                    </a:cubicBezTo>
                    <a:cubicBezTo>
                      <a:pt x="2862988" y="68691"/>
                      <a:pt x="2754535" y="0"/>
                      <a:pt x="2599060" y="0"/>
                    </a:cubicBezTo>
                    <a:cubicBezTo>
                      <a:pt x="2443584" y="0"/>
                      <a:pt x="2392988" y="43335"/>
                      <a:pt x="2392988" y="43335"/>
                    </a:cubicBezTo>
                    <a:cubicBezTo>
                      <a:pt x="2392988" y="43335"/>
                      <a:pt x="2335131" y="10834"/>
                      <a:pt x="2206855" y="10834"/>
                    </a:cubicBezTo>
                    <a:cubicBezTo>
                      <a:pt x="2078579" y="10834"/>
                      <a:pt x="2023028" y="65002"/>
                      <a:pt x="2023028" y="65002"/>
                    </a:cubicBezTo>
                    <a:cubicBezTo>
                      <a:pt x="2023028" y="65002"/>
                      <a:pt x="1742388" y="46908"/>
                      <a:pt x="1521794" y="220478"/>
                    </a:cubicBezTo>
                    <a:cubicBezTo>
                      <a:pt x="1301316" y="393933"/>
                      <a:pt x="1214531" y="404882"/>
                      <a:pt x="1062743" y="444644"/>
                    </a:cubicBezTo>
                    <a:cubicBezTo>
                      <a:pt x="910956" y="484406"/>
                      <a:pt x="816910" y="737386"/>
                      <a:pt x="712145" y="784409"/>
                    </a:cubicBezTo>
                    <a:cubicBezTo>
                      <a:pt x="607266" y="831432"/>
                      <a:pt x="357859" y="983219"/>
                      <a:pt x="318097" y="1330245"/>
                    </a:cubicBezTo>
                    <a:cubicBezTo>
                      <a:pt x="180716" y="1377268"/>
                      <a:pt x="0" y="1538736"/>
                      <a:pt x="61430" y="1839891"/>
                    </a:cubicBezTo>
                    <a:cubicBezTo>
                      <a:pt x="104649" y="2051495"/>
                      <a:pt x="0" y="2226679"/>
                      <a:pt x="0" y="2389300"/>
                    </a:cubicBezTo>
                    <a:cubicBezTo>
                      <a:pt x="0" y="2880852"/>
                      <a:pt x="487979" y="3431759"/>
                      <a:pt x="878339" y="3466450"/>
                    </a:cubicBezTo>
                    <a:cubicBezTo>
                      <a:pt x="1133970" y="3489155"/>
                      <a:pt x="1268700" y="3376092"/>
                      <a:pt x="1319296" y="3376092"/>
                    </a:cubicBezTo>
                    <a:cubicBezTo>
                      <a:pt x="1369891" y="3376092"/>
                      <a:pt x="1409654" y="3430261"/>
                      <a:pt x="1561441" y="3430261"/>
                    </a:cubicBezTo>
                    <a:cubicBezTo>
                      <a:pt x="1599359" y="3430261"/>
                      <a:pt x="1638660" y="3422769"/>
                      <a:pt x="1676117" y="3411474"/>
                    </a:cubicBezTo>
                    <a:cubicBezTo>
                      <a:pt x="1789641" y="3377244"/>
                      <a:pt x="2193947" y="3056151"/>
                      <a:pt x="2193947" y="2801789"/>
                    </a:cubicBezTo>
                    <a:cubicBezTo>
                      <a:pt x="2193947" y="2688956"/>
                      <a:pt x="2148076" y="2557914"/>
                      <a:pt x="2008390" y="2557914"/>
                    </a:cubicBezTo>
                    <a:cubicBezTo>
                      <a:pt x="1868704" y="2557914"/>
                      <a:pt x="1813268" y="2688956"/>
                      <a:pt x="1528940" y="2688956"/>
                    </a:cubicBezTo>
                    <a:cubicBezTo>
                      <a:pt x="1312035" y="2688956"/>
                      <a:pt x="927783" y="2528986"/>
                      <a:pt x="927783" y="2115229"/>
                    </a:cubicBezTo>
                    <a:cubicBezTo>
                      <a:pt x="966277" y="2081230"/>
                      <a:pt x="1007422" y="2033515"/>
                      <a:pt x="1034391" y="1970933"/>
                    </a:cubicBezTo>
                    <a:cubicBezTo>
                      <a:pt x="1034507" y="1970587"/>
                      <a:pt x="1034737" y="1970242"/>
                      <a:pt x="1034852" y="1969896"/>
                    </a:cubicBezTo>
                    <a:cubicBezTo>
                      <a:pt x="1036696" y="1965516"/>
                      <a:pt x="1038540" y="1961021"/>
                      <a:pt x="1040269" y="1956411"/>
                    </a:cubicBezTo>
                    <a:cubicBezTo>
                      <a:pt x="1040500" y="1955720"/>
                      <a:pt x="1040730" y="1955028"/>
                      <a:pt x="1040961" y="1954452"/>
                    </a:cubicBezTo>
                    <a:cubicBezTo>
                      <a:pt x="1043957" y="1946500"/>
                      <a:pt x="1046723" y="1938317"/>
                      <a:pt x="1049144" y="1929903"/>
                    </a:cubicBezTo>
                    <a:cubicBezTo>
                      <a:pt x="1049605" y="1928290"/>
                      <a:pt x="1050181" y="1926676"/>
                      <a:pt x="1050642" y="1925063"/>
                    </a:cubicBezTo>
                    <a:cubicBezTo>
                      <a:pt x="1051679" y="1921375"/>
                      <a:pt x="1052601" y="1917687"/>
                      <a:pt x="1053523" y="1913999"/>
                    </a:cubicBezTo>
                    <a:cubicBezTo>
                      <a:pt x="1054215" y="1911117"/>
                      <a:pt x="1054906" y="1908236"/>
                      <a:pt x="1055483" y="1905355"/>
                    </a:cubicBezTo>
                    <a:cubicBezTo>
                      <a:pt x="1056174" y="1901897"/>
                      <a:pt x="1056981" y="1898555"/>
                      <a:pt x="1057672" y="1895097"/>
                    </a:cubicBezTo>
                    <a:cubicBezTo>
                      <a:pt x="1058710" y="1889450"/>
                      <a:pt x="1059747" y="1883687"/>
                      <a:pt x="1060554" y="1877809"/>
                    </a:cubicBezTo>
                    <a:cubicBezTo>
                      <a:pt x="1060899" y="1875043"/>
                      <a:pt x="1061245" y="1872277"/>
                      <a:pt x="1061591" y="1869396"/>
                    </a:cubicBezTo>
                    <a:cubicBezTo>
                      <a:pt x="1062167" y="1864670"/>
                      <a:pt x="1062628" y="1859945"/>
                      <a:pt x="1062974" y="1855105"/>
                    </a:cubicBezTo>
                    <a:cubicBezTo>
                      <a:pt x="1063204" y="1852338"/>
                      <a:pt x="1063435" y="1849457"/>
                      <a:pt x="1063550" y="1846576"/>
                    </a:cubicBezTo>
                    <a:cubicBezTo>
                      <a:pt x="1063896" y="1841274"/>
                      <a:pt x="1064011" y="1835857"/>
                      <a:pt x="1064127" y="1830325"/>
                    </a:cubicBezTo>
                    <a:cubicBezTo>
                      <a:pt x="1064127" y="1828251"/>
                      <a:pt x="1064242" y="1826176"/>
                      <a:pt x="1064242" y="1824102"/>
                    </a:cubicBezTo>
                    <a:cubicBezTo>
                      <a:pt x="1064242" y="1816610"/>
                      <a:pt x="1064011" y="1809004"/>
                      <a:pt x="1063550" y="1801281"/>
                    </a:cubicBezTo>
                    <a:cubicBezTo>
                      <a:pt x="1063435" y="1799092"/>
                      <a:pt x="1063204" y="1797017"/>
                      <a:pt x="1063089" y="1794827"/>
                    </a:cubicBezTo>
                    <a:cubicBezTo>
                      <a:pt x="1062628" y="1788719"/>
                      <a:pt x="1062052" y="1782495"/>
                      <a:pt x="1061360" y="1776157"/>
                    </a:cubicBezTo>
                    <a:cubicBezTo>
                      <a:pt x="1061130" y="1773736"/>
                      <a:pt x="1060784" y="1771316"/>
                      <a:pt x="1060438" y="1768896"/>
                    </a:cubicBezTo>
                    <a:cubicBezTo>
                      <a:pt x="1059401" y="1760597"/>
                      <a:pt x="1058133" y="1752069"/>
                      <a:pt x="1056520" y="1743540"/>
                    </a:cubicBezTo>
                    <a:cubicBezTo>
                      <a:pt x="1268584" y="1651914"/>
                      <a:pt x="1336007" y="1358020"/>
                      <a:pt x="1446880" y="1290482"/>
                    </a:cubicBezTo>
                    <a:cubicBezTo>
                      <a:pt x="1451144" y="1287832"/>
                      <a:pt x="1455639" y="1285296"/>
                      <a:pt x="1460249" y="1282761"/>
                    </a:cubicBezTo>
                    <a:cubicBezTo>
                      <a:pt x="1461632" y="1282069"/>
                      <a:pt x="1463015" y="1281262"/>
                      <a:pt x="1464283" y="1280571"/>
                    </a:cubicBezTo>
                    <a:cubicBezTo>
                      <a:pt x="1467856" y="1278611"/>
                      <a:pt x="1471429" y="1276767"/>
                      <a:pt x="1475117" y="1274923"/>
                    </a:cubicBezTo>
                    <a:cubicBezTo>
                      <a:pt x="1476500" y="1274232"/>
                      <a:pt x="1477768" y="1273540"/>
                      <a:pt x="1479151" y="1272849"/>
                    </a:cubicBezTo>
                    <a:cubicBezTo>
                      <a:pt x="1483991" y="1270429"/>
                      <a:pt x="1488832" y="1268008"/>
                      <a:pt x="1493788" y="1265703"/>
                    </a:cubicBezTo>
                    <a:cubicBezTo>
                      <a:pt x="1495056" y="1265127"/>
                      <a:pt x="1496439" y="1264435"/>
                      <a:pt x="1497822" y="1263859"/>
                    </a:cubicBezTo>
                    <a:cubicBezTo>
                      <a:pt x="1501625" y="1262015"/>
                      <a:pt x="1505544" y="1260286"/>
                      <a:pt x="1509462" y="1258442"/>
                    </a:cubicBezTo>
                    <a:cubicBezTo>
                      <a:pt x="1511652" y="1257405"/>
                      <a:pt x="1513842" y="1256483"/>
                      <a:pt x="1515916" y="1255561"/>
                    </a:cubicBezTo>
                    <a:cubicBezTo>
                      <a:pt x="1519028" y="1254178"/>
                      <a:pt x="1522140" y="1252795"/>
                      <a:pt x="1525367" y="1251412"/>
                    </a:cubicBezTo>
                    <a:cubicBezTo>
                      <a:pt x="1569970" y="1231704"/>
                      <a:pt x="1619067" y="1212111"/>
                      <a:pt x="1662518" y="1189406"/>
                    </a:cubicBezTo>
                    <a:cubicBezTo>
                      <a:pt x="1662518" y="1189406"/>
                      <a:pt x="1662518" y="1189406"/>
                      <a:pt x="1662518" y="1189406"/>
                    </a:cubicBezTo>
                    <a:cubicBezTo>
                      <a:pt x="1680151" y="1180186"/>
                      <a:pt x="1696748" y="1170505"/>
                      <a:pt x="1711846" y="1160132"/>
                    </a:cubicBezTo>
                    <a:cubicBezTo>
                      <a:pt x="1712191" y="1159901"/>
                      <a:pt x="1712652" y="1159556"/>
                      <a:pt x="1712998" y="1159325"/>
                    </a:cubicBezTo>
                    <a:cubicBezTo>
                      <a:pt x="1741581" y="1139386"/>
                      <a:pt x="1764055" y="1116797"/>
                      <a:pt x="1775580" y="1090174"/>
                    </a:cubicBezTo>
                    <a:lnTo>
                      <a:pt x="1775580" y="1090174"/>
                    </a:lnTo>
                    <a:cubicBezTo>
                      <a:pt x="1935897" y="1135122"/>
                      <a:pt x="2029827" y="1078533"/>
                      <a:pt x="2102091" y="996589"/>
                    </a:cubicBezTo>
                    <a:cubicBezTo>
                      <a:pt x="2323837" y="1035198"/>
                      <a:pt x="2425028" y="861628"/>
                      <a:pt x="2680428" y="861628"/>
                    </a:cubicBezTo>
                    <a:cubicBezTo>
                      <a:pt x="2935827" y="861628"/>
                      <a:pt x="3234677" y="957979"/>
                      <a:pt x="3326303" y="1054445"/>
                    </a:cubicBezTo>
                    <a:cubicBezTo>
                      <a:pt x="3429915" y="1046032"/>
                      <a:pt x="3799876" y="1136390"/>
                      <a:pt x="3850010" y="1415877"/>
                    </a:cubicBezTo>
                    <a:cubicBezTo>
                      <a:pt x="4075790" y="1415877"/>
                      <a:pt x="4174562" y="1654450"/>
                      <a:pt x="4174562" y="1801397"/>
                    </a:cubicBezTo>
                    <a:cubicBezTo>
                      <a:pt x="4174562" y="2050573"/>
                      <a:pt x="4074407" y="2113846"/>
                      <a:pt x="3966300" y="2332826"/>
                    </a:cubicBezTo>
                    <a:lnTo>
                      <a:pt x="4579789" y="3103289"/>
                    </a:lnTo>
                    <a:cubicBezTo>
                      <a:pt x="4661964" y="3061222"/>
                      <a:pt x="4760390" y="2963027"/>
                      <a:pt x="4858931" y="2963027"/>
                    </a:cubicBezTo>
                    <a:cubicBezTo>
                      <a:pt x="4984211" y="2963027"/>
                      <a:pt x="5046908" y="2881082"/>
                      <a:pt x="5143259" y="2881082"/>
                    </a:cubicBezTo>
                    <a:cubicBezTo>
                      <a:pt x="5239610" y="2881082"/>
                      <a:pt x="5350483" y="2689187"/>
                      <a:pt x="5480603" y="2689187"/>
                    </a:cubicBezTo>
                    <a:cubicBezTo>
                      <a:pt x="5610723" y="2689187"/>
                      <a:pt x="5813107" y="2659337"/>
                      <a:pt x="5798700" y="2423184"/>
                    </a:cubicBezTo>
                    <a:cubicBezTo>
                      <a:pt x="5909573" y="2273817"/>
                      <a:pt x="5832469" y="2259295"/>
                      <a:pt x="5837310" y="2187032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230" name="Freeform: Shape 229">
                <a:extLst>
                  <a:ext uri="{FF2B5EF4-FFF2-40B4-BE49-F238E27FC236}">
                    <a16:creationId xmlns:a16="http://schemas.microsoft.com/office/drawing/2014/main" id="{1223F441-580D-E466-13D7-AD9A72DC64C1}"/>
                  </a:ext>
                </a:extLst>
              </p:cNvPr>
              <p:cNvSpPr/>
              <p:nvPr/>
            </p:nvSpPr>
            <p:spPr>
              <a:xfrm>
                <a:off x="900812" y="1116986"/>
                <a:ext cx="5858923" cy="3469463"/>
              </a:xfrm>
              <a:custGeom>
                <a:avLst/>
                <a:gdLst>
                  <a:gd name="connsiteX0" fmla="*/ 5837886 w 5858923"/>
                  <a:gd name="connsiteY0" fmla="*/ 2186917 h 3469462"/>
                  <a:gd name="connsiteX1" fmla="*/ 5746260 w 5858923"/>
                  <a:gd name="connsiteY1" fmla="*/ 1990296 h 3469462"/>
                  <a:gd name="connsiteX2" fmla="*/ 5664315 w 5858923"/>
                  <a:gd name="connsiteY2" fmla="*/ 1589332 h 3469462"/>
                  <a:gd name="connsiteX3" fmla="*/ 5634811 w 5858923"/>
                  <a:gd name="connsiteY3" fmla="*/ 1288638 h 3469462"/>
                  <a:gd name="connsiteX4" fmla="*/ 5394394 w 5858923"/>
                  <a:gd name="connsiteY4" fmla="*/ 1145956 h 3469462"/>
                  <a:gd name="connsiteX5" fmla="*/ 5020861 w 5858923"/>
                  <a:gd name="connsiteY5" fmla="*/ 797086 h 3469462"/>
                  <a:gd name="connsiteX6" fmla="*/ 4655741 w 5858923"/>
                  <a:gd name="connsiteY6" fmla="*/ 471729 h 3469462"/>
                  <a:gd name="connsiteX7" fmla="*/ 4323237 w 5858923"/>
                  <a:gd name="connsiteY7" fmla="*/ 343452 h 3469462"/>
                  <a:gd name="connsiteX8" fmla="*/ 4012401 w 5858923"/>
                  <a:gd name="connsiteY8" fmla="*/ 211488 h 3469462"/>
                  <a:gd name="connsiteX9" fmla="*/ 3605790 w 5858923"/>
                  <a:gd name="connsiteY9" fmla="*/ 47023 h 3469462"/>
                  <a:gd name="connsiteX10" fmla="*/ 3363645 w 5858923"/>
                  <a:gd name="connsiteY10" fmla="*/ 113869 h 3469462"/>
                  <a:gd name="connsiteX11" fmla="*/ 3083466 w 5858923"/>
                  <a:gd name="connsiteY11" fmla="*/ 47023 h 3469462"/>
                  <a:gd name="connsiteX12" fmla="*/ 2862988 w 5858923"/>
                  <a:gd name="connsiteY12" fmla="*/ 68691 h 3469462"/>
                  <a:gd name="connsiteX13" fmla="*/ 2599060 w 5858923"/>
                  <a:gd name="connsiteY13" fmla="*/ 0 h 3469462"/>
                  <a:gd name="connsiteX14" fmla="*/ 2392988 w 5858923"/>
                  <a:gd name="connsiteY14" fmla="*/ 43335 h 3469462"/>
                  <a:gd name="connsiteX15" fmla="*/ 2206855 w 5858923"/>
                  <a:gd name="connsiteY15" fmla="*/ 10834 h 3469462"/>
                  <a:gd name="connsiteX16" fmla="*/ 2023028 w 5858923"/>
                  <a:gd name="connsiteY16" fmla="*/ 65002 h 3469462"/>
                  <a:gd name="connsiteX17" fmla="*/ 1521794 w 5858923"/>
                  <a:gd name="connsiteY17" fmla="*/ 220478 h 3469462"/>
                  <a:gd name="connsiteX18" fmla="*/ 1062743 w 5858923"/>
                  <a:gd name="connsiteY18" fmla="*/ 444644 h 3469462"/>
                  <a:gd name="connsiteX19" fmla="*/ 712145 w 5858923"/>
                  <a:gd name="connsiteY19" fmla="*/ 784409 h 3469462"/>
                  <a:gd name="connsiteX20" fmla="*/ 318097 w 5858923"/>
                  <a:gd name="connsiteY20" fmla="*/ 1330245 h 3469462"/>
                  <a:gd name="connsiteX21" fmla="*/ 61430 w 5858923"/>
                  <a:gd name="connsiteY21" fmla="*/ 1839891 h 3469462"/>
                  <a:gd name="connsiteX22" fmla="*/ 0 w 5858923"/>
                  <a:gd name="connsiteY22" fmla="*/ 2389300 h 3469462"/>
                  <a:gd name="connsiteX23" fmla="*/ 878339 w 5858923"/>
                  <a:gd name="connsiteY23" fmla="*/ 3466450 h 3469462"/>
                  <a:gd name="connsiteX24" fmla="*/ 1319296 w 5858923"/>
                  <a:gd name="connsiteY24" fmla="*/ 3376092 h 3469462"/>
                  <a:gd name="connsiteX25" fmla="*/ 1561441 w 5858923"/>
                  <a:gd name="connsiteY25" fmla="*/ 3430261 h 3469462"/>
                  <a:gd name="connsiteX26" fmla="*/ 1676117 w 5858923"/>
                  <a:gd name="connsiteY26" fmla="*/ 3411474 h 3469462"/>
                  <a:gd name="connsiteX27" fmla="*/ 2193947 w 5858923"/>
                  <a:gd name="connsiteY27" fmla="*/ 2801789 h 3469462"/>
                  <a:gd name="connsiteX28" fmla="*/ 2008390 w 5858923"/>
                  <a:gd name="connsiteY28" fmla="*/ 2557914 h 3469462"/>
                  <a:gd name="connsiteX29" fmla="*/ 1528940 w 5858923"/>
                  <a:gd name="connsiteY29" fmla="*/ 2688956 h 3469462"/>
                  <a:gd name="connsiteX30" fmla="*/ 927783 w 5858923"/>
                  <a:gd name="connsiteY30" fmla="*/ 2115229 h 3469462"/>
                  <a:gd name="connsiteX31" fmla="*/ 1034391 w 5858923"/>
                  <a:gd name="connsiteY31" fmla="*/ 1970933 h 3469462"/>
                  <a:gd name="connsiteX32" fmla="*/ 1034852 w 5858923"/>
                  <a:gd name="connsiteY32" fmla="*/ 1969896 h 3469462"/>
                  <a:gd name="connsiteX33" fmla="*/ 1040269 w 5858923"/>
                  <a:gd name="connsiteY33" fmla="*/ 1956411 h 3469462"/>
                  <a:gd name="connsiteX34" fmla="*/ 1040961 w 5858923"/>
                  <a:gd name="connsiteY34" fmla="*/ 1954452 h 3469462"/>
                  <a:gd name="connsiteX35" fmla="*/ 1049144 w 5858923"/>
                  <a:gd name="connsiteY35" fmla="*/ 1929903 h 3469462"/>
                  <a:gd name="connsiteX36" fmla="*/ 1050642 w 5858923"/>
                  <a:gd name="connsiteY36" fmla="*/ 1925063 h 3469462"/>
                  <a:gd name="connsiteX37" fmla="*/ 1053523 w 5858923"/>
                  <a:gd name="connsiteY37" fmla="*/ 1913999 h 3469462"/>
                  <a:gd name="connsiteX38" fmla="*/ 1055483 w 5858923"/>
                  <a:gd name="connsiteY38" fmla="*/ 1905355 h 3469462"/>
                  <a:gd name="connsiteX39" fmla="*/ 1057672 w 5858923"/>
                  <a:gd name="connsiteY39" fmla="*/ 1895097 h 3469462"/>
                  <a:gd name="connsiteX40" fmla="*/ 1060554 w 5858923"/>
                  <a:gd name="connsiteY40" fmla="*/ 1877809 h 3469462"/>
                  <a:gd name="connsiteX41" fmla="*/ 1061591 w 5858923"/>
                  <a:gd name="connsiteY41" fmla="*/ 1869396 h 3469462"/>
                  <a:gd name="connsiteX42" fmla="*/ 1062974 w 5858923"/>
                  <a:gd name="connsiteY42" fmla="*/ 1855105 h 3469462"/>
                  <a:gd name="connsiteX43" fmla="*/ 1063550 w 5858923"/>
                  <a:gd name="connsiteY43" fmla="*/ 1846576 h 3469462"/>
                  <a:gd name="connsiteX44" fmla="*/ 1064127 w 5858923"/>
                  <a:gd name="connsiteY44" fmla="*/ 1830325 h 3469462"/>
                  <a:gd name="connsiteX45" fmla="*/ 1064242 w 5858923"/>
                  <a:gd name="connsiteY45" fmla="*/ 1824102 h 3469462"/>
                  <a:gd name="connsiteX46" fmla="*/ 1063550 w 5858923"/>
                  <a:gd name="connsiteY46" fmla="*/ 1801281 h 3469462"/>
                  <a:gd name="connsiteX47" fmla="*/ 1063089 w 5858923"/>
                  <a:gd name="connsiteY47" fmla="*/ 1794827 h 3469462"/>
                  <a:gd name="connsiteX48" fmla="*/ 1061360 w 5858923"/>
                  <a:gd name="connsiteY48" fmla="*/ 1776157 h 3469462"/>
                  <a:gd name="connsiteX49" fmla="*/ 1060438 w 5858923"/>
                  <a:gd name="connsiteY49" fmla="*/ 1768896 h 3469462"/>
                  <a:gd name="connsiteX50" fmla="*/ 1056520 w 5858923"/>
                  <a:gd name="connsiteY50" fmla="*/ 1743540 h 3469462"/>
                  <a:gd name="connsiteX51" fmla="*/ 1446880 w 5858923"/>
                  <a:gd name="connsiteY51" fmla="*/ 1290482 h 3469462"/>
                  <a:gd name="connsiteX52" fmla="*/ 1460249 w 5858923"/>
                  <a:gd name="connsiteY52" fmla="*/ 1282761 h 3469462"/>
                  <a:gd name="connsiteX53" fmla="*/ 1464283 w 5858923"/>
                  <a:gd name="connsiteY53" fmla="*/ 1280571 h 3469462"/>
                  <a:gd name="connsiteX54" fmla="*/ 1475117 w 5858923"/>
                  <a:gd name="connsiteY54" fmla="*/ 1274923 h 3469462"/>
                  <a:gd name="connsiteX55" fmla="*/ 1479151 w 5858923"/>
                  <a:gd name="connsiteY55" fmla="*/ 1272849 h 3469462"/>
                  <a:gd name="connsiteX56" fmla="*/ 1493788 w 5858923"/>
                  <a:gd name="connsiteY56" fmla="*/ 1265703 h 3469462"/>
                  <a:gd name="connsiteX57" fmla="*/ 1497822 w 5858923"/>
                  <a:gd name="connsiteY57" fmla="*/ 1263859 h 3469462"/>
                  <a:gd name="connsiteX58" fmla="*/ 1509462 w 5858923"/>
                  <a:gd name="connsiteY58" fmla="*/ 1258442 h 3469462"/>
                  <a:gd name="connsiteX59" fmla="*/ 1515916 w 5858923"/>
                  <a:gd name="connsiteY59" fmla="*/ 1255561 h 3469462"/>
                  <a:gd name="connsiteX60" fmla="*/ 1525367 w 5858923"/>
                  <a:gd name="connsiteY60" fmla="*/ 1251412 h 3469462"/>
                  <a:gd name="connsiteX61" fmla="*/ 1662518 w 5858923"/>
                  <a:gd name="connsiteY61" fmla="*/ 1189406 h 3469462"/>
                  <a:gd name="connsiteX62" fmla="*/ 1662518 w 5858923"/>
                  <a:gd name="connsiteY62" fmla="*/ 1189406 h 3469462"/>
                  <a:gd name="connsiteX63" fmla="*/ 1711846 w 5858923"/>
                  <a:gd name="connsiteY63" fmla="*/ 1160132 h 3469462"/>
                  <a:gd name="connsiteX64" fmla="*/ 1712998 w 5858923"/>
                  <a:gd name="connsiteY64" fmla="*/ 1159325 h 3469462"/>
                  <a:gd name="connsiteX65" fmla="*/ 1775580 w 5858923"/>
                  <a:gd name="connsiteY65" fmla="*/ 1090174 h 3469462"/>
                  <a:gd name="connsiteX66" fmla="*/ 1775580 w 5858923"/>
                  <a:gd name="connsiteY66" fmla="*/ 1090174 h 3469462"/>
                  <a:gd name="connsiteX67" fmla="*/ 2102091 w 5858923"/>
                  <a:gd name="connsiteY67" fmla="*/ 996589 h 3469462"/>
                  <a:gd name="connsiteX68" fmla="*/ 2680428 w 5858923"/>
                  <a:gd name="connsiteY68" fmla="*/ 861628 h 3469462"/>
                  <a:gd name="connsiteX69" fmla="*/ 3326303 w 5858923"/>
                  <a:gd name="connsiteY69" fmla="*/ 1054445 h 3469462"/>
                  <a:gd name="connsiteX70" fmla="*/ 3850010 w 5858923"/>
                  <a:gd name="connsiteY70" fmla="*/ 1415877 h 3469462"/>
                  <a:gd name="connsiteX71" fmla="*/ 4174562 w 5858923"/>
                  <a:gd name="connsiteY71" fmla="*/ 1801397 h 3469462"/>
                  <a:gd name="connsiteX72" fmla="*/ 3966300 w 5858923"/>
                  <a:gd name="connsiteY72" fmla="*/ 2332826 h 3469462"/>
                  <a:gd name="connsiteX73" fmla="*/ 4579789 w 5858923"/>
                  <a:gd name="connsiteY73" fmla="*/ 3103289 h 3469462"/>
                  <a:gd name="connsiteX74" fmla="*/ 4858931 w 5858923"/>
                  <a:gd name="connsiteY74" fmla="*/ 2963027 h 3469462"/>
                  <a:gd name="connsiteX75" fmla="*/ 5143259 w 5858923"/>
                  <a:gd name="connsiteY75" fmla="*/ 2881082 h 3469462"/>
                  <a:gd name="connsiteX76" fmla="*/ 5480603 w 5858923"/>
                  <a:gd name="connsiteY76" fmla="*/ 2689187 h 3469462"/>
                  <a:gd name="connsiteX77" fmla="*/ 5798700 w 5858923"/>
                  <a:gd name="connsiteY77" fmla="*/ 2423184 h 3469462"/>
                  <a:gd name="connsiteX78" fmla="*/ 5837310 w 5858923"/>
                  <a:gd name="connsiteY78" fmla="*/ 2187032 h 3469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5858923" h="3469462">
                    <a:moveTo>
                      <a:pt x="5837886" y="2186917"/>
                    </a:moveTo>
                    <a:cubicBezTo>
                      <a:pt x="5842727" y="2114653"/>
                      <a:pt x="5837886" y="2049074"/>
                      <a:pt x="5746260" y="1990296"/>
                    </a:cubicBezTo>
                    <a:cubicBezTo>
                      <a:pt x="5857133" y="1854413"/>
                      <a:pt x="5765507" y="1661595"/>
                      <a:pt x="5664315" y="1589332"/>
                    </a:cubicBezTo>
                    <a:cubicBezTo>
                      <a:pt x="5760667" y="1483300"/>
                      <a:pt x="5736003" y="1356061"/>
                      <a:pt x="5634811" y="1288638"/>
                    </a:cubicBezTo>
                    <a:cubicBezTo>
                      <a:pt x="5533619" y="1221216"/>
                      <a:pt x="5534196" y="1141115"/>
                      <a:pt x="5394394" y="1145956"/>
                    </a:cubicBezTo>
                    <a:cubicBezTo>
                      <a:pt x="5375147" y="900122"/>
                      <a:pt x="5175069" y="784524"/>
                      <a:pt x="5020861" y="797086"/>
                    </a:cubicBezTo>
                    <a:cubicBezTo>
                      <a:pt x="4963004" y="596432"/>
                      <a:pt x="4764193" y="600120"/>
                      <a:pt x="4655741" y="471729"/>
                    </a:cubicBezTo>
                    <a:cubicBezTo>
                      <a:pt x="4547288" y="343452"/>
                      <a:pt x="4370145" y="377798"/>
                      <a:pt x="4323237" y="343452"/>
                    </a:cubicBezTo>
                    <a:cubicBezTo>
                      <a:pt x="4276214" y="309107"/>
                      <a:pt x="4166033" y="204227"/>
                      <a:pt x="4012401" y="211488"/>
                    </a:cubicBezTo>
                    <a:cubicBezTo>
                      <a:pt x="3903949" y="86785"/>
                      <a:pt x="3748473" y="47023"/>
                      <a:pt x="3605790" y="47023"/>
                    </a:cubicBezTo>
                    <a:cubicBezTo>
                      <a:pt x="3463108" y="47023"/>
                      <a:pt x="3363645" y="113869"/>
                      <a:pt x="3363645" y="113869"/>
                    </a:cubicBezTo>
                    <a:cubicBezTo>
                      <a:pt x="3363645" y="113869"/>
                      <a:pt x="3238941" y="47023"/>
                      <a:pt x="3083466" y="47023"/>
                    </a:cubicBezTo>
                    <a:cubicBezTo>
                      <a:pt x="2927990" y="47023"/>
                      <a:pt x="2862988" y="68691"/>
                      <a:pt x="2862988" y="68691"/>
                    </a:cubicBezTo>
                    <a:cubicBezTo>
                      <a:pt x="2862988" y="68691"/>
                      <a:pt x="2754535" y="0"/>
                      <a:pt x="2599060" y="0"/>
                    </a:cubicBezTo>
                    <a:cubicBezTo>
                      <a:pt x="2443584" y="0"/>
                      <a:pt x="2392988" y="43335"/>
                      <a:pt x="2392988" y="43335"/>
                    </a:cubicBezTo>
                    <a:cubicBezTo>
                      <a:pt x="2392988" y="43335"/>
                      <a:pt x="2335131" y="10834"/>
                      <a:pt x="2206855" y="10834"/>
                    </a:cubicBezTo>
                    <a:cubicBezTo>
                      <a:pt x="2078579" y="10834"/>
                      <a:pt x="2023028" y="65002"/>
                      <a:pt x="2023028" y="65002"/>
                    </a:cubicBezTo>
                    <a:cubicBezTo>
                      <a:pt x="2023028" y="65002"/>
                      <a:pt x="1742388" y="46908"/>
                      <a:pt x="1521794" y="220478"/>
                    </a:cubicBezTo>
                    <a:cubicBezTo>
                      <a:pt x="1301316" y="393933"/>
                      <a:pt x="1214531" y="404882"/>
                      <a:pt x="1062743" y="444644"/>
                    </a:cubicBezTo>
                    <a:cubicBezTo>
                      <a:pt x="910956" y="484406"/>
                      <a:pt x="816910" y="737386"/>
                      <a:pt x="712145" y="784409"/>
                    </a:cubicBezTo>
                    <a:cubicBezTo>
                      <a:pt x="607266" y="831432"/>
                      <a:pt x="357859" y="983219"/>
                      <a:pt x="318097" y="1330245"/>
                    </a:cubicBezTo>
                    <a:cubicBezTo>
                      <a:pt x="180716" y="1377268"/>
                      <a:pt x="0" y="1538736"/>
                      <a:pt x="61430" y="1839891"/>
                    </a:cubicBezTo>
                    <a:cubicBezTo>
                      <a:pt x="104649" y="2051495"/>
                      <a:pt x="0" y="2226679"/>
                      <a:pt x="0" y="2389300"/>
                    </a:cubicBezTo>
                    <a:cubicBezTo>
                      <a:pt x="0" y="2880852"/>
                      <a:pt x="487979" y="3431759"/>
                      <a:pt x="878339" y="3466450"/>
                    </a:cubicBezTo>
                    <a:cubicBezTo>
                      <a:pt x="1133970" y="3489155"/>
                      <a:pt x="1268700" y="3376092"/>
                      <a:pt x="1319296" y="3376092"/>
                    </a:cubicBezTo>
                    <a:cubicBezTo>
                      <a:pt x="1369891" y="3376092"/>
                      <a:pt x="1409654" y="3430261"/>
                      <a:pt x="1561441" y="3430261"/>
                    </a:cubicBezTo>
                    <a:cubicBezTo>
                      <a:pt x="1599359" y="3430261"/>
                      <a:pt x="1638660" y="3422769"/>
                      <a:pt x="1676117" y="3411474"/>
                    </a:cubicBezTo>
                    <a:cubicBezTo>
                      <a:pt x="1789641" y="3377244"/>
                      <a:pt x="2193947" y="3056151"/>
                      <a:pt x="2193947" y="2801789"/>
                    </a:cubicBezTo>
                    <a:cubicBezTo>
                      <a:pt x="2193947" y="2688956"/>
                      <a:pt x="2148076" y="2557914"/>
                      <a:pt x="2008390" y="2557914"/>
                    </a:cubicBezTo>
                    <a:cubicBezTo>
                      <a:pt x="1868704" y="2557914"/>
                      <a:pt x="1813268" y="2688956"/>
                      <a:pt x="1528940" y="2688956"/>
                    </a:cubicBezTo>
                    <a:cubicBezTo>
                      <a:pt x="1312035" y="2688956"/>
                      <a:pt x="927783" y="2528986"/>
                      <a:pt x="927783" y="2115229"/>
                    </a:cubicBezTo>
                    <a:cubicBezTo>
                      <a:pt x="966277" y="2081230"/>
                      <a:pt x="1007422" y="2033515"/>
                      <a:pt x="1034391" y="1970933"/>
                    </a:cubicBezTo>
                    <a:cubicBezTo>
                      <a:pt x="1034507" y="1970587"/>
                      <a:pt x="1034737" y="1970242"/>
                      <a:pt x="1034852" y="1969896"/>
                    </a:cubicBezTo>
                    <a:cubicBezTo>
                      <a:pt x="1036696" y="1965516"/>
                      <a:pt x="1038540" y="1961021"/>
                      <a:pt x="1040269" y="1956411"/>
                    </a:cubicBezTo>
                    <a:cubicBezTo>
                      <a:pt x="1040500" y="1955720"/>
                      <a:pt x="1040730" y="1955028"/>
                      <a:pt x="1040961" y="1954452"/>
                    </a:cubicBezTo>
                    <a:cubicBezTo>
                      <a:pt x="1043957" y="1946500"/>
                      <a:pt x="1046723" y="1938317"/>
                      <a:pt x="1049144" y="1929903"/>
                    </a:cubicBezTo>
                    <a:cubicBezTo>
                      <a:pt x="1049605" y="1928290"/>
                      <a:pt x="1050181" y="1926676"/>
                      <a:pt x="1050642" y="1925063"/>
                    </a:cubicBezTo>
                    <a:cubicBezTo>
                      <a:pt x="1051679" y="1921375"/>
                      <a:pt x="1052601" y="1917687"/>
                      <a:pt x="1053523" y="1913999"/>
                    </a:cubicBezTo>
                    <a:cubicBezTo>
                      <a:pt x="1054215" y="1911117"/>
                      <a:pt x="1054906" y="1908236"/>
                      <a:pt x="1055483" y="1905355"/>
                    </a:cubicBezTo>
                    <a:cubicBezTo>
                      <a:pt x="1056174" y="1901897"/>
                      <a:pt x="1056981" y="1898555"/>
                      <a:pt x="1057672" y="1895097"/>
                    </a:cubicBezTo>
                    <a:cubicBezTo>
                      <a:pt x="1058710" y="1889450"/>
                      <a:pt x="1059747" y="1883687"/>
                      <a:pt x="1060554" y="1877809"/>
                    </a:cubicBezTo>
                    <a:cubicBezTo>
                      <a:pt x="1060899" y="1875043"/>
                      <a:pt x="1061245" y="1872277"/>
                      <a:pt x="1061591" y="1869396"/>
                    </a:cubicBezTo>
                    <a:cubicBezTo>
                      <a:pt x="1062167" y="1864670"/>
                      <a:pt x="1062628" y="1859945"/>
                      <a:pt x="1062974" y="1855105"/>
                    </a:cubicBezTo>
                    <a:cubicBezTo>
                      <a:pt x="1063204" y="1852338"/>
                      <a:pt x="1063435" y="1849457"/>
                      <a:pt x="1063550" y="1846576"/>
                    </a:cubicBezTo>
                    <a:cubicBezTo>
                      <a:pt x="1063896" y="1841274"/>
                      <a:pt x="1064011" y="1835857"/>
                      <a:pt x="1064127" y="1830325"/>
                    </a:cubicBezTo>
                    <a:cubicBezTo>
                      <a:pt x="1064127" y="1828251"/>
                      <a:pt x="1064242" y="1826176"/>
                      <a:pt x="1064242" y="1824102"/>
                    </a:cubicBezTo>
                    <a:cubicBezTo>
                      <a:pt x="1064242" y="1816610"/>
                      <a:pt x="1064011" y="1809004"/>
                      <a:pt x="1063550" y="1801281"/>
                    </a:cubicBezTo>
                    <a:cubicBezTo>
                      <a:pt x="1063435" y="1799092"/>
                      <a:pt x="1063204" y="1797017"/>
                      <a:pt x="1063089" y="1794827"/>
                    </a:cubicBezTo>
                    <a:cubicBezTo>
                      <a:pt x="1062628" y="1788719"/>
                      <a:pt x="1062052" y="1782495"/>
                      <a:pt x="1061360" y="1776157"/>
                    </a:cubicBezTo>
                    <a:cubicBezTo>
                      <a:pt x="1061130" y="1773736"/>
                      <a:pt x="1060784" y="1771316"/>
                      <a:pt x="1060438" y="1768896"/>
                    </a:cubicBezTo>
                    <a:cubicBezTo>
                      <a:pt x="1059401" y="1760597"/>
                      <a:pt x="1058133" y="1752069"/>
                      <a:pt x="1056520" y="1743540"/>
                    </a:cubicBezTo>
                    <a:cubicBezTo>
                      <a:pt x="1268584" y="1651914"/>
                      <a:pt x="1336007" y="1358020"/>
                      <a:pt x="1446880" y="1290482"/>
                    </a:cubicBezTo>
                    <a:cubicBezTo>
                      <a:pt x="1451144" y="1287832"/>
                      <a:pt x="1455639" y="1285296"/>
                      <a:pt x="1460249" y="1282761"/>
                    </a:cubicBezTo>
                    <a:cubicBezTo>
                      <a:pt x="1461632" y="1282069"/>
                      <a:pt x="1463015" y="1281262"/>
                      <a:pt x="1464283" y="1280571"/>
                    </a:cubicBezTo>
                    <a:cubicBezTo>
                      <a:pt x="1467856" y="1278611"/>
                      <a:pt x="1471429" y="1276767"/>
                      <a:pt x="1475117" y="1274923"/>
                    </a:cubicBezTo>
                    <a:cubicBezTo>
                      <a:pt x="1476500" y="1274232"/>
                      <a:pt x="1477768" y="1273540"/>
                      <a:pt x="1479151" y="1272849"/>
                    </a:cubicBezTo>
                    <a:cubicBezTo>
                      <a:pt x="1483991" y="1270429"/>
                      <a:pt x="1488832" y="1268008"/>
                      <a:pt x="1493788" y="1265703"/>
                    </a:cubicBezTo>
                    <a:cubicBezTo>
                      <a:pt x="1495056" y="1265127"/>
                      <a:pt x="1496439" y="1264435"/>
                      <a:pt x="1497822" y="1263859"/>
                    </a:cubicBezTo>
                    <a:cubicBezTo>
                      <a:pt x="1501625" y="1262015"/>
                      <a:pt x="1505544" y="1260286"/>
                      <a:pt x="1509462" y="1258442"/>
                    </a:cubicBezTo>
                    <a:cubicBezTo>
                      <a:pt x="1511652" y="1257405"/>
                      <a:pt x="1513842" y="1256483"/>
                      <a:pt x="1515916" y="1255561"/>
                    </a:cubicBezTo>
                    <a:cubicBezTo>
                      <a:pt x="1519028" y="1254178"/>
                      <a:pt x="1522140" y="1252795"/>
                      <a:pt x="1525367" y="1251412"/>
                    </a:cubicBezTo>
                    <a:cubicBezTo>
                      <a:pt x="1569970" y="1231704"/>
                      <a:pt x="1619067" y="1212111"/>
                      <a:pt x="1662518" y="1189406"/>
                    </a:cubicBezTo>
                    <a:cubicBezTo>
                      <a:pt x="1662518" y="1189406"/>
                      <a:pt x="1662518" y="1189406"/>
                      <a:pt x="1662518" y="1189406"/>
                    </a:cubicBezTo>
                    <a:cubicBezTo>
                      <a:pt x="1680151" y="1180186"/>
                      <a:pt x="1696748" y="1170505"/>
                      <a:pt x="1711846" y="1160132"/>
                    </a:cubicBezTo>
                    <a:cubicBezTo>
                      <a:pt x="1712191" y="1159901"/>
                      <a:pt x="1712652" y="1159556"/>
                      <a:pt x="1712998" y="1159325"/>
                    </a:cubicBezTo>
                    <a:cubicBezTo>
                      <a:pt x="1741581" y="1139386"/>
                      <a:pt x="1764055" y="1116797"/>
                      <a:pt x="1775580" y="1090174"/>
                    </a:cubicBezTo>
                    <a:lnTo>
                      <a:pt x="1775580" y="1090174"/>
                    </a:lnTo>
                    <a:cubicBezTo>
                      <a:pt x="1935897" y="1135122"/>
                      <a:pt x="2029827" y="1078533"/>
                      <a:pt x="2102091" y="996589"/>
                    </a:cubicBezTo>
                    <a:cubicBezTo>
                      <a:pt x="2323837" y="1035198"/>
                      <a:pt x="2425028" y="861628"/>
                      <a:pt x="2680428" y="861628"/>
                    </a:cubicBezTo>
                    <a:cubicBezTo>
                      <a:pt x="2935827" y="861628"/>
                      <a:pt x="3234677" y="957979"/>
                      <a:pt x="3326303" y="1054445"/>
                    </a:cubicBezTo>
                    <a:cubicBezTo>
                      <a:pt x="3429915" y="1046032"/>
                      <a:pt x="3799876" y="1136390"/>
                      <a:pt x="3850010" y="1415877"/>
                    </a:cubicBezTo>
                    <a:cubicBezTo>
                      <a:pt x="4075790" y="1415877"/>
                      <a:pt x="4174562" y="1654450"/>
                      <a:pt x="4174562" y="1801397"/>
                    </a:cubicBezTo>
                    <a:cubicBezTo>
                      <a:pt x="4174562" y="2050573"/>
                      <a:pt x="4074407" y="2113846"/>
                      <a:pt x="3966300" y="2332826"/>
                    </a:cubicBezTo>
                    <a:lnTo>
                      <a:pt x="4579789" y="3103289"/>
                    </a:lnTo>
                    <a:cubicBezTo>
                      <a:pt x="4661964" y="3061222"/>
                      <a:pt x="4760390" y="2963027"/>
                      <a:pt x="4858931" y="2963027"/>
                    </a:cubicBezTo>
                    <a:cubicBezTo>
                      <a:pt x="4984211" y="2963027"/>
                      <a:pt x="5046908" y="2881082"/>
                      <a:pt x="5143259" y="2881082"/>
                    </a:cubicBezTo>
                    <a:cubicBezTo>
                      <a:pt x="5239610" y="2881082"/>
                      <a:pt x="5350483" y="2689187"/>
                      <a:pt x="5480603" y="2689187"/>
                    </a:cubicBezTo>
                    <a:cubicBezTo>
                      <a:pt x="5610723" y="2689187"/>
                      <a:pt x="5813107" y="2659337"/>
                      <a:pt x="5798700" y="2423184"/>
                    </a:cubicBezTo>
                    <a:cubicBezTo>
                      <a:pt x="5909573" y="2273817"/>
                      <a:pt x="5832469" y="2259295"/>
                      <a:pt x="5837310" y="2187032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solidFill>
                  <a:schemeClr val="accent1">
                    <a:lumMod val="60000"/>
                    <a:lumOff val="40000"/>
                  </a:schemeClr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6D7A1BB9-F0B5-901A-62B9-5BD6189F548D}"/>
                </a:ext>
              </a:extLst>
            </p:cNvPr>
            <p:cNvSpPr/>
            <p:nvPr/>
          </p:nvSpPr>
          <p:spPr>
            <a:xfrm>
              <a:off x="11342019" y="4252435"/>
              <a:ext cx="24956" cy="20912"/>
            </a:xfrm>
            <a:custGeom>
              <a:avLst/>
              <a:gdLst>
                <a:gd name="connsiteX0" fmla="*/ 0 w 49789"/>
                <a:gd name="connsiteY0" fmla="*/ 41721 h 41721"/>
                <a:gd name="connsiteX1" fmla="*/ 45410 w 49789"/>
                <a:gd name="connsiteY1" fmla="*/ 36881 h 41721"/>
                <a:gd name="connsiteX2" fmla="*/ 49789 w 49789"/>
                <a:gd name="connsiteY2" fmla="*/ 0 h 41721"/>
                <a:gd name="connsiteX3" fmla="*/ 0 w 49789"/>
                <a:gd name="connsiteY3" fmla="*/ 41721 h 41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789" h="41721">
                  <a:moveTo>
                    <a:pt x="0" y="41721"/>
                  </a:moveTo>
                  <a:lnTo>
                    <a:pt x="45410" y="36881"/>
                  </a:lnTo>
                  <a:cubicBezTo>
                    <a:pt x="45410" y="36881"/>
                    <a:pt x="47023" y="23627"/>
                    <a:pt x="49789" y="0"/>
                  </a:cubicBezTo>
                  <a:cubicBezTo>
                    <a:pt x="33423" y="11064"/>
                    <a:pt x="16827" y="25701"/>
                    <a:pt x="0" y="41721"/>
                  </a:cubicBezTo>
                  <a:close/>
                </a:path>
              </a:pathLst>
            </a:custGeom>
            <a:solidFill>
              <a:srgbClr val="EDECE5"/>
            </a:soli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154" name="Graphic 167">
              <a:extLst>
                <a:ext uri="{FF2B5EF4-FFF2-40B4-BE49-F238E27FC236}">
                  <a16:creationId xmlns:a16="http://schemas.microsoft.com/office/drawing/2014/main" id="{4AF4EAD8-B1FC-A2B0-1A3A-17A3B8E33C23}"/>
                </a:ext>
              </a:extLst>
            </p:cNvPr>
            <p:cNvGrpSpPr/>
            <p:nvPr/>
          </p:nvGrpSpPr>
          <p:grpSpPr>
            <a:xfrm>
              <a:off x="10832441" y="3998410"/>
              <a:ext cx="1031110" cy="743614"/>
              <a:chOff x="4268003" y="3753011"/>
              <a:chExt cx="2057135" cy="1483560"/>
            </a:xfrm>
            <a:solidFill>
              <a:srgbClr val="B2A499"/>
            </a:solidFill>
          </p:grpSpPr>
          <p:grpSp>
            <p:nvGrpSpPr>
              <p:cNvPr id="223" name="Graphic 167">
                <a:extLst>
                  <a:ext uri="{FF2B5EF4-FFF2-40B4-BE49-F238E27FC236}">
                    <a16:creationId xmlns:a16="http://schemas.microsoft.com/office/drawing/2014/main" id="{941AB079-9E07-A170-959E-77F3366F39BB}"/>
                  </a:ext>
                </a:extLst>
              </p:cNvPr>
              <p:cNvGrpSpPr/>
              <p:nvPr/>
            </p:nvGrpSpPr>
            <p:grpSpPr>
              <a:xfrm>
                <a:off x="4268003" y="3753011"/>
                <a:ext cx="2057135" cy="1483560"/>
                <a:chOff x="4268003" y="3753011"/>
                <a:chExt cx="2057135" cy="1483560"/>
              </a:xfrm>
              <a:grpFill/>
            </p:grpSpPr>
            <p:sp>
              <p:nvSpPr>
                <p:cNvPr id="227" name="Freeform: Shape 226">
                  <a:extLst>
                    <a:ext uri="{FF2B5EF4-FFF2-40B4-BE49-F238E27FC236}">
                      <a16:creationId xmlns:a16="http://schemas.microsoft.com/office/drawing/2014/main" id="{E496AAAD-814B-4470-7643-36C189497790}"/>
                    </a:ext>
                  </a:extLst>
                </p:cNvPr>
                <p:cNvSpPr/>
                <p:nvPr/>
              </p:nvSpPr>
              <p:spPr>
                <a:xfrm>
                  <a:off x="4268003" y="3753011"/>
                  <a:ext cx="2057135" cy="1483560"/>
                </a:xfrm>
                <a:custGeom>
                  <a:avLst/>
                  <a:gdLst>
                    <a:gd name="connsiteX0" fmla="*/ 115 w 2057135"/>
                    <a:gd name="connsiteY0" fmla="*/ 1058510 h 1483560"/>
                    <a:gd name="connsiteX1" fmla="*/ 703732 w 2057135"/>
                    <a:gd name="connsiteY1" fmla="*/ 1483561 h 1483560"/>
                    <a:gd name="connsiteX2" fmla="*/ 1629094 w 2057135"/>
                    <a:gd name="connsiteY2" fmla="*/ 1150942 h 1483560"/>
                    <a:gd name="connsiteX3" fmla="*/ 1990526 w 2057135"/>
                    <a:gd name="connsiteY3" fmla="*/ 776141 h 1483560"/>
                    <a:gd name="connsiteX4" fmla="*/ 2000323 w 2057135"/>
                    <a:gd name="connsiteY4" fmla="*/ 134876 h 1483560"/>
                    <a:gd name="connsiteX5" fmla="*/ 827283 w 2057135"/>
                    <a:gd name="connsiteY5" fmla="*/ 382208 h 1483560"/>
                    <a:gd name="connsiteX6" fmla="*/ 0 w 2057135"/>
                    <a:gd name="connsiteY6" fmla="*/ 1058510 h 1483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57135" h="1483560">
                      <a:moveTo>
                        <a:pt x="115" y="1058510"/>
                      </a:moveTo>
                      <a:cubicBezTo>
                        <a:pt x="115" y="1058510"/>
                        <a:pt x="178411" y="1483561"/>
                        <a:pt x="703732" y="1483561"/>
                      </a:cubicBezTo>
                      <a:cubicBezTo>
                        <a:pt x="1229053" y="1483561"/>
                        <a:pt x="1445958" y="1309991"/>
                        <a:pt x="1629094" y="1150942"/>
                      </a:cubicBezTo>
                      <a:cubicBezTo>
                        <a:pt x="1812230" y="991894"/>
                        <a:pt x="1913422" y="979792"/>
                        <a:pt x="1990526" y="776141"/>
                      </a:cubicBezTo>
                      <a:cubicBezTo>
                        <a:pt x="2067630" y="572490"/>
                        <a:pt x="2086532" y="312711"/>
                        <a:pt x="2000323" y="134876"/>
                      </a:cubicBezTo>
                      <a:cubicBezTo>
                        <a:pt x="1873315" y="-127324"/>
                        <a:pt x="1459904" y="12824"/>
                        <a:pt x="827283" y="382208"/>
                      </a:cubicBezTo>
                      <a:cubicBezTo>
                        <a:pt x="194662" y="751592"/>
                        <a:pt x="0" y="1058510"/>
                        <a:pt x="0" y="1058510"/>
                      </a:cubicBezTo>
                      <a:close/>
                    </a:path>
                  </a:pathLst>
                </a:custGeom>
                <a:grpFill/>
                <a:ln w="9525" cap="flat">
                  <a:solidFill>
                    <a:schemeClr val="accent4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228" name="Freeform: Shape 227">
                  <a:extLst>
                    <a:ext uri="{FF2B5EF4-FFF2-40B4-BE49-F238E27FC236}">
                      <a16:creationId xmlns:a16="http://schemas.microsoft.com/office/drawing/2014/main" id="{08488193-29A0-3F2A-63CF-1D2453806648}"/>
                    </a:ext>
                  </a:extLst>
                </p:cNvPr>
                <p:cNvSpPr/>
                <p:nvPr/>
              </p:nvSpPr>
              <p:spPr>
                <a:xfrm>
                  <a:off x="4268003" y="3753011"/>
                  <a:ext cx="2057135" cy="1483560"/>
                </a:xfrm>
                <a:custGeom>
                  <a:avLst/>
                  <a:gdLst>
                    <a:gd name="connsiteX0" fmla="*/ 115 w 2057135"/>
                    <a:gd name="connsiteY0" fmla="*/ 1058510 h 1483560"/>
                    <a:gd name="connsiteX1" fmla="*/ 703732 w 2057135"/>
                    <a:gd name="connsiteY1" fmla="*/ 1483561 h 1483560"/>
                    <a:gd name="connsiteX2" fmla="*/ 1629094 w 2057135"/>
                    <a:gd name="connsiteY2" fmla="*/ 1150942 h 1483560"/>
                    <a:gd name="connsiteX3" fmla="*/ 1990526 w 2057135"/>
                    <a:gd name="connsiteY3" fmla="*/ 776141 h 1483560"/>
                    <a:gd name="connsiteX4" fmla="*/ 2000323 w 2057135"/>
                    <a:gd name="connsiteY4" fmla="*/ 134876 h 1483560"/>
                    <a:gd name="connsiteX5" fmla="*/ 827283 w 2057135"/>
                    <a:gd name="connsiteY5" fmla="*/ 382208 h 1483560"/>
                    <a:gd name="connsiteX6" fmla="*/ 0 w 2057135"/>
                    <a:gd name="connsiteY6" fmla="*/ 1058510 h 1483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57135" h="1483560">
                      <a:moveTo>
                        <a:pt x="115" y="1058510"/>
                      </a:moveTo>
                      <a:cubicBezTo>
                        <a:pt x="115" y="1058510"/>
                        <a:pt x="178411" y="1483561"/>
                        <a:pt x="703732" y="1483561"/>
                      </a:cubicBezTo>
                      <a:cubicBezTo>
                        <a:pt x="1229053" y="1483561"/>
                        <a:pt x="1445958" y="1309991"/>
                        <a:pt x="1629094" y="1150942"/>
                      </a:cubicBezTo>
                      <a:cubicBezTo>
                        <a:pt x="1812230" y="991894"/>
                        <a:pt x="1913422" y="979792"/>
                        <a:pt x="1990526" y="776141"/>
                      </a:cubicBezTo>
                      <a:cubicBezTo>
                        <a:pt x="2067630" y="572490"/>
                        <a:pt x="2086532" y="312711"/>
                        <a:pt x="2000323" y="134876"/>
                      </a:cubicBezTo>
                      <a:cubicBezTo>
                        <a:pt x="1873315" y="-127324"/>
                        <a:pt x="1459904" y="12824"/>
                        <a:pt x="827283" y="382208"/>
                      </a:cubicBezTo>
                      <a:cubicBezTo>
                        <a:pt x="194662" y="751592"/>
                        <a:pt x="0" y="1058510"/>
                        <a:pt x="0" y="1058510"/>
                      </a:cubicBezTo>
                      <a:close/>
                    </a:path>
                  </a:pathLst>
                </a:custGeom>
                <a:grpFill/>
                <a:ln w="9525" cap="flat">
                  <a:solidFill>
                    <a:schemeClr val="accent4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  <p:grpSp>
            <p:nvGrpSpPr>
              <p:cNvPr id="224" name="Graphic 167">
                <a:extLst>
                  <a:ext uri="{FF2B5EF4-FFF2-40B4-BE49-F238E27FC236}">
                    <a16:creationId xmlns:a16="http://schemas.microsoft.com/office/drawing/2014/main" id="{D41BFEAA-34E6-36F5-4A5D-7BC40185B4A9}"/>
                  </a:ext>
                </a:extLst>
              </p:cNvPr>
              <p:cNvGrpSpPr/>
              <p:nvPr/>
            </p:nvGrpSpPr>
            <p:grpSpPr>
              <a:xfrm>
                <a:off x="4268003" y="3753011"/>
                <a:ext cx="2057135" cy="1483560"/>
                <a:chOff x="4268003" y="3753011"/>
                <a:chExt cx="2057135" cy="1483560"/>
              </a:xfrm>
              <a:grpFill/>
            </p:grpSpPr>
            <p:sp>
              <p:nvSpPr>
                <p:cNvPr id="225" name="Freeform: Shape 224">
                  <a:extLst>
                    <a:ext uri="{FF2B5EF4-FFF2-40B4-BE49-F238E27FC236}">
                      <a16:creationId xmlns:a16="http://schemas.microsoft.com/office/drawing/2014/main" id="{0C587039-5A68-4A8C-0D37-9151219DBC30}"/>
                    </a:ext>
                  </a:extLst>
                </p:cNvPr>
                <p:cNvSpPr/>
                <p:nvPr/>
              </p:nvSpPr>
              <p:spPr>
                <a:xfrm>
                  <a:off x="4268003" y="3753011"/>
                  <a:ext cx="2057135" cy="1483560"/>
                </a:xfrm>
                <a:custGeom>
                  <a:avLst/>
                  <a:gdLst>
                    <a:gd name="connsiteX0" fmla="*/ 115 w 2057135"/>
                    <a:gd name="connsiteY0" fmla="*/ 1058510 h 1483560"/>
                    <a:gd name="connsiteX1" fmla="*/ 703732 w 2057135"/>
                    <a:gd name="connsiteY1" fmla="*/ 1483561 h 1483560"/>
                    <a:gd name="connsiteX2" fmla="*/ 1629094 w 2057135"/>
                    <a:gd name="connsiteY2" fmla="*/ 1150942 h 1483560"/>
                    <a:gd name="connsiteX3" fmla="*/ 1990526 w 2057135"/>
                    <a:gd name="connsiteY3" fmla="*/ 776141 h 1483560"/>
                    <a:gd name="connsiteX4" fmla="*/ 2000323 w 2057135"/>
                    <a:gd name="connsiteY4" fmla="*/ 134876 h 1483560"/>
                    <a:gd name="connsiteX5" fmla="*/ 827283 w 2057135"/>
                    <a:gd name="connsiteY5" fmla="*/ 382208 h 1483560"/>
                    <a:gd name="connsiteX6" fmla="*/ 0 w 2057135"/>
                    <a:gd name="connsiteY6" fmla="*/ 1058510 h 1483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57135" h="1483560">
                      <a:moveTo>
                        <a:pt x="115" y="1058510"/>
                      </a:moveTo>
                      <a:cubicBezTo>
                        <a:pt x="115" y="1058510"/>
                        <a:pt x="178411" y="1483561"/>
                        <a:pt x="703732" y="1483561"/>
                      </a:cubicBezTo>
                      <a:cubicBezTo>
                        <a:pt x="1229053" y="1483561"/>
                        <a:pt x="1445958" y="1309991"/>
                        <a:pt x="1629094" y="1150942"/>
                      </a:cubicBezTo>
                      <a:cubicBezTo>
                        <a:pt x="1812230" y="991894"/>
                        <a:pt x="1913422" y="979792"/>
                        <a:pt x="1990526" y="776141"/>
                      </a:cubicBezTo>
                      <a:cubicBezTo>
                        <a:pt x="2067630" y="572490"/>
                        <a:pt x="2086532" y="312711"/>
                        <a:pt x="2000323" y="134876"/>
                      </a:cubicBezTo>
                      <a:cubicBezTo>
                        <a:pt x="1873315" y="-127324"/>
                        <a:pt x="1459904" y="12824"/>
                        <a:pt x="827283" y="382208"/>
                      </a:cubicBezTo>
                      <a:cubicBezTo>
                        <a:pt x="194662" y="751592"/>
                        <a:pt x="0" y="1058510"/>
                        <a:pt x="0" y="1058510"/>
                      </a:cubicBezTo>
                      <a:close/>
                    </a:path>
                  </a:pathLst>
                </a:custGeom>
                <a:grpFill/>
                <a:ln w="9525" cap="flat">
                  <a:solidFill>
                    <a:schemeClr val="accent4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sp>
              <p:nvSpPr>
                <p:cNvPr id="226" name="Freeform: Shape 225">
                  <a:extLst>
                    <a:ext uri="{FF2B5EF4-FFF2-40B4-BE49-F238E27FC236}">
                      <a16:creationId xmlns:a16="http://schemas.microsoft.com/office/drawing/2014/main" id="{7D912AE8-02A2-3C1B-B92C-045E1E5AC265}"/>
                    </a:ext>
                  </a:extLst>
                </p:cNvPr>
                <p:cNvSpPr/>
                <p:nvPr/>
              </p:nvSpPr>
              <p:spPr>
                <a:xfrm>
                  <a:off x="4268003" y="3753011"/>
                  <a:ext cx="2057135" cy="1483560"/>
                </a:xfrm>
                <a:custGeom>
                  <a:avLst/>
                  <a:gdLst>
                    <a:gd name="connsiteX0" fmla="*/ 115 w 2057135"/>
                    <a:gd name="connsiteY0" fmla="*/ 1058510 h 1483560"/>
                    <a:gd name="connsiteX1" fmla="*/ 703732 w 2057135"/>
                    <a:gd name="connsiteY1" fmla="*/ 1483561 h 1483560"/>
                    <a:gd name="connsiteX2" fmla="*/ 1629094 w 2057135"/>
                    <a:gd name="connsiteY2" fmla="*/ 1150942 h 1483560"/>
                    <a:gd name="connsiteX3" fmla="*/ 1990526 w 2057135"/>
                    <a:gd name="connsiteY3" fmla="*/ 776141 h 1483560"/>
                    <a:gd name="connsiteX4" fmla="*/ 2000323 w 2057135"/>
                    <a:gd name="connsiteY4" fmla="*/ 134876 h 1483560"/>
                    <a:gd name="connsiteX5" fmla="*/ 827283 w 2057135"/>
                    <a:gd name="connsiteY5" fmla="*/ 382208 h 1483560"/>
                    <a:gd name="connsiteX6" fmla="*/ 0 w 2057135"/>
                    <a:gd name="connsiteY6" fmla="*/ 1058510 h 1483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057135" h="1483560">
                      <a:moveTo>
                        <a:pt x="115" y="1058510"/>
                      </a:moveTo>
                      <a:cubicBezTo>
                        <a:pt x="115" y="1058510"/>
                        <a:pt x="178411" y="1483561"/>
                        <a:pt x="703732" y="1483561"/>
                      </a:cubicBezTo>
                      <a:cubicBezTo>
                        <a:pt x="1229053" y="1483561"/>
                        <a:pt x="1445958" y="1309991"/>
                        <a:pt x="1629094" y="1150942"/>
                      </a:cubicBezTo>
                      <a:cubicBezTo>
                        <a:pt x="1812230" y="991894"/>
                        <a:pt x="1913422" y="979792"/>
                        <a:pt x="1990526" y="776141"/>
                      </a:cubicBezTo>
                      <a:cubicBezTo>
                        <a:pt x="2067630" y="572490"/>
                        <a:pt x="2086532" y="312711"/>
                        <a:pt x="2000323" y="134876"/>
                      </a:cubicBezTo>
                      <a:cubicBezTo>
                        <a:pt x="1873315" y="-127324"/>
                        <a:pt x="1459904" y="12824"/>
                        <a:pt x="827283" y="382208"/>
                      </a:cubicBezTo>
                      <a:cubicBezTo>
                        <a:pt x="194662" y="751592"/>
                        <a:pt x="0" y="1058510"/>
                        <a:pt x="0" y="1058510"/>
                      </a:cubicBezTo>
                      <a:close/>
                    </a:path>
                  </a:pathLst>
                </a:custGeom>
                <a:grpFill/>
                <a:ln w="9525" cap="flat">
                  <a:solidFill>
                    <a:schemeClr val="accent4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</p:grpSp>
        </p:grp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6147D26F-387C-9F3F-9C9D-75D2D87AD70F}"/>
                </a:ext>
              </a:extLst>
            </p:cNvPr>
            <p:cNvSpPr/>
            <p:nvPr/>
          </p:nvSpPr>
          <p:spPr>
            <a:xfrm>
              <a:off x="10846364" y="4397781"/>
              <a:ext cx="818352" cy="159320"/>
            </a:xfrm>
            <a:custGeom>
              <a:avLst/>
              <a:gdLst>
                <a:gd name="connsiteX0" fmla="*/ 0 w 1632667"/>
                <a:gd name="connsiteY0" fmla="*/ 314524 h 317855"/>
                <a:gd name="connsiteX1" fmla="*/ 531314 w 1632667"/>
                <a:gd name="connsiteY1" fmla="*/ 224166 h 317855"/>
                <a:gd name="connsiteX2" fmla="*/ 859092 w 1632667"/>
                <a:gd name="connsiteY2" fmla="*/ 238572 h 317855"/>
                <a:gd name="connsiteX3" fmla="*/ 1632667 w 1632667"/>
                <a:gd name="connsiteY3" fmla="*/ 0 h 317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32667" h="317855">
                  <a:moveTo>
                    <a:pt x="0" y="314524"/>
                  </a:moveTo>
                  <a:cubicBezTo>
                    <a:pt x="120439" y="338612"/>
                    <a:pt x="372265" y="224166"/>
                    <a:pt x="531314" y="224166"/>
                  </a:cubicBezTo>
                  <a:cubicBezTo>
                    <a:pt x="690363" y="224166"/>
                    <a:pt x="709610" y="238572"/>
                    <a:pt x="859092" y="238572"/>
                  </a:cubicBezTo>
                  <a:cubicBezTo>
                    <a:pt x="1150681" y="238572"/>
                    <a:pt x="1314570" y="0"/>
                    <a:pt x="1632667" y="0"/>
                  </a:cubicBezTo>
                </a:path>
              </a:pathLst>
            </a:custGeom>
            <a:solidFill>
              <a:srgbClr val="B2A499"/>
            </a:solidFill>
            <a:ln w="9525" cap="flat">
              <a:solidFill>
                <a:schemeClr val="accent4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7E28EC8A-3F73-E8FC-205F-1D4C47415F3B}"/>
                </a:ext>
              </a:extLst>
            </p:cNvPr>
            <p:cNvSpPr/>
            <p:nvPr/>
          </p:nvSpPr>
          <p:spPr>
            <a:xfrm>
              <a:off x="11502847" y="4189987"/>
              <a:ext cx="359956" cy="197511"/>
            </a:xfrm>
            <a:custGeom>
              <a:avLst/>
              <a:gdLst>
                <a:gd name="connsiteX0" fmla="*/ 0 w 718138"/>
                <a:gd name="connsiteY0" fmla="*/ 394048 h 394048"/>
                <a:gd name="connsiteX1" fmla="*/ 381371 w 718138"/>
                <a:gd name="connsiteY1" fmla="*/ 303690 h 394048"/>
                <a:gd name="connsiteX2" fmla="*/ 718138 w 718138"/>
                <a:gd name="connsiteY2" fmla="*/ 0 h 394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18138" h="394048">
                  <a:moveTo>
                    <a:pt x="0" y="394048"/>
                  </a:moveTo>
                  <a:cubicBezTo>
                    <a:pt x="0" y="394048"/>
                    <a:pt x="133693" y="318443"/>
                    <a:pt x="381371" y="303690"/>
                  </a:cubicBezTo>
                  <a:cubicBezTo>
                    <a:pt x="583178" y="291589"/>
                    <a:pt x="718138" y="0"/>
                    <a:pt x="718138" y="0"/>
                  </a:cubicBezTo>
                </a:path>
              </a:pathLst>
            </a:custGeom>
            <a:solidFill>
              <a:srgbClr val="B2A499"/>
            </a:solidFill>
            <a:ln w="9525" cap="flat">
              <a:solidFill>
                <a:schemeClr val="accent4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EF0163A-5850-625B-DC90-9F97B94C1669}"/>
                </a:ext>
              </a:extLst>
            </p:cNvPr>
            <p:cNvSpPr/>
            <p:nvPr/>
          </p:nvSpPr>
          <p:spPr>
            <a:xfrm>
              <a:off x="10961612" y="4540065"/>
              <a:ext cx="456083" cy="93867"/>
            </a:xfrm>
            <a:custGeom>
              <a:avLst/>
              <a:gdLst>
                <a:gd name="connsiteX0" fmla="*/ 909919 w 909918"/>
                <a:gd name="connsiteY0" fmla="*/ 183597 h 187272"/>
                <a:gd name="connsiteX1" fmla="*/ 354401 w 909918"/>
                <a:gd name="connsiteY1" fmla="*/ 108913 h 187272"/>
                <a:gd name="connsiteX2" fmla="*/ 0 w 909918"/>
                <a:gd name="connsiteY2" fmla="*/ 0 h 187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09918" h="187272">
                  <a:moveTo>
                    <a:pt x="909919" y="183597"/>
                  </a:moveTo>
                  <a:cubicBezTo>
                    <a:pt x="585829" y="208953"/>
                    <a:pt x="602656" y="94276"/>
                    <a:pt x="354401" y="108913"/>
                  </a:cubicBezTo>
                  <a:cubicBezTo>
                    <a:pt x="110412" y="123320"/>
                    <a:pt x="0" y="0"/>
                    <a:pt x="0" y="0"/>
                  </a:cubicBezTo>
                </a:path>
              </a:pathLst>
            </a:custGeom>
            <a:solidFill>
              <a:srgbClr val="B2A499"/>
            </a:solidFill>
            <a:ln w="9525" cap="flat">
              <a:solidFill>
                <a:schemeClr val="accent4">
                  <a:lumMod val="7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158" name="Graphic 167">
              <a:extLst>
                <a:ext uri="{FF2B5EF4-FFF2-40B4-BE49-F238E27FC236}">
                  <a16:creationId xmlns:a16="http://schemas.microsoft.com/office/drawing/2014/main" id="{8C26D78D-40C4-ADDA-3B5A-BBCCC76BD567}"/>
                </a:ext>
              </a:extLst>
            </p:cNvPr>
            <p:cNvGrpSpPr/>
            <p:nvPr/>
          </p:nvGrpSpPr>
          <p:grpSpPr>
            <a:xfrm>
              <a:off x="10891600" y="4003221"/>
              <a:ext cx="972827" cy="738804"/>
              <a:chOff x="4386021" y="3762608"/>
              <a:chExt cx="1940852" cy="1473964"/>
            </a:xfrm>
            <a:solidFill>
              <a:srgbClr val="B2A499"/>
            </a:solidFill>
          </p:grpSpPr>
          <p:sp>
            <p:nvSpPr>
              <p:cNvPr id="198" name="Freeform: Shape 197">
                <a:extLst>
                  <a:ext uri="{FF2B5EF4-FFF2-40B4-BE49-F238E27FC236}">
                    <a16:creationId xmlns:a16="http://schemas.microsoft.com/office/drawing/2014/main" id="{849B5B21-257E-D795-0514-551EC4D89FC3}"/>
                  </a:ext>
                </a:extLst>
              </p:cNvPr>
              <p:cNvSpPr/>
              <p:nvPr/>
            </p:nvSpPr>
            <p:spPr>
              <a:xfrm>
                <a:off x="4386021" y="4311440"/>
                <a:ext cx="662817" cy="892284"/>
              </a:xfrm>
              <a:custGeom>
                <a:avLst/>
                <a:gdLst>
                  <a:gd name="connsiteX0" fmla="*/ 346449 w 662817"/>
                  <a:gd name="connsiteY0" fmla="*/ 892285 h 892284"/>
                  <a:gd name="connsiteX1" fmla="*/ 0 w 662817"/>
                  <a:gd name="connsiteY1" fmla="*/ 552059 h 892284"/>
                  <a:gd name="connsiteX2" fmla="*/ 662817 w 662817"/>
                  <a:gd name="connsiteY2" fmla="*/ 0 h 8922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2817" h="892284">
                    <a:moveTo>
                      <a:pt x="346449" y="892285"/>
                    </a:moveTo>
                    <a:cubicBezTo>
                      <a:pt x="109721" y="761819"/>
                      <a:pt x="0" y="552059"/>
                      <a:pt x="0" y="552059"/>
                    </a:cubicBezTo>
                    <a:cubicBezTo>
                      <a:pt x="0" y="552059"/>
                      <a:pt x="477261" y="339880"/>
                      <a:pt x="662817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199" name="Freeform: Shape 198">
                <a:extLst>
                  <a:ext uri="{FF2B5EF4-FFF2-40B4-BE49-F238E27FC236}">
                    <a16:creationId xmlns:a16="http://schemas.microsoft.com/office/drawing/2014/main" id="{73FE68FB-93A1-78DE-F02D-3588BFB0E041}"/>
                  </a:ext>
                </a:extLst>
              </p:cNvPr>
              <p:cNvSpPr/>
              <p:nvPr/>
            </p:nvSpPr>
            <p:spPr>
              <a:xfrm>
                <a:off x="4460705" y="4849554"/>
                <a:ext cx="346103" cy="372035"/>
              </a:xfrm>
              <a:custGeom>
                <a:avLst/>
                <a:gdLst>
                  <a:gd name="connsiteX0" fmla="*/ 346103 w 346103"/>
                  <a:gd name="connsiteY0" fmla="*/ 372035 h 372035"/>
                  <a:gd name="connsiteX1" fmla="*/ 0 w 346103"/>
                  <a:gd name="connsiteY1" fmla="*/ 0 h 3720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46103" h="372035">
                    <a:moveTo>
                      <a:pt x="346103" y="372035"/>
                    </a:moveTo>
                    <a:cubicBezTo>
                      <a:pt x="104649" y="250674"/>
                      <a:pt x="0" y="0"/>
                      <a:pt x="0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0" name="Freeform: Shape 199">
                <a:extLst>
                  <a:ext uri="{FF2B5EF4-FFF2-40B4-BE49-F238E27FC236}">
                    <a16:creationId xmlns:a16="http://schemas.microsoft.com/office/drawing/2014/main" id="{4FB2C24D-3596-21F4-421B-69D1FB0CC433}"/>
                  </a:ext>
                </a:extLst>
              </p:cNvPr>
              <p:cNvSpPr/>
              <p:nvPr/>
            </p:nvSpPr>
            <p:spPr>
              <a:xfrm>
                <a:off x="4525707" y="4833649"/>
                <a:ext cx="413756" cy="402461"/>
              </a:xfrm>
              <a:custGeom>
                <a:avLst/>
                <a:gdLst>
                  <a:gd name="connsiteX0" fmla="*/ 413757 w 413756"/>
                  <a:gd name="connsiteY0" fmla="*/ 402462 h 402461"/>
                  <a:gd name="connsiteX1" fmla="*/ 0 w 413756"/>
                  <a:gd name="connsiteY1" fmla="*/ 0 h 4024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3756" h="402461">
                    <a:moveTo>
                      <a:pt x="413757" y="402462"/>
                    </a:moveTo>
                    <a:cubicBezTo>
                      <a:pt x="299426" y="352327"/>
                      <a:pt x="151788" y="288707"/>
                      <a:pt x="0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1" name="Freeform: Shape 200">
                <a:extLst>
                  <a:ext uri="{FF2B5EF4-FFF2-40B4-BE49-F238E27FC236}">
                    <a16:creationId xmlns:a16="http://schemas.microsoft.com/office/drawing/2014/main" id="{921897E6-0646-6FEB-4334-98E0BB4EB498}"/>
                  </a:ext>
                </a:extLst>
              </p:cNvPr>
              <p:cNvSpPr/>
              <p:nvPr/>
            </p:nvSpPr>
            <p:spPr>
              <a:xfrm>
                <a:off x="4588290" y="4279861"/>
                <a:ext cx="579950" cy="956711"/>
              </a:xfrm>
              <a:custGeom>
                <a:avLst/>
                <a:gdLst>
                  <a:gd name="connsiteX0" fmla="*/ 444298 w 579950"/>
                  <a:gd name="connsiteY0" fmla="*/ 956711 h 956711"/>
                  <a:gd name="connsiteX1" fmla="*/ 0 w 579950"/>
                  <a:gd name="connsiteY1" fmla="*/ 537423 h 956711"/>
                  <a:gd name="connsiteX2" fmla="*/ 301501 w 579950"/>
                  <a:gd name="connsiteY2" fmla="*/ 365466 h 956711"/>
                  <a:gd name="connsiteX3" fmla="*/ 579950 w 579950"/>
                  <a:gd name="connsiteY3" fmla="*/ 0 h 956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9950" h="956711">
                    <a:moveTo>
                      <a:pt x="444298" y="956711"/>
                    </a:moveTo>
                    <a:cubicBezTo>
                      <a:pt x="189475" y="809649"/>
                      <a:pt x="65694" y="669617"/>
                      <a:pt x="0" y="537423"/>
                    </a:cubicBezTo>
                    <a:cubicBezTo>
                      <a:pt x="0" y="537423"/>
                      <a:pt x="196505" y="457783"/>
                      <a:pt x="301501" y="365466"/>
                    </a:cubicBezTo>
                    <a:cubicBezTo>
                      <a:pt x="457552" y="228085"/>
                      <a:pt x="579950" y="0"/>
                      <a:pt x="579950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2" name="Freeform: Shape 201">
                <a:extLst>
                  <a:ext uri="{FF2B5EF4-FFF2-40B4-BE49-F238E27FC236}">
                    <a16:creationId xmlns:a16="http://schemas.microsoft.com/office/drawing/2014/main" id="{95832E28-DEE5-B645-3148-922BA44AF931}"/>
                  </a:ext>
                </a:extLst>
              </p:cNvPr>
              <p:cNvSpPr/>
              <p:nvPr/>
            </p:nvSpPr>
            <p:spPr>
              <a:xfrm>
                <a:off x="4667698" y="4797344"/>
                <a:ext cx="444413" cy="434847"/>
              </a:xfrm>
              <a:custGeom>
                <a:avLst/>
                <a:gdLst>
                  <a:gd name="connsiteX0" fmla="*/ 0 w 444413"/>
                  <a:gd name="connsiteY0" fmla="*/ 0 h 434847"/>
                  <a:gd name="connsiteX1" fmla="*/ 444414 w 444413"/>
                  <a:gd name="connsiteY1" fmla="*/ 434848 h 4348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4413" h="434847">
                    <a:moveTo>
                      <a:pt x="0" y="0"/>
                    </a:moveTo>
                    <a:cubicBezTo>
                      <a:pt x="46216" y="97043"/>
                      <a:pt x="245027" y="317060"/>
                      <a:pt x="444414" y="434848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3" name="Freeform: Shape 202">
                <a:extLst>
                  <a:ext uri="{FF2B5EF4-FFF2-40B4-BE49-F238E27FC236}">
                    <a16:creationId xmlns:a16="http://schemas.microsoft.com/office/drawing/2014/main" id="{622704C7-021D-07B1-6D60-48FF0E726832}"/>
                  </a:ext>
                </a:extLst>
              </p:cNvPr>
              <p:cNvSpPr/>
              <p:nvPr/>
            </p:nvSpPr>
            <p:spPr>
              <a:xfrm>
                <a:off x="4724287" y="4785243"/>
                <a:ext cx="474033" cy="439112"/>
              </a:xfrm>
              <a:custGeom>
                <a:avLst/>
                <a:gdLst>
                  <a:gd name="connsiteX0" fmla="*/ 0 w 474033"/>
                  <a:gd name="connsiteY0" fmla="*/ 0 h 439112"/>
                  <a:gd name="connsiteX1" fmla="*/ 474034 w 474033"/>
                  <a:gd name="connsiteY1" fmla="*/ 439112 h 439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74033" h="439112">
                    <a:moveTo>
                      <a:pt x="0" y="0"/>
                    </a:moveTo>
                    <a:cubicBezTo>
                      <a:pt x="154093" y="107530"/>
                      <a:pt x="224512" y="329392"/>
                      <a:pt x="474034" y="439112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4" name="Freeform: Shape 203">
                <a:extLst>
                  <a:ext uri="{FF2B5EF4-FFF2-40B4-BE49-F238E27FC236}">
                    <a16:creationId xmlns:a16="http://schemas.microsoft.com/office/drawing/2014/main" id="{131BB700-D8CF-6F51-0E19-412B0A0513CD}"/>
                  </a:ext>
                </a:extLst>
              </p:cNvPr>
              <p:cNvSpPr/>
              <p:nvPr/>
            </p:nvSpPr>
            <p:spPr>
              <a:xfrm>
                <a:off x="4827093" y="4175557"/>
                <a:ext cx="525320" cy="1031279"/>
              </a:xfrm>
              <a:custGeom>
                <a:avLst/>
                <a:gdLst>
                  <a:gd name="connsiteX0" fmla="*/ 486135 w 525320"/>
                  <a:gd name="connsiteY0" fmla="*/ 1031279 h 1031279"/>
                  <a:gd name="connsiteX1" fmla="*/ 0 w 525320"/>
                  <a:gd name="connsiteY1" fmla="*/ 598391 h 1031279"/>
                  <a:gd name="connsiteX2" fmla="*/ 525321 w 525320"/>
                  <a:gd name="connsiteY2" fmla="*/ 0 h 1031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5320" h="1031279">
                    <a:moveTo>
                      <a:pt x="486135" y="1031279"/>
                    </a:moveTo>
                    <a:cubicBezTo>
                      <a:pt x="286748" y="942996"/>
                      <a:pt x="175875" y="689901"/>
                      <a:pt x="0" y="598391"/>
                    </a:cubicBezTo>
                    <a:cubicBezTo>
                      <a:pt x="173455" y="509186"/>
                      <a:pt x="418136" y="300924"/>
                      <a:pt x="525321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5" name="Freeform: Shape 204">
                <a:extLst>
                  <a:ext uri="{FF2B5EF4-FFF2-40B4-BE49-F238E27FC236}">
                    <a16:creationId xmlns:a16="http://schemas.microsoft.com/office/drawing/2014/main" id="{9A041A6F-72BB-FF7C-E755-FEEC19EBC24F}"/>
                  </a:ext>
                </a:extLst>
              </p:cNvPr>
              <p:cNvSpPr/>
              <p:nvPr/>
            </p:nvSpPr>
            <p:spPr>
              <a:xfrm>
                <a:off x="4961246" y="4071139"/>
                <a:ext cx="579720" cy="1113915"/>
              </a:xfrm>
              <a:custGeom>
                <a:avLst/>
                <a:gdLst>
                  <a:gd name="connsiteX0" fmla="*/ 445451 w 579720"/>
                  <a:gd name="connsiteY0" fmla="*/ 1113916 h 1113915"/>
                  <a:gd name="connsiteX1" fmla="*/ 0 w 579720"/>
                  <a:gd name="connsiteY1" fmla="*/ 707305 h 1113915"/>
                  <a:gd name="connsiteX2" fmla="*/ 579720 w 579720"/>
                  <a:gd name="connsiteY2" fmla="*/ 0 h 11139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79720" h="1113915">
                    <a:moveTo>
                      <a:pt x="445451" y="1113916"/>
                    </a:moveTo>
                    <a:cubicBezTo>
                      <a:pt x="230390" y="997971"/>
                      <a:pt x="150866" y="776226"/>
                      <a:pt x="0" y="707305"/>
                    </a:cubicBezTo>
                    <a:cubicBezTo>
                      <a:pt x="150866" y="609801"/>
                      <a:pt x="463546" y="364198"/>
                      <a:pt x="579720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6" name="Freeform: Shape 205">
                <a:extLst>
                  <a:ext uri="{FF2B5EF4-FFF2-40B4-BE49-F238E27FC236}">
                    <a16:creationId xmlns:a16="http://schemas.microsoft.com/office/drawing/2014/main" id="{B560E7B4-76A1-7BA5-DC9E-1FDAB1020704}"/>
                  </a:ext>
                </a:extLst>
              </p:cNvPr>
              <p:cNvSpPr/>
              <p:nvPr/>
            </p:nvSpPr>
            <p:spPr>
              <a:xfrm>
                <a:off x="6026525" y="4135334"/>
                <a:ext cx="297236" cy="297581"/>
              </a:xfrm>
              <a:custGeom>
                <a:avLst/>
                <a:gdLst>
                  <a:gd name="connsiteX0" fmla="*/ 0 w 297236"/>
                  <a:gd name="connsiteY0" fmla="*/ 297582 h 297581"/>
                  <a:gd name="connsiteX1" fmla="*/ 297236 w 297236"/>
                  <a:gd name="connsiteY1" fmla="*/ 0 h 2975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297236" h="297581">
                    <a:moveTo>
                      <a:pt x="0" y="297582"/>
                    </a:moveTo>
                    <a:cubicBezTo>
                      <a:pt x="99578" y="115713"/>
                      <a:pt x="297236" y="0"/>
                      <a:pt x="297236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7" name="Freeform: Shape 206">
                <a:extLst>
                  <a:ext uri="{FF2B5EF4-FFF2-40B4-BE49-F238E27FC236}">
                    <a16:creationId xmlns:a16="http://schemas.microsoft.com/office/drawing/2014/main" id="{3A3671ED-C504-4E01-E097-40349102D259}"/>
                  </a:ext>
                </a:extLst>
              </p:cNvPr>
              <p:cNvSpPr/>
              <p:nvPr/>
            </p:nvSpPr>
            <p:spPr>
              <a:xfrm>
                <a:off x="5079496" y="3941940"/>
                <a:ext cx="871193" cy="843417"/>
              </a:xfrm>
              <a:custGeom>
                <a:avLst/>
                <a:gdLst>
                  <a:gd name="connsiteX0" fmla="*/ 871194 w 871193"/>
                  <a:gd name="connsiteY0" fmla="*/ 0 h 843417"/>
                  <a:gd name="connsiteX1" fmla="*/ 0 w 871193"/>
                  <a:gd name="connsiteY1" fmla="*/ 843418 h 843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71193" h="843417">
                    <a:moveTo>
                      <a:pt x="871194" y="0"/>
                    </a:moveTo>
                    <a:cubicBezTo>
                      <a:pt x="453634" y="258511"/>
                      <a:pt x="283752" y="643455"/>
                      <a:pt x="0" y="843418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8" name="Freeform: Shape 207">
                <a:extLst>
                  <a:ext uri="{FF2B5EF4-FFF2-40B4-BE49-F238E27FC236}">
                    <a16:creationId xmlns:a16="http://schemas.microsoft.com/office/drawing/2014/main" id="{E486ADC4-003D-38B5-62BA-67EBBD61D2C0}"/>
                  </a:ext>
                </a:extLst>
              </p:cNvPr>
              <p:cNvSpPr/>
              <p:nvPr/>
            </p:nvSpPr>
            <p:spPr>
              <a:xfrm>
                <a:off x="5079611" y="4785243"/>
                <a:ext cx="435538" cy="364428"/>
              </a:xfrm>
              <a:custGeom>
                <a:avLst/>
                <a:gdLst>
                  <a:gd name="connsiteX0" fmla="*/ 435539 w 435538"/>
                  <a:gd name="connsiteY0" fmla="*/ 364428 h 364428"/>
                  <a:gd name="connsiteX1" fmla="*/ 0 w 435538"/>
                  <a:gd name="connsiteY1" fmla="*/ 0 h 364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5538" h="364428">
                    <a:moveTo>
                      <a:pt x="435539" y="364428"/>
                    </a:moveTo>
                    <a:cubicBezTo>
                      <a:pt x="229467" y="297121"/>
                      <a:pt x="171495" y="78487"/>
                      <a:pt x="0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09" name="Freeform: Shape 208">
                <a:extLst>
                  <a:ext uri="{FF2B5EF4-FFF2-40B4-BE49-F238E27FC236}">
                    <a16:creationId xmlns:a16="http://schemas.microsoft.com/office/drawing/2014/main" id="{CA332DF2-C399-A522-4374-31D6F02D145D}"/>
                  </a:ext>
                </a:extLst>
              </p:cNvPr>
              <p:cNvSpPr/>
              <p:nvPr/>
            </p:nvSpPr>
            <p:spPr>
              <a:xfrm>
                <a:off x="5229670" y="3762608"/>
                <a:ext cx="884678" cy="1020445"/>
              </a:xfrm>
              <a:custGeom>
                <a:avLst/>
                <a:gdLst>
                  <a:gd name="connsiteX0" fmla="*/ 0 w 884678"/>
                  <a:gd name="connsiteY0" fmla="*/ 1020446 h 1020445"/>
                  <a:gd name="connsiteX1" fmla="*/ 884678 w 884678"/>
                  <a:gd name="connsiteY1" fmla="*/ 0 h 1020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4678" h="1020445">
                    <a:moveTo>
                      <a:pt x="0" y="1020446"/>
                    </a:moveTo>
                    <a:cubicBezTo>
                      <a:pt x="216444" y="748795"/>
                      <a:pt x="734965" y="321324"/>
                      <a:pt x="884678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0" name="Freeform: Shape 209">
                <a:extLst>
                  <a:ext uri="{FF2B5EF4-FFF2-40B4-BE49-F238E27FC236}">
                    <a16:creationId xmlns:a16="http://schemas.microsoft.com/office/drawing/2014/main" id="{50A65E32-46EC-DA9A-9053-B11AFE464BC7}"/>
                  </a:ext>
                </a:extLst>
              </p:cNvPr>
              <p:cNvSpPr/>
              <p:nvPr/>
            </p:nvSpPr>
            <p:spPr>
              <a:xfrm>
                <a:off x="5229785" y="4783053"/>
                <a:ext cx="394624" cy="317059"/>
              </a:xfrm>
              <a:custGeom>
                <a:avLst/>
                <a:gdLst>
                  <a:gd name="connsiteX0" fmla="*/ 394625 w 394624"/>
                  <a:gd name="connsiteY0" fmla="*/ 317060 h 317059"/>
                  <a:gd name="connsiteX1" fmla="*/ 0 w 394624"/>
                  <a:gd name="connsiteY1" fmla="*/ 0 h 317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4624" h="317059">
                    <a:moveTo>
                      <a:pt x="394625" y="317060"/>
                    </a:moveTo>
                    <a:cubicBezTo>
                      <a:pt x="169767" y="214370"/>
                      <a:pt x="113869" y="76528"/>
                      <a:pt x="0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1" name="Freeform: Shape 210">
                <a:extLst>
                  <a:ext uri="{FF2B5EF4-FFF2-40B4-BE49-F238E27FC236}">
                    <a16:creationId xmlns:a16="http://schemas.microsoft.com/office/drawing/2014/main" id="{2E1B03EC-1706-E515-5A32-842A596A378C}"/>
                  </a:ext>
                </a:extLst>
              </p:cNvPr>
              <p:cNvSpPr/>
              <p:nvPr/>
            </p:nvSpPr>
            <p:spPr>
              <a:xfrm>
                <a:off x="5333512" y="4758274"/>
                <a:ext cx="397736" cy="277297"/>
              </a:xfrm>
              <a:custGeom>
                <a:avLst/>
                <a:gdLst>
                  <a:gd name="connsiteX0" fmla="*/ 0 w 397736"/>
                  <a:gd name="connsiteY0" fmla="*/ 0 h 277297"/>
                  <a:gd name="connsiteX1" fmla="*/ 397736 w 397736"/>
                  <a:gd name="connsiteY1" fmla="*/ 277298 h 277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97736" h="277297">
                    <a:moveTo>
                      <a:pt x="0" y="0"/>
                    </a:moveTo>
                    <a:cubicBezTo>
                      <a:pt x="111103" y="85517"/>
                      <a:pt x="218058" y="239610"/>
                      <a:pt x="397736" y="277298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2" name="Freeform: Shape 211">
                <a:extLst>
                  <a:ext uri="{FF2B5EF4-FFF2-40B4-BE49-F238E27FC236}">
                    <a16:creationId xmlns:a16="http://schemas.microsoft.com/office/drawing/2014/main" id="{5F363ADD-8004-5C0D-7F59-0CE622826D70}"/>
                  </a:ext>
                </a:extLst>
              </p:cNvPr>
              <p:cNvSpPr/>
              <p:nvPr/>
            </p:nvSpPr>
            <p:spPr>
              <a:xfrm>
                <a:off x="5412114" y="4727501"/>
                <a:ext cx="425973" cy="226817"/>
              </a:xfrm>
              <a:custGeom>
                <a:avLst/>
                <a:gdLst>
                  <a:gd name="connsiteX0" fmla="*/ 0 w 425973"/>
                  <a:gd name="connsiteY0" fmla="*/ 0 h 226817"/>
                  <a:gd name="connsiteX1" fmla="*/ 425974 w 425973"/>
                  <a:gd name="connsiteY1" fmla="*/ 226817 h 226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5973" h="226817">
                    <a:moveTo>
                      <a:pt x="0" y="0"/>
                    </a:moveTo>
                    <a:cubicBezTo>
                      <a:pt x="117212" y="81484"/>
                      <a:pt x="253210" y="216329"/>
                      <a:pt x="425974" y="226817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3" name="Freeform: Shape 212">
                <a:extLst>
                  <a:ext uri="{FF2B5EF4-FFF2-40B4-BE49-F238E27FC236}">
                    <a16:creationId xmlns:a16="http://schemas.microsoft.com/office/drawing/2014/main" id="{80B22476-6739-7B71-F0AF-10DB4F2C67D4}"/>
                  </a:ext>
                </a:extLst>
              </p:cNvPr>
              <p:cNvSpPr/>
              <p:nvPr/>
            </p:nvSpPr>
            <p:spPr>
              <a:xfrm>
                <a:off x="5549957" y="4659848"/>
                <a:ext cx="540764" cy="116002"/>
              </a:xfrm>
              <a:custGeom>
                <a:avLst/>
                <a:gdLst>
                  <a:gd name="connsiteX0" fmla="*/ 0 w 540764"/>
                  <a:gd name="connsiteY0" fmla="*/ 0 h 116002"/>
                  <a:gd name="connsiteX1" fmla="*/ 540765 w 540764"/>
                  <a:gd name="connsiteY1" fmla="*/ 98426 h 116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40764" h="116002">
                    <a:moveTo>
                      <a:pt x="0" y="0"/>
                    </a:moveTo>
                    <a:cubicBezTo>
                      <a:pt x="129198" y="73416"/>
                      <a:pt x="332157" y="151788"/>
                      <a:pt x="540765" y="98426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4" name="Freeform: Shape 213">
                <a:extLst>
                  <a:ext uri="{FF2B5EF4-FFF2-40B4-BE49-F238E27FC236}">
                    <a16:creationId xmlns:a16="http://schemas.microsoft.com/office/drawing/2014/main" id="{EAC57F48-1BFC-0D70-0AA6-1D143F78F74F}"/>
                  </a:ext>
                </a:extLst>
              </p:cNvPr>
              <p:cNvSpPr/>
              <p:nvPr/>
            </p:nvSpPr>
            <p:spPr>
              <a:xfrm>
                <a:off x="5633399" y="4619510"/>
                <a:ext cx="565083" cy="85981"/>
              </a:xfrm>
              <a:custGeom>
                <a:avLst/>
                <a:gdLst>
                  <a:gd name="connsiteX0" fmla="*/ 0 w 565083"/>
                  <a:gd name="connsiteY0" fmla="*/ 0 h 85981"/>
                  <a:gd name="connsiteX1" fmla="*/ 565083 w 565083"/>
                  <a:gd name="connsiteY1" fmla="*/ 27430 h 85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65083" h="85981">
                    <a:moveTo>
                      <a:pt x="0" y="0"/>
                    </a:moveTo>
                    <a:cubicBezTo>
                      <a:pt x="135191" y="69382"/>
                      <a:pt x="331121" y="138764"/>
                      <a:pt x="565083" y="2743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5" name="Freeform: Shape 214">
                <a:extLst>
                  <a:ext uri="{FF2B5EF4-FFF2-40B4-BE49-F238E27FC236}">
                    <a16:creationId xmlns:a16="http://schemas.microsoft.com/office/drawing/2014/main" id="{63023165-78F5-7BFC-B5D0-16F55E097D50}"/>
                  </a:ext>
                </a:extLst>
              </p:cNvPr>
              <p:cNvSpPr/>
              <p:nvPr/>
            </p:nvSpPr>
            <p:spPr>
              <a:xfrm>
                <a:off x="5707045" y="4570413"/>
                <a:ext cx="534541" cy="78487"/>
              </a:xfrm>
              <a:custGeom>
                <a:avLst/>
                <a:gdLst>
                  <a:gd name="connsiteX0" fmla="*/ 0 w 534541"/>
                  <a:gd name="connsiteY0" fmla="*/ 19247 h 78487"/>
                  <a:gd name="connsiteX1" fmla="*/ 534541 w 534541"/>
                  <a:gd name="connsiteY1" fmla="*/ 0 h 78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34541" h="78487">
                    <a:moveTo>
                      <a:pt x="0" y="19247"/>
                    </a:moveTo>
                    <a:cubicBezTo>
                      <a:pt x="141184" y="84595"/>
                      <a:pt x="377337" y="118018"/>
                      <a:pt x="534541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6" name="Freeform: Shape 215">
                <a:extLst>
                  <a:ext uri="{FF2B5EF4-FFF2-40B4-BE49-F238E27FC236}">
                    <a16:creationId xmlns:a16="http://schemas.microsoft.com/office/drawing/2014/main" id="{6267A2D8-5AEE-8355-7FFF-058DFB3635C4}"/>
                  </a:ext>
                </a:extLst>
              </p:cNvPr>
              <p:cNvSpPr/>
              <p:nvPr/>
            </p:nvSpPr>
            <p:spPr>
              <a:xfrm>
                <a:off x="5928446" y="4315589"/>
                <a:ext cx="378719" cy="234193"/>
              </a:xfrm>
              <a:custGeom>
                <a:avLst/>
                <a:gdLst>
                  <a:gd name="connsiteX0" fmla="*/ 378720 w 378719"/>
                  <a:gd name="connsiteY0" fmla="*/ 0 h 234193"/>
                  <a:gd name="connsiteX1" fmla="*/ 0 w 378719"/>
                  <a:gd name="connsiteY1" fmla="*/ 234193 h 234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8719" h="234193">
                    <a:moveTo>
                      <a:pt x="378720" y="0"/>
                    </a:moveTo>
                    <a:cubicBezTo>
                      <a:pt x="302423" y="134154"/>
                      <a:pt x="213793" y="213678"/>
                      <a:pt x="0" y="234193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7" name="Freeform: Shape 216">
                <a:extLst>
                  <a:ext uri="{FF2B5EF4-FFF2-40B4-BE49-F238E27FC236}">
                    <a16:creationId xmlns:a16="http://schemas.microsoft.com/office/drawing/2014/main" id="{B251E778-A50B-A7F4-39DF-1D2F55556437}"/>
                  </a:ext>
                </a:extLst>
              </p:cNvPr>
              <p:cNvSpPr/>
              <p:nvPr/>
            </p:nvSpPr>
            <p:spPr>
              <a:xfrm>
                <a:off x="5915998" y="4071254"/>
                <a:ext cx="410875" cy="373879"/>
              </a:xfrm>
              <a:custGeom>
                <a:avLst/>
                <a:gdLst>
                  <a:gd name="connsiteX0" fmla="*/ 0 w 410875"/>
                  <a:gd name="connsiteY0" fmla="*/ 373879 h 373879"/>
                  <a:gd name="connsiteX1" fmla="*/ 410876 w 410875"/>
                  <a:gd name="connsiteY1" fmla="*/ 0 h 3738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10875" h="373879">
                    <a:moveTo>
                      <a:pt x="0" y="373879"/>
                    </a:moveTo>
                    <a:cubicBezTo>
                      <a:pt x="49213" y="232234"/>
                      <a:pt x="293548" y="22705"/>
                      <a:pt x="410876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8" name="Freeform: Shape 217">
                <a:extLst>
                  <a:ext uri="{FF2B5EF4-FFF2-40B4-BE49-F238E27FC236}">
                    <a16:creationId xmlns:a16="http://schemas.microsoft.com/office/drawing/2014/main" id="{2EC25773-3463-A764-E2DE-5054E9C8FF50}"/>
                  </a:ext>
                </a:extLst>
              </p:cNvPr>
              <p:cNvSpPr/>
              <p:nvPr/>
            </p:nvSpPr>
            <p:spPr>
              <a:xfrm>
                <a:off x="5752455" y="3846972"/>
                <a:ext cx="491321" cy="628356"/>
              </a:xfrm>
              <a:custGeom>
                <a:avLst/>
                <a:gdLst>
                  <a:gd name="connsiteX0" fmla="*/ 0 w 491321"/>
                  <a:gd name="connsiteY0" fmla="*/ 628357 h 628356"/>
                  <a:gd name="connsiteX1" fmla="*/ 491322 w 491321"/>
                  <a:gd name="connsiteY1" fmla="*/ 0 h 628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1321" h="628356">
                    <a:moveTo>
                      <a:pt x="0" y="628357"/>
                    </a:moveTo>
                    <a:cubicBezTo>
                      <a:pt x="100616" y="437153"/>
                      <a:pt x="390245" y="412719"/>
                      <a:pt x="491322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19" name="Freeform: Shape 218">
                <a:extLst>
                  <a:ext uri="{FF2B5EF4-FFF2-40B4-BE49-F238E27FC236}">
                    <a16:creationId xmlns:a16="http://schemas.microsoft.com/office/drawing/2014/main" id="{7493CC1C-A0EE-D789-0CF3-592C3E58F238}"/>
                  </a:ext>
                </a:extLst>
              </p:cNvPr>
              <p:cNvSpPr/>
              <p:nvPr/>
            </p:nvSpPr>
            <p:spPr>
              <a:xfrm>
                <a:off x="5489337" y="4653164"/>
                <a:ext cx="425973" cy="226817"/>
              </a:xfrm>
              <a:custGeom>
                <a:avLst/>
                <a:gdLst>
                  <a:gd name="connsiteX0" fmla="*/ 0 w 425973"/>
                  <a:gd name="connsiteY0" fmla="*/ 0 h 226817"/>
                  <a:gd name="connsiteX1" fmla="*/ 425974 w 425973"/>
                  <a:gd name="connsiteY1" fmla="*/ 226817 h 226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25973" h="226817">
                    <a:moveTo>
                      <a:pt x="0" y="0"/>
                    </a:moveTo>
                    <a:cubicBezTo>
                      <a:pt x="117212" y="81484"/>
                      <a:pt x="253210" y="216329"/>
                      <a:pt x="425974" y="226817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0" name="Freeform: Shape 219">
                <a:extLst>
                  <a:ext uri="{FF2B5EF4-FFF2-40B4-BE49-F238E27FC236}">
                    <a16:creationId xmlns:a16="http://schemas.microsoft.com/office/drawing/2014/main" id="{C37CC685-AEDA-1969-59BC-005D2EE11ED1}"/>
                  </a:ext>
                </a:extLst>
              </p:cNvPr>
              <p:cNvSpPr/>
              <p:nvPr/>
            </p:nvSpPr>
            <p:spPr>
              <a:xfrm>
                <a:off x="5698517" y="3796961"/>
                <a:ext cx="491321" cy="628356"/>
              </a:xfrm>
              <a:custGeom>
                <a:avLst/>
                <a:gdLst>
                  <a:gd name="connsiteX0" fmla="*/ 0 w 491321"/>
                  <a:gd name="connsiteY0" fmla="*/ 628357 h 628356"/>
                  <a:gd name="connsiteX1" fmla="*/ 491322 w 491321"/>
                  <a:gd name="connsiteY1" fmla="*/ 0 h 628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1321" h="628356">
                    <a:moveTo>
                      <a:pt x="0" y="628357"/>
                    </a:moveTo>
                    <a:cubicBezTo>
                      <a:pt x="100616" y="437153"/>
                      <a:pt x="390245" y="412719"/>
                      <a:pt x="491322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1" name="Freeform: Shape 220">
                <a:extLst>
                  <a:ext uri="{FF2B5EF4-FFF2-40B4-BE49-F238E27FC236}">
                    <a16:creationId xmlns:a16="http://schemas.microsoft.com/office/drawing/2014/main" id="{902B4C21-0B86-D878-47F6-CEB20C56618B}"/>
                  </a:ext>
                </a:extLst>
              </p:cNvPr>
              <p:cNvSpPr/>
              <p:nvPr/>
            </p:nvSpPr>
            <p:spPr>
              <a:xfrm>
                <a:off x="5666469" y="3772754"/>
                <a:ext cx="491321" cy="628356"/>
              </a:xfrm>
              <a:custGeom>
                <a:avLst/>
                <a:gdLst>
                  <a:gd name="connsiteX0" fmla="*/ 0 w 491321"/>
                  <a:gd name="connsiteY0" fmla="*/ 628357 h 628356"/>
                  <a:gd name="connsiteX1" fmla="*/ 491322 w 491321"/>
                  <a:gd name="connsiteY1" fmla="*/ 0 h 628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1321" h="628356">
                    <a:moveTo>
                      <a:pt x="0" y="628357"/>
                    </a:moveTo>
                    <a:cubicBezTo>
                      <a:pt x="100616" y="437153"/>
                      <a:pt x="390245" y="412719"/>
                      <a:pt x="491322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sp>
            <p:nvSpPr>
              <p:cNvPr id="222" name="Freeform: Shape 221">
                <a:extLst>
                  <a:ext uri="{FF2B5EF4-FFF2-40B4-BE49-F238E27FC236}">
                    <a16:creationId xmlns:a16="http://schemas.microsoft.com/office/drawing/2014/main" id="{E7486FBB-EB62-83D1-7B43-324177E4A1E8}"/>
                  </a:ext>
                </a:extLst>
              </p:cNvPr>
              <p:cNvSpPr/>
              <p:nvPr/>
            </p:nvSpPr>
            <p:spPr>
              <a:xfrm>
                <a:off x="5237341" y="3762608"/>
                <a:ext cx="804487" cy="908595"/>
              </a:xfrm>
              <a:custGeom>
                <a:avLst/>
                <a:gdLst>
                  <a:gd name="connsiteX0" fmla="*/ 0 w 884678"/>
                  <a:gd name="connsiteY0" fmla="*/ 1020446 h 1020445"/>
                  <a:gd name="connsiteX1" fmla="*/ 884678 w 884678"/>
                  <a:gd name="connsiteY1" fmla="*/ 0 h 1020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84678" h="1020445">
                    <a:moveTo>
                      <a:pt x="0" y="1020446"/>
                    </a:moveTo>
                    <a:cubicBezTo>
                      <a:pt x="216444" y="748795"/>
                      <a:pt x="734965" y="321324"/>
                      <a:pt x="884678" y="0"/>
                    </a:cubicBezTo>
                  </a:path>
                </a:pathLst>
              </a:custGeom>
              <a:grpFill/>
              <a:ln w="9525" cap="flat">
                <a:solidFill>
                  <a:schemeClr val="accent4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</p:grp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A9550B5D-004C-D35E-7020-97D23A3EBD38}"/>
                </a:ext>
              </a:extLst>
            </p:cNvPr>
            <p:cNvSpPr/>
            <p:nvPr/>
          </p:nvSpPr>
          <p:spPr>
            <a:xfrm>
              <a:off x="11733575" y="3838522"/>
              <a:ext cx="304441" cy="106294"/>
            </a:xfrm>
            <a:custGeom>
              <a:avLst/>
              <a:gdLst>
                <a:gd name="connsiteX0" fmla="*/ 0 w 607380"/>
                <a:gd name="connsiteY0" fmla="*/ 212065 h 212064"/>
                <a:gd name="connsiteX1" fmla="*/ 303690 w 607380"/>
                <a:gd name="connsiteY1" fmla="*/ 0 h 212064"/>
                <a:gd name="connsiteX2" fmla="*/ 607381 w 607380"/>
                <a:gd name="connsiteY2" fmla="*/ 106032 h 212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07380" h="212064">
                  <a:moveTo>
                    <a:pt x="0" y="212065"/>
                  </a:moveTo>
                  <a:cubicBezTo>
                    <a:pt x="0" y="212065"/>
                    <a:pt x="96351" y="0"/>
                    <a:pt x="303690" y="0"/>
                  </a:cubicBezTo>
                  <a:cubicBezTo>
                    <a:pt x="511030" y="0"/>
                    <a:pt x="468732" y="121131"/>
                    <a:pt x="607381" y="106032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270C7BAA-7A00-AC76-FA13-C621C060C527}"/>
                </a:ext>
              </a:extLst>
            </p:cNvPr>
            <p:cNvSpPr/>
            <p:nvPr/>
          </p:nvSpPr>
          <p:spPr>
            <a:xfrm>
              <a:off x="11716649" y="3826448"/>
              <a:ext cx="82551" cy="40322"/>
            </a:xfrm>
            <a:custGeom>
              <a:avLst/>
              <a:gdLst>
                <a:gd name="connsiteX0" fmla="*/ 0 w 164695"/>
                <a:gd name="connsiteY0" fmla="*/ 0 h 80446"/>
                <a:gd name="connsiteX1" fmla="*/ 164696 w 164695"/>
                <a:gd name="connsiteY1" fmla="*/ 80446 h 804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4695" h="80446">
                  <a:moveTo>
                    <a:pt x="0" y="0"/>
                  </a:moveTo>
                  <a:cubicBezTo>
                    <a:pt x="0" y="0"/>
                    <a:pt x="107646" y="1844"/>
                    <a:pt x="164696" y="80446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3FFE1F43-9BD4-8D26-CB2F-F1402AD738ED}"/>
                </a:ext>
              </a:extLst>
            </p:cNvPr>
            <p:cNvSpPr/>
            <p:nvPr/>
          </p:nvSpPr>
          <p:spPr>
            <a:xfrm>
              <a:off x="11850730" y="3666116"/>
              <a:ext cx="160655" cy="67323"/>
            </a:xfrm>
            <a:custGeom>
              <a:avLst/>
              <a:gdLst>
                <a:gd name="connsiteX0" fmla="*/ 0 w 320517"/>
                <a:gd name="connsiteY0" fmla="*/ 134316 h 134315"/>
                <a:gd name="connsiteX1" fmla="*/ 320517 w 320517"/>
                <a:gd name="connsiteY1" fmla="*/ 17219 h 134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0517" h="134315">
                  <a:moveTo>
                    <a:pt x="0" y="134316"/>
                  </a:moveTo>
                  <a:cubicBezTo>
                    <a:pt x="106032" y="90981"/>
                    <a:pt x="189821" y="-48245"/>
                    <a:pt x="320517" y="17219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318C12A6-6415-C784-0F63-E12046FC24A8}"/>
                </a:ext>
              </a:extLst>
            </p:cNvPr>
            <p:cNvSpPr/>
            <p:nvPr/>
          </p:nvSpPr>
          <p:spPr>
            <a:xfrm>
              <a:off x="11223824" y="3787008"/>
              <a:ext cx="304383" cy="87204"/>
            </a:xfrm>
            <a:custGeom>
              <a:avLst/>
              <a:gdLst>
                <a:gd name="connsiteX0" fmla="*/ 0 w 607265"/>
                <a:gd name="connsiteY0" fmla="*/ 159132 h 173979"/>
                <a:gd name="connsiteX1" fmla="*/ 607266 w 607265"/>
                <a:gd name="connsiteY1" fmla="*/ 1582 h 173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07265" h="173979">
                  <a:moveTo>
                    <a:pt x="0" y="159132"/>
                  </a:moveTo>
                  <a:cubicBezTo>
                    <a:pt x="303690" y="237734"/>
                    <a:pt x="496393" y="-22506"/>
                    <a:pt x="607266" y="1582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85D13548-2BB6-E280-374C-8C1083A81661}"/>
                </a:ext>
              </a:extLst>
            </p:cNvPr>
            <p:cNvSpPr/>
            <p:nvPr/>
          </p:nvSpPr>
          <p:spPr>
            <a:xfrm>
              <a:off x="11347045" y="3209998"/>
              <a:ext cx="224670" cy="370066"/>
            </a:xfrm>
            <a:custGeom>
              <a:avLst/>
              <a:gdLst>
                <a:gd name="connsiteX0" fmla="*/ 255169 w 448233"/>
                <a:gd name="connsiteY0" fmla="*/ 0 h 738307"/>
                <a:gd name="connsiteX1" fmla="*/ 0 w 448233"/>
                <a:gd name="connsiteY1" fmla="*/ 386442 h 738307"/>
                <a:gd name="connsiteX2" fmla="*/ 448217 w 448233"/>
                <a:gd name="connsiteY2" fmla="*/ 738308 h 7383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48233" h="738307">
                  <a:moveTo>
                    <a:pt x="255169" y="0"/>
                  </a:moveTo>
                  <a:cubicBezTo>
                    <a:pt x="292050" y="151211"/>
                    <a:pt x="202499" y="302653"/>
                    <a:pt x="0" y="386442"/>
                  </a:cubicBezTo>
                  <a:cubicBezTo>
                    <a:pt x="457898" y="386442"/>
                    <a:pt x="448217" y="738308"/>
                    <a:pt x="448217" y="738308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C8EDC011-D672-3A55-50C5-E21ADBEB1654}"/>
                </a:ext>
              </a:extLst>
            </p:cNvPr>
            <p:cNvSpPr/>
            <p:nvPr/>
          </p:nvSpPr>
          <p:spPr>
            <a:xfrm>
              <a:off x="10846364" y="3086142"/>
              <a:ext cx="416107" cy="205310"/>
            </a:xfrm>
            <a:custGeom>
              <a:avLst/>
              <a:gdLst>
                <a:gd name="connsiteX0" fmla="*/ 0 w 830163"/>
                <a:gd name="connsiteY0" fmla="*/ 0 h 409607"/>
                <a:gd name="connsiteX1" fmla="*/ 77104 w 830163"/>
                <a:gd name="connsiteY1" fmla="*/ 96351 h 409607"/>
                <a:gd name="connsiteX2" fmla="*/ 585598 w 830163"/>
                <a:gd name="connsiteY2" fmla="*/ 409607 h 409607"/>
                <a:gd name="connsiteX3" fmla="*/ 830164 w 830163"/>
                <a:gd name="connsiteY3" fmla="*/ 375838 h 409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30163" h="409607">
                  <a:moveTo>
                    <a:pt x="0" y="0"/>
                  </a:moveTo>
                  <a:cubicBezTo>
                    <a:pt x="0" y="0"/>
                    <a:pt x="62697" y="43335"/>
                    <a:pt x="77104" y="96351"/>
                  </a:cubicBezTo>
                  <a:cubicBezTo>
                    <a:pt x="279487" y="48176"/>
                    <a:pt x="520480" y="187977"/>
                    <a:pt x="585598" y="409607"/>
                  </a:cubicBezTo>
                  <a:cubicBezTo>
                    <a:pt x="698891" y="322822"/>
                    <a:pt x="830164" y="375838"/>
                    <a:pt x="830164" y="375838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11CD3B91-71E6-4969-B4F5-702B8032B93B}"/>
                </a:ext>
              </a:extLst>
            </p:cNvPr>
            <p:cNvSpPr/>
            <p:nvPr/>
          </p:nvSpPr>
          <p:spPr>
            <a:xfrm>
              <a:off x="9573834" y="4042792"/>
              <a:ext cx="529045" cy="132850"/>
            </a:xfrm>
            <a:custGeom>
              <a:avLst/>
              <a:gdLst>
                <a:gd name="connsiteX0" fmla="*/ 0 w 1055482"/>
                <a:gd name="connsiteY0" fmla="*/ 156398 h 265045"/>
                <a:gd name="connsiteX1" fmla="*/ 1055483 w 1055482"/>
                <a:gd name="connsiteY1" fmla="*/ 0 h 265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055482" h="265045">
                  <a:moveTo>
                    <a:pt x="0" y="156398"/>
                  </a:moveTo>
                  <a:cubicBezTo>
                    <a:pt x="260240" y="291358"/>
                    <a:pt x="689210" y="359242"/>
                    <a:pt x="1055483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9C86ED68-B821-2B84-60FC-1DE0D2B09CE4}"/>
                </a:ext>
              </a:extLst>
            </p:cNvPr>
            <p:cNvSpPr/>
            <p:nvPr/>
          </p:nvSpPr>
          <p:spPr>
            <a:xfrm>
              <a:off x="9573834" y="4150704"/>
              <a:ext cx="69900" cy="38015"/>
            </a:xfrm>
            <a:custGeom>
              <a:avLst/>
              <a:gdLst>
                <a:gd name="connsiteX0" fmla="*/ 0 w 139455"/>
                <a:gd name="connsiteY0" fmla="*/ 75836 h 75843"/>
                <a:gd name="connsiteX1" fmla="*/ 139456 w 139455"/>
                <a:gd name="connsiteY1" fmla="*/ 0 h 75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9455" h="75843">
                  <a:moveTo>
                    <a:pt x="0" y="75836"/>
                  </a:moveTo>
                  <a:cubicBezTo>
                    <a:pt x="0" y="75836"/>
                    <a:pt x="81253" y="78141"/>
                    <a:pt x="139456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D9250964-E397-6330-6990-53BE44E11F80}"/>
                </a:ext>
              </a:extLst>
            </p:cNvPr>
            <p:cNvSpPr/>
            <p:nvPr/>
          </p:nvSpPr>
          <p:spPr>
            <a:xfrm>
              <a:off x="10058860" y="4081555"/>
              <a:ext cx="65798" cy="39629"/>
            </a:xfrm>
            <a:custGeom>
              <a:avLst/>
              <a:gdLst>
                <a:gd name="connsiteX0" fmla="*/ 131273 w 131272"/>
                <a:gd name="connsiteY0" fmla="*/ 79063 h 79063"/>
                <a:gd name="connsiteX1" fmla="*/ 0 w 131272"/>
                <a:gd name="connsiteY1" fmla="*/ 0 h 79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272" h="79063">
                  <a:moveTo>
                    <a:pt x="131273" y="79063"/>
                  </a:moveTo>
                  <a:cubicBezTo>
                    <a:pt x="87938" y="21206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050682A8-6C4B-9D37-FD45-7F521FA51D46}"/>
                </a:ext>
              </a:extLst>
            </p:cNvPr>
            <p:cNvSpPr/>
            <p:nvPr/>
          </p:nvSpPr>
          <p:spPr>
            <a:xfrm>
              <a:off x="9393398" y="3872720"/>
              <a:ext cx="236183" cy="296989"/>
            </a:xfrm>
            <a:custGeom>
              <a:avLst/>
              <a:gdLst>
                <a:gd name="connsiteX0" fmla="*/ 41886 w 471201"/>
                <a:gd name="connsiteY0" fmla="*/ 592513 h 592513"/>
                <a:gd name="connsiteX1" fmla="*/ 471201 w 471201"/>
                <a:gd name="connsiteY1" fmla="*/ 0 h 592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71201" h="592513">
                  <a:moveTo>
                    <a:pt x="41886" y="592513"/>
                  </a:moveTo>
                  <a:cubicBezTo>
                    <a:pt x="-83394" y="370306"/>
                    <a:pt x="76001" y="104880"/>
                    <a:pt x="471201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7C85682E-36C8-6455-C2D0-3E18190CC8AF}"/>
                </a:ext>
              </a:extLst>
            </p:cNvPr>
            <p:cNvSpPr/>
            <p:nvPr/>
          </p:nvSpPr>
          <p:spPr>
            <a:xfrm>
              <a:off x="9245304" y="3985023"/>
              <a:ext cx="165276" cy="35416"/>
            </a:xfrm>
            <a:custGeom>
              <a:avLst/>
              <a:gdLst>
                <a:gd name="connsiteX0" fmla="*/ 0 w 329737"/>
                <a:gd name="connsiteY0" fmla="*/ 0 h 70658"/>
                <a:gd name="connsiteX1" fmla="*/ 329737 w 329737"/>
                <a:gd name="connsiteY1" fmla="*/ 63735 h 70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29737" h="70658">
                  <a:moveTo>
                    <a:pt x="0" y="0"/>
                  </a:moveTo>
                  <a:cubicBezTo>
                    <a:pt x="0" y="0"/>
                    <a:pt x="57050" y="96927"/>
                    <a:pt x="329737" y="63735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4B47C75D-6EFC-0D93-40FE-9EBE3BD82BDE}"/>
                </a:ext>
              </a:extLst>
            </p:cNvPr>
            <p:cNvSpPr/>
            <p:nvPr/>
          </p:nvSpPr>
          <p:spPr>
            <a:xfrm>
              <a:off x="9245304" y="4011539"/>
              <a:ext cx="43500" cy="19960"/>
            </a:xfrm>
            <a:custGeom>
              <a:avLst/>
              <a:gdLst>
                <a:gd name="connsiteX0" fmla="*/ 0 w 86785"/>
                <a:gd name="connsiteY0" fmla="*/ 39762 h 39821"/>
                <a:gd name="connsiteX1" fmla="*/ 86785 w 86785"/>
                <a:gd name="connsiteY1" fmla="*/ 0 h 39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6785" h="39821">
                  <a:moveTo>
                    <a:pt x="0" y="39762"/>
                  </a:moveTo>
                  <a:cubicBezTo>
                    <a:pt x="41606" y="41606"/>
                    <a:pt x="86785" y="0"/>
                    <a:pt x="86785" y="0"/>
                  </a:cubicBezTo>
                </a:path>
              </a:pathLst>
            </a:custGeom>
            <a:noFill/>
            <a:ln w="11509" cap="flat">
              <a:solidFill>
                <a:srgbClr val="B1AF9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74C3230C-CD9E-1241-DDD3-BC8C64C243D5}"/>
                </a:ext>
              </a:extLst>
            </p:cNvPr>
            <p:cNvSpPr/>
            <p:nvPr/>
          </p:nvSpPr>
          <p:spPr>
            <a:xfrm>
              <a:off x="9665051" y="4322913"/>
              <a:ext cx="127437" cy="47053"/>
            </a:xfrm>
            <a:custGeom>
              <a:avLst/>
              <a:gdLst>
                <a:gd name="connsiteX0" fmla="*/ 0 w 254247"/>
                <a:gd name="connsiteY0" fmla="*/ 0 h 93873"/>
                <a:gd name="connsiteX1" fmla="*/ 254247 w 254247"/>
                <a:gd name="connsiteY1" fmla="*/ 92778 h 93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4247" h="93873">
                  <a:moveTo>
                    <a:pt x="0" y="0"/>
                  </a:moveTo>
                  <a:cubicBezTo>
                    <a:pt x="100039" y="110873"/>
                    <a:pt x="254247" y="92778"/>
                    <a:pt x="254247" y="92778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B2480125-D511-7C99-0E0E-30FC3C34C6DE}"/>
                </a:ext>
              </a:extLst>
            </p:cNvPr>
            <p:cNvSpPr/>
            <p:nvPr/>
          </p:nvSpPr>
          <p:spPr>
            <a:xfrm>
              <a:off x="11647789" y="3076668"/>
              <a:ext cx="20276" cy="50836"/>
            </a:xfrm>
            <a:custGeom>
              <a:avLst/>
              <a:gdLst>
                <a:gd name="connsiteX0" fmla="*/ 0 w 40453"/>
                <a:gd name="connsiteY0" fmla="*/ 0 h 101422"/>
                <a:gd name="connsiteX1" fmla="*/ 40453 w 40453"/>
                <a:gd name="connsiteY1" fmla="*/ 101422 h 10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453" h="101422">
                  <a:moveTo>
                    <a:pt x="0" y="0"/>
                  </a:moveTo>
                  <a:cubicBezTo>
                    <a:pt x="19362" y="62697"/>
                    <a:pt x="40453" y="101422"/>
                    <a:pt x="40453" y="101422"/>
                  </a:cubicBezTo>
                </a:path>
              </a:pathLst>
            </a:custGeom>
            <a:noFill/>
            <a:ln w="11509" cap="flat">
              <a:solidFill>
                <a:srgbClr val="B1AF9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642D321D-0FA7-DB8F-AEC8-6DDC7408843C}"/>
                </a:ext>
              </a:extLst>
            </p:cNvPr>
            <p:cNvSpPr/>
            <p:nvPr/>
          </p:nvSpPr>
          <p:spPr>
            <a:xfrm>
              <a:off x="11835017" y="3251476"/>
              <a:ext cx="462" cy="36221"/>
            </a:xfrm>
            <a:custGeom>
              <a:avLst/>
              <a:gdLst>
                <a:gd name="connsiteX0" fmla="*/ 0 w 922"/>
                <a:gd name="connsiteY0" fmla="*/ 0 h 72263"/>
                <a:gd name="connsiteX1" fmla="*/ 0 w 922"/>
                <a:gd name="connsiteY1" fmla="*/ 72263 h 72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" h="72263">
                  <a:moveTo>
                    <a:pt x="0" y="0"/>
                  </a:moveTo>
                  <a:cubicBezTo>
                    <a:pt x="2075" y="31464"/>
                    <a:pt x="0" y="72263"/>
                    <a:pt x="0" y="72263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533A8D48-72F1-6672-3118-5DF4F7BC19A8}"/>
                </a:ext>
              </a:extLst>
            </p:cNvPr>
            <p:cNvSpPr/>
            <p:nvPr/>
          </p:nvSpPr>
          <p:spPr>
            <a:xfrm>
              <a:off x="11924328" y="3459443"/>
              <a:ext cx="45983" cy="14326"/>
            </a:xfrm>
            <a:custGeom>
              <a:avLst/>
              <a:gdLst>
                <a:gd name="connsiteX0" fmla="*/ 0 w 91740"/>
                <a:gd name="connsiteY0" fmla="*/ 0 h 28582"/>
                <a:gd name="connsiteX1" fmla="*/ 91741 w 91740"/>
                <a:gd name="connsiteY1" fmla="*/ 28583 h 28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1740" h="28582">
                  <a:moveTo>
                    <a:pt x="0" y="0"/>
                  </a:moveTo>
                  <a:cubicBezTo>
                    <a:pt x="0" y="0"/>
                    <a:pt x="61660" y="3227"/>
                    <a:pt x="91741" y="28583"/>
                  </a:cubicBezTo>
                </a:path>
              </a:pathLst>
            </a:custGeom>
            <a:noFill/>
            <a:ln w="11509" cap="flat">
              <a:solidFill>
                <a:srgbClr val="B1AF9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5" name="Freeform: Shape 174">
              <a:extLst>
                <a:ext uri="{FF2B5EF4-FFF2-40B4-BE49-F238E27FC236}">
                  <a16:creationId xmlns:a16="http://schemas.microsoft.com/office/drawing/2014/main" id="{18A4FFED-25B0-348B-7981-489FA6DAC328}"/>
                </a:ext>
              </a:extLst>
            </p:cNvPr>
            <p:cNvSpPr/>
            <p:nvPr/>
          </p:nvSpPr>
          <p:spPr>
            <a:xfrm>
              <a:off x="10111776" y="2709779"/>
              <a:ext cx="33390" cy="39109"/>
            </a:xfrm>
            <a:custGeom>
              <a:avLst/>
              <a:gdLst>
                <a:gd name="connsiteX0" fmla="*/ 66616 w 66615"/>
                <a:gd name="connsiteY0" fmla="*/ 0 h 78025"/>
                <a:gd name="connsiteX1" fmla="*/ 0 w 66615"/>
                <a:gd name="connsiteY1" fmla="*/ 78026 h 7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6615" h="78025">
                  <a:moveTo>
                    <a:pt x="66616" y="0"/>
                  </a:moveTo>
                  <a:cubicBezTo>
                    <a:pt x="26278" y="35037"/>
                    <a:pt x="0" y="78026"/>
                    <a:pt x="0" y="78026"/>
                  </a:cubicBezTo>
                </a:path>
              </a:pathLst>
            </a:custGeom>
            <a:solidFill>
              <a:srgbClr val="CECBBA"/>
            </a:solidFill>
            <a:ln w="11509" cap="flat">
              <a:solidFill>
                <a:srgbClr val="B1AF9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E80EDE7F-7D6E-66CD-7EFE-D8D903DC49AC}"/>
                </a:ext>
              </a:extLst>
            </p:cNvPr>
            <p:cNvSpPr/>
            <p:nvPr/>
          </p:nvSpPr>
          <p:spPr>
            <a:xfrm>
              <a:off x="10260993" y="2698860"/>
              <a:ext cx="69611" cy="126571"/>
            </a:xfrm>
            <a:custGeom>
              <a:avLst/>
              <a:gdLst>
                <a:gd name="connsiteX0" fmla="*/ 138879 w 138879"/>
                <a:gd name="connsiteY0" fmla="*/ 0 h 252518"/>
                <a:gd name="connsiteX1" fmla="*/ 0 w 138879"/>
                <a:gd name="connsiteY1" fmla="*/ 252518 h 252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8879" h="252518">
                  <a:moveTo>
                    <a:pt x="138879" y="0"/>
                  </a:moveTo>
                  <a:cubicBezTo>
                    <a:pt x="89321" y="40684"/>
                    <a:pt x="10603" y="113754"/>
                    <a:pt x="0" y="252518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F530AA92-93ED-1175-4DA1-5FF39880C318}"/>
                </a:ext>
              </a:extLst>
            </p:cNvPr>
            <p:cNvSpPr/>
            <p:nvPr/>
          </p:nvSpPr>
          <p:spPr>
            <a:xfrm>
              <a:off x="10772131" y="2734214"/>
              <a:ext cx="45525" cy="87924"/>
            </a:xfrm>
            <a:custGeom>
              <a:avLst/>
              <a:gdLst>
                <a:gd name="connsiteX0" fmla="*/ 89666 w 90826"/>
                <a:gd name="connsiteY0" fmla="*/ 0 h 175414"/>
                <a:gd name="connsiteX1" fmla="*/ 0 w 90826"/>
                <a:gd name="connsiteY1" fmla="*/ 175414 h 175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0826" h="175414">
                  <a:moveTo>
                    <a:pt x="89666" y="0"/>
                  </a:moveTo>
                  <a:cubicBezTo>
                    <a:pt x="102805" y="135883"/>
                    <a:pt x="0" y="175414"/>
                    <a:pt x="0" y="175414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ED940034-8A20-E177-D578-F988A3006088}"/>
                </a:ext>
              </a:extLst>
            </p:cNvPr>
            <p:cNvSpPr/>
            <p:nvPr/>
          </p:nvSpPr>
          <p:spPr>
            <a:xfrm>
              <a:off x="9487412" y="3127446"/>
              <a:ext cx="187575" cy="320674"/>
            </a:xfrm>
            <a:custGeom>
              <a:avLst/>
              <a:gdLst>
                <a:gd name="connsiteX0" fmla="*/ 374225 w 374224"/>
                <a:gd name="connsiteY0" fmla="*/ 0 h 639766"/>
                <a:gd name="connsiteX1" fmla="*/ 0 w 374224"/>
                <a:gd name="connsiteY1" fmla="*/ 375377 h 639766"/>
                <a:gd name="connsiteX2" fmla="*/ 278565 w 374224"/>
                <a:gd name="connsiteY2" fmla="*/ 639767 h 639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4224" h="639766">
                  <a:moveTo>
                    <a:pt x="374225" y="0"/>
                  </a:moveTo>
                  <a:cubicBezTo>
                    <a:pt x="157665" y="32271"/>
                    <a:pt x="0" y="181753"/>
                    <a:pt x="0" y="375377"/>
                  </a:cubicBezTo>
                  <a:cubicBezTo>
                    <a:pt x="0" y="569002"/>
                    <a:pt x="160547" y="639767"/>
                    <a:pt x="278565" y="639767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320BA8E0-8F26-CAFF-3E5F-70FD88ED60FF}"/>
                </a:ext>
              </a:extLst>
            </p:cNvPr>
            <p:cNvSpPr/>
            <p:nvPr/>
          </p:nvSpPr>
          <p:spPr>
            <a:xfrm>
              <a:off x="9400392" y="3315599"/>
              <a:ext cx="87019" cy="206061"/>
            </a:xfrm>
            <a:custGeom>
              <a:avLst/>
              <a:gdLst>
                <a:gd name="connsiteX0" fmla="*/ 173611 w 173610"/>
                <a:gd name="connsiteY0" fmla="*/ 0 h 411105"/>
                <a:gd name="connsiteX1" fmla="*/ 22745 w 173610"/>
                <a:gd name="connsiteY1" fmla="*/ 411106 h 411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3610" h="411105">
                  <a:moveTo>
                    <a:pt x="173611" y="0"/>
                  </a:moveTo>
                  <a:cubicBezTo>
                    <a:pt x="35538" y="80216"/>
                    <a:pt x="-40989" y="234078"/>
                    <a:pt x="22745" y="411106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7DB0470A-651D-6360-E0FD-D5F5E5BEEA37}"/>
                </a:ext>
              </a:extLst>
            </p:cNvPr>
            <p:cNvSpPr/>
            <p:nvPr/>
          </p:nvSpPr>
          <p:spPr>
            <a:xfrm>
              <a:off x="9341893" y="3507439"/>
              <a:ext cx="138414" cy="234187"/>
            </a:xfrm>
            <a:custGeom>
              <a:avLst/>
              <a:gdLst>
                <a:gd name="connsiteX0" fmla="*/ 261969 w 276145"/>
                <a:gd name="connsiteY0" fmla="*/ 6819 h 467218"/>
                <a:gd name="connsiteX1" fmla="*/ 0 w 276145"/>
                <a:gd name="connsiteY1" fmla="*/ 259453 h 467218"/>
                <a:gd name="connsiteX2" fmla="*/ 276145 w 276145"/>
                <a:gd name="connsiteY2" fmla="*/ 448351 h 467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6145" h="467218">
                  <a:moveTo>
                    <a:pt x="261969" y="6819"/>
                  </a:moveTo>
                  <a:cubicBezTo>
                    <a:pt x="194661" y="-28564"/>
                    <a:pt x="0" y="76432"/>
                    <a:pt x="0" y="259453"/>
                  </a:cubicBezTo>
                  <a:cubicBezTo>
                    <a:pt x="0" y="442473"/>
                    <a:pt x="173455" y="501829"/>
                    <a:pt x="276145" y="448351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C73D0D79-E150-E216-A651-3E09E4081CED}"/>
                </a:ext>
              </a:extLst>
            </p:cNvPr>
            <p:cNvSpPr/>
            <p:nvPr/>
          </p:nvSpPr>
          <p:spPr>
            <a:xfrm>
              <a:off x="9277943" y="3637429"/>
              <a:ext cx="63892" cy="19208"/>
            </a:xfrm>
            <a:custGeom>
              <a:avLst/>
              <a:gdLst>
                <a:gd name="connsiteX0" fmla="*/ 0 w 127469"/>
                <a:gd name="connsiteY0" fmla="*/ 30657 h 38321"/>
                <a:gd name="connsiteX1" fmla="*/ 127469 w 127469"/>
                <a:gd name="connsiteY1" fmla="*/ 0 h 38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469" h="38321">
                  <a:moveTo>
                    <a:pt x="0" y="30657"/>
                  </a:moveTo>
                  <a:cubicBezTo>
                    <a:pt x="0" y="30657"/>
                    <a:pt x="70765" y="61314"/>
                    <a:pt x="127469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671E2758-A921-00B9-0F0A-F5251F63EF11}"/>
                </a:ext>
              </a:extLst>
            </p:cNvPr>
            <p:cNvSpPr/>
            <p:nvPr/>
          </p:nvSpPr>
          <p:spPr>
            <a:xfrm>
              <a:off x="9996008" y="3146394"/>
              <a:ext cx="29578" cy="77063"/>
            </a:xfrm>
            <a:custGeom>
              <a:avLst/>
              <a:gdLst>
                <a:gd name="connsiteX0" fmla="*/ 50596 w 59009"/>
                <a:gd name="connsiteY0" fmla="*/ 153747 h 153746"/>
                <a:gd name="connsiteX1" fmla="*/ 59009 w 59009"/>
                <a:gd name="connsiteY1" fmla="*/ 113293 h 153746"/>
                <a:gd name="connsiteX2" fmla="*/ 0 w 59009"/>
                <a:gd name="connsiteY2" fmla="*/ 0 h 153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009" h="153746">
                  <a:moveTo>
                    <a:pt x="50596" y="153747"/>
                  </a:moveTo>
                  <a:cubicBezTo>
                    <a:pt x="56013" y="141184"/>
                    <a:pt x="59009" y="127815"/>
                    <a:pt x="59009" y="113293"/>
                  </a:cubicBezTo>
                  <a:cubicBezTo>
                    <a:pt x="59009" y="19362"/>
                    <a:pt x="0" y="0"/>
                    <a:pt x="0" y="0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A206579A-D539-C27D-C87A-618B533880B8}"/>
                </a:ext>
              </a:extLst>
            </p:cNvPr>
            <p:cNvSpPr/>
            <p:nvPr/>
          </p:nvSpPr>
          <p:spPr>
            <a:xfrm>
              <a:off x="10135923" y="3005496"/>
              <a:ext cx="66036" cy="171111"/>
            </a:xfrm>
            <a:custGeom>
              <a:avLst/>
              <a:gdLst>
                <a:gd name="connsiteX0" fmla="*/ 0 w 131746"/>
                <a:gd name="connsiteY0" fmla="*/ 0 h 341377"/>
                <a:gd name="connsiteX1" fmla="*/ 97965 w 131746"/>
                <a:gd name="connsiteY1" fmla="*/ 341378 h 3413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1746" h="341377">
                  <a:moveTo>
                    <a:pt x="0" y="0"/>
                  </a:moveTo>
                  <a:cubicBezTo>
                    <a:pt x="147984" y="90012"/>
                    <a:pt x="156513" y="265311"/>
                    <a:pt x="97965" y="341378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11C6110B-59EC-CC5B-C9C1-CC577A80E828}"/>
                </a:ext>
              </a:extLst>
            </p:cNvPr>
            <p:cNvSpPr/>
            <p:nvPr/>
          </p:nvSpPr>
          <p:spPr>
            <a:xfrm>
              <a:off x="9290594" y="3334833"/>
              <a:ext cx="56844" cy="9073"/>
            </a:xfrm>
            <a:custGeom>
              <a:avLst/>
              <a:gdLst>
                <a:gd name="connsiteX0" fmla="*/ 113408 w 113408"/>
                <a:gd name="connsiteY0" fmla="*/ 7 h 18101"/>
                <a:gd name="connsiteX1" fmla="*/ 0 w 113408"/>
                <a:gd name="connsiteY1" fmla="*/ 18102 h 18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3408" h="18101">
                  <a:moveTo>
                    <a:pt x="113408" y="7"/>
                  </a:moveTo>
                  <a:cubicBezTo>
                    <a:pt x="113408" y="7"/>
                    <a:pt x="54975" y="-915"/>
                    <a:pt x="0" y="18102"/>
                  </a:cubicBezTo>
                </a:path>
              </a:pathLst>
            </a:custGeom>
            <a:solidFill>
              <a:srgbClr val="CECBBA"/>
            </a:solidFill>
            <a:ln w="11509" cap="flat">
              <a:solidFill>
                <a:srgbClr val="B1AF9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C45991A1-AB74-0AD1-ADAA-DC143850B614}"/>
                </a:ext>
              </a:extLst>
            </p:cNvPr>
            <p:cNvSpPr/>
            <p:nvPr/>
          </p:nvSpPr>
          <p:spPr>
            <a:xfrm>
              <a:off x="11054446" y="2783607"/>
              <a:ext cx="87866" cy="100402"/>
            </a:xfrm>
            <a:custGeom>
              <a:avLst/>
              <a:gdLst>
                <a:gd name="connsiteX0" fmla="*/ 175299 w 175299"/>
                <a:gd name="connsiteY0" fmla="*/ 0 h 200308"/>
                <a:gd name="connsiteX1" fmla="*/ 0 w 175299"/>
                <a:gd name="connsiteY1" fmla="*/ 200309 h 200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5299" h="200308">
                  <a:moveTo>
                    <a:pt x="175299" y="0"/>
                  </a:moveTo>
                  <a:cubicBezTo>
                    <a:pt x="168499" y="116059"/>
                    <a:pt x="84480" y="172303"/>
                    <a:pt x="0" y="200309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2602DB35-01DA-F93B-0122-6CF7F0E67030}"/>
                </a:ext>
              </a:extLst>
            </p:cNvPr>
            <p:cNvSpPr/>
            <p:nvPr/>
          </p:nvSpPr>
          <p:spPr>
            <a:xfrm>
              <a:off x="11093382" y="2976252"/>
              <a:ext cx="328992" cy="49983"/>
            </a:xfrm>
            <a:custGeom>
              <a:avLst/>
              <a:gdLst>
                <a:gd name="connsiteX0" fmla="*/ 0 w 656362"/>
                <a:gd name="connsiteY0" fmla="*/ 99720 h 99720"/>
                <a:gd name="connsiteX1" fmla="*/ 413987 w 656362"/>
                <a:gd name="connsiteY1" fmla="*/ 36447 h 99720"/>
                <a:gd name="connsiteX2" fmla="*/ 656363 w 656362"/>
                <a:gd name="connsiteY2" fmla="*/ 75056 h 99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6362" h="99720">
                  <a:moveTo>
                    <a:pt x="0" y="99720"/>
                  </a:moveTo>
                  <a:cubicBezTo>
                    <a:pt x="97619" y="2908"/>
                    <a:pt x="273494" y="-33742"/>
                    <a:pt x="413987" y="36447"/>
                  </a:cubicBezTo>
                  <a:cubicBezTo>
                    <a:pt x="554480" y="106751"/>
                    <a:pt x="656363" y="75056"/>
                    <a:pt x="656363" y="75056"/>
                  </a:cubicBezTo>
                </a:path>
              </a:pathLst>
            </a:custGeom>
            <a:noFill/>
            <a:ln w="95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38100" dist="12700" dir="2700000" algn="tl" rotWithShape="0">
                <a:schemeClr val="tx2">
                  <a:lumMod val="75000"/>
                  <a:lumOff val="25000"/>
                  <a:alpha val="40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D2124F1F-19BC-5043-253C-72A872A97DC5}"/>
                </a:ext>
              </a:extLst>
            </p:cNvPr>
            <p:cNvSpPr/>
            <p:nvPr/>
          </p:nvSpPr>
          <p:spPr>
            <a:xfrm>
              <a:off x="9547261" y="3737426"/>
              <a:ext cx="48988" cy="33448"/>
            </a:xfrm>
            <a:custGeom>
              <a:avLst/>
              <a:gdLst>
                <a:gd name="connsiteX0" fmla="*/ 0 w 97734"/>
                <a:gd name="connsiteY0" fmla="*/ 66731 h 66731"/>
                <a:gd name="connsiteX1" fmla="*/ 97734 w 97734"/>
                <a:gd name="connsiteY1" fmla="*/ 0 h 66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7734" h="66731">
                  <a:moveTo>
                    <a:pt x="0" y="66731"/>
                  </a:moveTo>
                  <a:cubicBezTo>
                    <a:pt x="0" y="66731"/>
                    <a:pt x="46332" y="45525"/>
                    <a:pt x="97734" y="0"/>
                  </a:cubicBezTo>
                </a:path>
              </a:pathLst>
            </a:custGeom>
            <a:noFill/>
            <a:ln w="11509" cap="flat">
              <a:solidFill>
                <a:srgbClr val="B1AF9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grpSp>
          <p:nvGrpSpPr>
            <p:cNvPr id="188" name="Graphic 167">
              <a:extLst>
                <a:ext uri="{FF2B5EF4-FFF2-40B4-BE49-F238E27FC236}">
                  <a16:creationId xmlns:a16="http://schemas.microsoft.com/office/drawing/2014/main" id="{3B6468D4-70D9-9304-D8A2-3E6594713231}"/>
                </a:ext>
              </a:extLst>
            </p:cNvPr>
            <p:cNvGrpSpPr/>
            <p:nvPr/>
          </p:nvGrpSpPr>
          <p:grpSpPr>
            <a:xfrm>
              <a:off x="9824493" y="3343617"/>
              <a:ext cx="1658886" cy="1882278"/>
              <a:chOff x="2257077" y="2446654"/>
              <a:chExt cx="3309591" cy="3755272"/>
            </a:xfrm>
          </p:grpSpPr>
          <p:sp>
            <p:nvSpPr>
              <p:cNvPr id="196" name="Freeform: Shape 195">
                <a:extLst>
                  <a:ext uri="{FF2B5EF4-FFF2-40B4-BE49-F238E27FC236}">
                    <a16:creationId xmlns:a16="http://schemas.microsoft.com/office/drawing/2014/main" id="{A5A18D3E-5B4D-0791-C8EF-5DE200947A59}"/>
                  </a:ext>
                </a:extLst>
              </p:cNvPr>
              <p:cNvSpPr/>
              <p:nvPr/>
            </p:nvSpPr>
            <p:spPr>
              <a:xfrm>
                <a:off x="2257077" y="2446654"/>
                <a:ext cx="3309591" cy="3755272"/>
              </a:xfrm>
              <a:custGeom>
                <a:avLst/>
                <a:gdLst>
                  <a:gd name="connsiteX0" fmla="*/ 2803402 w 3309591"/>
                  <a:gd name="connsiteY0" fmla="*/ 2598137 h 3755272"/>
                  <a:gd name="connsiteX1" fmla="*/ 2659913 w 3309591"/>
                  <a:gd name="connsiteY1" fmla="*/ 2368785 h 3755272"/>
                  <a:gd name="connsiteX2" fmla="*/ 2659913 w 3309591"/>
                  <a:gd name="connsiteY2" fmla="*/ 2368785 h 3755272"/>
                  <a:gd name="connsiteX3" fmla="*/ 2854920 w 3309591"/>
                  <a:gd name="connsiteY3" fmla="*/ 1734320 h 3755272"/>
                  <a:gd name="connsiteX4" fmla="*/ 2536478 w 3309591"/>
                  <a:gd name="connsiteY4" fmla="*/ 1810271 h 3755272"/>
                  <a:gd name="connsiteX5" fmla="*/ 2364751 w 3309591"/>
                  <a:gd name="connsiteY5" fmla="*/ 1741811 h 3755272"/>
                  <a:gd name="connsiteX6" fmla="*/ 2364290 w 3309591"/>
                  <a:gd name="connsiteY6" fmla="*/ 1739160 h 3755272"/>
                  <a:gd name="connsiteX7" fmla="*/ 2209621 w 3309591"/>
                  <a:gd name="connsiteY7" fmla="*/ 1395016 h 3755272"/>
                  <a:gd name="connsiteX8" fmla="*/ 2038010 w 3309591"/>
                  <a:gd name="connsiteY8" fmla="*/ 1113224 h 3755272"/>
                  <a:gd name="connsiteX9" fmla="*/ 1785607 w 3309591"/>
                  <a:gd name="connsiteY9" fmla="*/ 956481 h 3755272"/>
                  <a:gd name="connsiteX10" fmla="*/ 1466704 w 3309591"/>
                  <a:gd name="connsiteY10" fmla="*/ 1060323 h 3755272"/>
                  <a:gd name="connsiteX11" fmla="*/ 1157942 w 3309591"/>
                  <a:gd name="connsiteY11" fmla="*/ 1468547 h 3755272"/>
                  <a:gd name="connsiteX12" fmla="*/ 1000507 w 3309591"/>
                  <a:gd name="connsiteY12" fmla="*/ 1414264 h 3755272"/>
                  <a:gd name="connsiteX13" fmla="*/ 696817 w 3309591"/>
                  <a:gd name="connsiteY13" fmla="*/ 988175 h 3755272"/>
                  <a:gd name="connsiteX14" fmla="*/ 423899 w 3309591"/>
                  <a:gd name="connsiteY14" fmla="*/ 724131 h 3755272"/>
                  <a:gd name="connsiteX15" fmla="*/ 1253141 w 3309591"/>
                  <a:gd name="connsiteY15" fmla="*/ 310836 h 3755272"/>
                  <a:gd name="connsiteX16" fmla="*/ 1416569 w 3309591"/>
                  <a:gd name="connsiteY16" fmla="*/ 317866 h 3755272"/>
                  <a:gd name="connsiteX17" fmla="*/ 1310882 w 3309591"/>
                  <a:gd name="connsiteY17" fmla="*/ 359127 h 3755272"/>
                  <a:gd name="connsiteX18" fmla="*/ 1207731 w 3309591"/>
                  <a:gd name="connsiteY18" fmla="*/ 403960 h 3755272"/>
                  <a:gd name="connsiteX19" fmla="*/ 1111611 w 3309591"/>
                  <a:gd name="connsiteY19" fmla="*/ 465735 h 3755272"/>
                  <a:gd name="connsiteX20" fmla="*/ 1051334 w 3309591"/>
                  <a:gd name="connsiteY20" fmla="*/ 562893 h 3755272"/>
                  <a:gd name="connsiteX21" fmla="*/ 998663 w 3309591"/>
                  <a:gd name="connsiteY21" fmla="*/ 661780 h 3755272"/>
                  <a:gd name="connsiteX22" fmla="*/ 963742 w 3309591"/>
                  <a:gd name="connsiteY22" fmla="*/ 768734 h 3755272"/>
                  <a:gd name="connsiteX23" fmla="*/ 993131 w 3309591"/>
                  <a:gd name="connsiteY23" fmla="*/ 836848 h 3755272"/>
                  <a:gd name="connsiteX24" fmla="*/ 1060093 w 3309591"/>
                  <a:gd name="connsiteY24" fmla="*/ 796164 h 3755272"/>
                  <a:gd name="connsiteX25" fmla="*/ 1089252 w 3309591"/>
                  <a:gd name="connsiteY25" fmla="*/ 686213 h 3755272"/>
                  <a:gd name="connsiteX26" fmla="*/ 1153563 w 3309591"/>
                  <a:gd name="connsiteY26" fmla="*/ 592283 h 3755272"/>
                  <a:gd name="connsiteX27" fmla="*/ 1236199 w 3309591"/>
                  <a:gd name="connsiteY27" fmla="*/ 515409 h 3755272"/>
                  <a:gd name="connsiteX28" fmla="*/ 1334394 w 3309591"/>
                  <a:gd name="connsiteY28" fmla="*/ 459627 h 3755272"/>
                  <a:gd name="connsiteX29" fmla="*/ 1443653 w 3309591"/>
                  <a:gd name="connsiteY29" fmla="*/ 430929 h 3755272"/>
                  <a:gd name="connsiteX30" fmla="*/ 1555448 w 3309591"/>
                  <a:gd name="connsiteY30" fmla="*/ 408109 h 3755272"/>
                  <a:gd name="connsiteX31" fmla="*/ 1668972 w 3309591"/>
                  <a:gd name="connsiteY31" fmla="*/ 419980 h 3755272"/>
                  <a:gd name="connsiteX32" fmla="*/ 1803356 w 3309591"/>
                  <a:gd name="connsiteY32" fmla="*/ 432543 h 3755272"/>
                  <a:gd name="connsiteX33" fmla="*/ 1902243 w 3309591"/>
                  <a:gd name="connsiteY33" fmla="*/ 470922 h 3755272"/>
                  <a:gd name="connsiteX34" fmla="*/ 2078464 w 3309591"/>
                  <a:gd name="connsiteY34" fmla="*/ 707420 h 3755272"/>
                  <a:gd name="connsiteX35" fmla="*/ 2116728 w 3309591"/>
                  <a:gd name="connsiteY35" fmla="*/ 818178 h 3755272"/>
                  <a:gd name="connsiteX36" fmla="*/ 2184151 w 3309591"/>
                  <a:gd name="connsiteY36" fmla="*/ 900814 h 3755272"/>
                  <a:gd name="connsiteX37" fmla="*/ 2194869 w 3309591"/>
                  <a:gd name="connsiteY37" fmla="*/ 907153 h 3755272"/>
                  <a:gd name="connsiteX38" fmla="*/ 2352189 w 3309591"/>
                  <a:gd name="connsiteY38" fmla="*/ 907268 h 3755272"/>
                  <a:gd name="connsiteX39" fmla="*/ 2352189 w 3309591"/>
                  <a:gd name="connsiteY39" fmla="*/ 907268 h 3755272"/>
                  <a:gd name="connsiteX40" fmla="*/ 2428371 w 3309591"/>
                  <a:gd name="connsiteY40" fmla="*/ 771270 h 3755272"/>
                  <a:gd name="connsiteX41" fmla="*/ 2333172 w 3309591"/>
                  <a:gd name="connsiteY41" fmla="*/ 516331 h 3755272"/>
                  <a:gd name="connsiteX42" fmla="*/ 1089021 w 3309591"/>
                  <a:gd name="connsiteY42" fmla="*/ 0 h 3755272"/>
                  <a:gd name="connsiteX43" fmla="*/ 0 w 3309591"/>
                  <a:gd name="connsiteY43" fmla="*/ 727820 h 3755272"/>
                  <a:gd name="connsiteX44" fmla="*/ 363852 w 3309591"/>
                  <a:gd name="connsiteY44" fmla="*/ 1125441 h 3755272"/>
                  <a:gd name="connsiteX45" fmla="*/ 679875 w 3309591"/>
                  <a:gd name="connsiteY45" fmla="*/ 1089136 h 3755272"/>
                  <a:gd name="connsiteX46" fmla="*/ 948644 w 3309591"/>
                  <a:gd name="connsiteY46" fmla="*/ 1439619 h 3755272"/>
                  <a:gd name="connsiteX47" fmla="*/ 858747 w 3309591"/>
                  <a:gd name="connsiteY47" fmla="*/ 1679460 h 3755272"/>
                  <a:gd name="connsiteX48" fmla="*/ 850679 w 3309591"/>
                  <a:gd name="connsiteY48" fmla="*/ 1784224 h 3755272"/>
                  <a:gd name="connsiteX49" fmla="*/ 958094 w 3309591"/>
                  <a:gd name="connsiteY49" fmla="*/ 1613535 h 3755272"/>
                  <a:gd name="connsiteX50" fmla="*/ 1068967 w 3309591"/>
                  <a:gd name="connsiteY50" fmla="*/ 1563516 h 3755272"/>
                  <a:gd name="connsiteX51" fmla="*/ 872462 w 3309591"/>
                  <a:gd name="connsiteY51" fmla="*/ 1934052 h 3755272"/>
                  <a:gd name="connsiteX52" fmla="*/ 951294 w 3309591"/>
                  <a:gd name="connsiteY52" fmla="*/ 2019339 h 3755272"/>
                  <a:gd name="connsiteX53" fmla="*/ 1143651 w 3309591"/>
                  <a:gd name="connsiteY53" fmla="*/ 1833322 h 3755272"/>
                  <a:gd name="connsiteX54" fmla="*/ 1087292 w 3309591"/>
                  <a:gd name="connsiteY54" fmla="*/ 1689948 h 3755272"/>
                  <a:gd name="connsiteX55" fmla="*/ 1323791 w 3309591"/>
                  <a:gd name="connsiteY55" fmla="*/ 1422331 h 3755272"/>
                  <a:gd name="connsiteX56" fmla="*/ 1513150 w 3309591"/>
                  <a:gd name="connsiteY56" fmla="*/ 1199779 h 3755272"/>
                  <a:gd name="connsiteX57" fmla="*/ 1706429 w 3309591"/>
                  <a:gd name="connsiteY57" fmla="*/ 1407694 h 3755272"/>
                  <a:gd name="connsiteX58" fmla="*/ 1822949 w 3309591"/>
                  <a:gd name="connsiteY58" fmla="*/ 1523523 h 3755272"/>
                  <a:gd name="connsiteX59" fmla="*/ 1632091 w 3309591"/>
                  <a:gd name="connsiteY59" fmla="*/ 2135053 h 3755272"/>
                  <a:gd name="connsiteX60" fmla="*/ 2157066 w 3309591"/>
                  <a:gd name="connsiteY60" fmla="*/ 2645276 h 3755272"/>
                  <a:gd name="connsiteX61" fmla="*/ 2216998 w 3309591"/>
                  <a:gd name="connsiteY61" fmla="*/ 2627873 h 3755272"/>
                  <a:gd name="connsiteX62" fmla="*/ 2379273 w 3309591"/>
                  <a:gd name="connsiteY62" fmla="*/ 2979047 h 3755272"/>
                  <a:gd name="connsiteX63" fmla="*/ 2876588 w 3309591"/>
                  <a:gd name="connsiteY63" fmla="*/ 3338289 h 3755272"/>
                  <a:gd name="connsiteX64" fmla="*/ 3227301 w 3309591"/>
                  <a:gd name="connsiteY64" fmla="*/ 3755273 h 3755272"/>
                  <a:gd name="connsiteX65" fmla="*/ 3309591 w 3309591"/>
                  <a:gd name="connsiteY65" fmla="*/ 3693728 h 3755272"/>
                  <a:gd name="connsiteX66" fmla="*/ 2802711 w 3309591"/>
                  <a:gd name="connsiteY66" fmla="*/ 2598253 h 375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309591" h="3755272">
                    <a:moveTo>
                      <a:pt x="2803402" y="2598137"/>
                    </a:moveTo>
                    <a:cubicBezTo>
                      <a:pt x="2757647" y="2515963"/>
                      <a:pt x="2708204" y="2440587"/>
                      <a:pt x="2659913" y="2368785"/>
                    </a:cubicBezTo>
                    <a:lnTo>
                      <a:pt x="2659913" y="2368785"/>
                    </a:lnTo>
                    <a:cubicBezTo>
                      <a:pt x="2538091" y="2164557"/>
                      <a:pt x="2588456" y="1844962"/>
                      <a:pt x="2854920" y="1734320"/>
                    </a:cubicBezTo>
                    <a:cubicBezTo>
                      <a:pt x="3055921" y="1650877"/>
                      <a:pt x="2747159" y="1665745"/>
                      <a:pt x="2536478" y="1810271"/>
                    </a:cubicBezTo>
                    <a:cubicBezTo>
                      <a:pt x="2470668" y="1855450"/>
                      <a:pt x="2379734" y="1820298"/>
                      <a:pt x="2364751" y="1741811"/>
                    </a:cubicBezTo>
                    <a:cubicBezTo>
                      <a:pt x="2364521" y="1740774"/>
                      <a:pt x="2364406" y="1739852"/>
                      <a:pt x="2364290" y="1739160"/>
                    </a:cubicBezTo>
                    <a:cubicBezTo>
                      <a:pt x="2345965" y="1615264"/>
                      <a:pt x="2261600" y="1538852"/>
                      <a:pt x="2209621" y="1395016"/>
                    </a:cubicBezTo>
                    <a:cubicBezTo>
                      <a:pt x="2178849" y="1309845"/>
                      <a:pt x="2226909" y="1185026"/>
                      <a:pt x="2038010" y="1113224"/>
                    </a:cubicBezTo>
                    <a:cubicBezTo>
                      <a:pt x="1957218" y="1082452"/>
                      <a:pt x="1948920" y="960053"/>
                      <a:pt x="1785607" y="956481"/>
                    </a:cubicBezTo>
                    <a:cubicBezTo>
                      <a:pt x="1622410" y="952908"/>
                      <a:pt x="1607312" y="1028744"/>
                      <a:pt x="1466704" y="1060323"/>
                    </a:cubicBezTo>
                    <a:cubicBezTo>
                      <a:pt x="1287256" y="1100546"/>
                      <a:pt x="1320679" y="1352027"/>
                      <a:pt x="1157942" y="1468547"/>
                    </a:cubicBezTo>
                    <a:cubicBezTo>
                      <a:pt x="1152986" y="1420372"/>
                      <a:pt x="1085333" y="1359749"/>
                      <a:pt x="1000507" y="1414264"/>
                    </a:cubicBezTo>
                    <a:cubicBezTo>
                      <a:pt x="1012263" y="1290943"/>
                      <a:pt x="976304" y="1019869"/>
                      <a:pt x="696817" y="988175"/>
                    </a:cubicBezTo>
                    <a:cubicBezTo>
                      <a:pt x="600466" y="977226"/>
                      <a:pt x="423899" y="883411"/>
                      <a:pt x="423899" y="724131"/>
                    </a:cubicBezTo>
                    <a:cubicBezTo>
                      <a:pt x="423899" y="489823"/>
                      <a:pt x="732660" y="310836"/>
                      <a:pt x="1253141" y="310836"/>
                    </a:cubicBezTo>
                    <a:cubicBezTo>
                      <a:pt x="1311689" y="310836"/>
                      <a:pt x="1365858" y="313372"/>
                      <a:pt x="1416569" y="317866"/>
                    </a:cubicBezTo>
                    <a:cubicBezTo>
                      <a:pt x="1378535" y="325704"/>
                      <a:pt x="1345573" y="346103"/>
                      <a:pt x="1310882" y="359127"/>
                    </a:cubicBezTo>
                    <a:cubicBezTo>
                      <a:pt x="1274923" y="372611"/>
                      <a:pt x="1239771" y="384252"/>
                      <a:pt x="1207731" y="403960"/>
                    </a:cubicBezTo>
                    <a:cubicBezTo>
                      <a:pt x="1175691" y="423783"/>
                      <a:pt x="1139041" y="438882"/>
                      <a:pt x="1111611" y="465735"/>
                    </a:cubicBezTo>
                    <a:cubicBezTo>
                      <a:pt x="1085333" y="491437"/>
                      <a:pt x="1072886" y="529931"/>
                      <a:pt x="1051334" y="562893"/>
                    </a:cubicBezTo>
                    <a:cubicBezTo>
                      <a:pt x="1031510" y="593089"/>
                      <a:pt x="1014107" y="625014"/>
                      <a:pt x="998663" y="661780"/>
                    </a:cubicBezTo>
                    <a:cubicBezTo>
                      <a:pt x="984833" y="694857"/>
                      <a:pt x="973769" y="729894"/>
                      <a:pt x="963742" y="768734"/>
                    </a:cubicBezTo>
                    <a:cubicBezTo>
                      <a:pt x="956596" y="796280"/>
                      <a:pt x="962935" y="827974"/>
                      <a:pt x="993131" y="836848"/>
                    </a:cubicBezTo>
                    <a:cubicBezTo>
                      <a:pt x="1023788" y="842726"/>
                      <a:pt x="1053293" y="822442"/>
                      <a:pt x="1060093" y="796164"/>
                    </a:cubicBezTo>
                    <a:cubicBezTo>
                      <a:pt x="1070235" y="756979"/>
                      <a:pt x="1074154" y="718254"/>
                      <a:pt x="1089252" y="686213"/>
                    </a:cubicBezTo>
                    <a:cubicBezTo>
                      <a:pt x="1106309" y="649909"/>
                      <a:pt x="1131088" y="620289"/>
                      <a:pt x="1153563" y="592283"/>
                    </a:cubicBezTo>
                    <a:cubicBezTo>
                      <a:pt x="1178227" y="561741"/>
                      <a:pt x="1206348" y="537077"/>
                      <a:pt x="1236199" y="515409"/>
                    </a:cubicBezTo>
                    <a:cubicBezTo>
                      <a:pt x="1267086" y="492935"/>
                      <a:pt x="1299472" y="473803"/>
                      <a:pt x="1334394" y="459627"/>
                    </a:cubicBezTo>
                    <a:cubicBezTo>
                      <a:pt x="1369315" y="445451"/>
                      <a:pt x="1406311" y="438190"/>
                      <a:pt x="1443653" y="430929"/>
                    </a:cubicBezTo>
                    <a:cubicBezTo>
                      <a:pt x="1480649" y="423899"/>
                      <a:pt x="1517530" y="409607"/>
                      <a:pt x="1555448" y="408109"/>
                    </a:cubicBezTo>
                    <a:cubicBezTo>
                      <a:pt x="1593366" y="406611"/>
                      <a:pt x="1631515" y="417099"/>
                      <a:pt x="1668972" y="419980"/>
                    </a:cubicBezTo>
                    <a:cubicBezTo>
                      <a:pt x="1704354" y="422746"/>
                      <a:pt x="1752991" y="418597"/>
                      <a:pt x="1803356" y="432543"/>
                    </a:cubicBezTo>
                    <a:cubicBezTo>
                      <a:pt x="1835051" y="441302"/>
                      <a:pt x="1868589" y="455017"/>
                      <a:pt x="1902243" y="470922"/>
                    </a:cubicBezTo>
                    <a:cubicBezTo>
                      <a:pt x="1984187" y="528779"/>
                      <a:pt x="2045502" y="612106"/>
                      <a:pt x="2078464" y="707420"/>
                    </a:cubicBezTo>
                    <a:lnTo>
                      <a:pt x="2116728" y="818178"/>
                    </a:lnTo>
                    <a:cubicBezTo>
                      <a:pt x="2128714" y="852869"/>
                      <a:pt x="2152571" y="882143"/>
                      <a:pt x="2184151" y="900814"/>
                    </a:cubicBezTo>
                    <a:lnTo>
                      <a:pt x="2194869" y="907153"/>
                    </a:lnTo>
                    <a:cubicBezTo>
                      <a:pt x="2243391" y="935850"/>
                      <a:pt x="2303667" y="935850"/>
                      <a:pt x="2352189" y="907268"/>
                    </a:cubicBezTo>
                    <a:lnTo>
                      <a:pt x="2352189" y="907268"/>
                    </a:lnTo>
                    <a:cubicBezTo>
                      <a:pt x="2400249" y="878916"/>
                      <a:pt x="2429293" y="826937"/>
                      <a:pt x="2428371" y="771270"/>
                    </a:cubicBezTo>
                    <a:cubicBezTo>
                      <a:pt x="2426757" y="677915"/>
                      <a:pt x="2393219" y="587903"/>
                      <a:pt x="2333172" y="516331"/>
                    </a:cubicBezTo>
                    <a:cubicBezTo>
                      <a:pt x="2174585" y="327087"/>
                      <a:pt x="1798055" y="0"/>
                      <a:pt x="1089021" y="0"/>
                    </a:cubicBezTo>
                    <a:cubicBezTo>
                      <a:pt x="433580" y="0"/>
                      <a:pt x="0" y="385520"/>
                      <a:pt x="0" y="727820"/>
                    </a:cubicBezTo>
                    <a:cubicBezTo>
                      <a:pt x="0" y="1070120"/>
                      <a:pt x="252979" y="1125441"/>
                      <a:pt x="363852" y="1125441"/>
                    </a:cubicBezTo>
                    <a:cubicBezTo>
                      <a:pt x="474725" y="1125441"/>
                      <a:pt x="540189" y="1089136"/>
                      <a:pt x="679875" y="1089136"/>
                    </a:cubicBezTo>
                    <a:cubicBezTo>
                      <a:pt x="914414" y="1089136"/>
                      <a:pt x="950257" y="1365396"/>
                      <a:pt x="948644" y="1439619"/>
                    </a:cubicBezTo>
                    <a:cubicBezTo>
                      <a:pt x="946339" y="1541848"/>
                      <a:pt x="910610" y="1628864"/>
                      <a:pt x="858747" y="1679460"/>
                    </a:cubicBezTo>
                    <a:cubicBezTo>
                      <a:pt x="810917" y="1726137"/>
                      <a:pt x="811839" y="1783417"/>
                      <a:pt x="850679" y="1784224"/>
                    </a:cubicBezTo>
                    <a:cubicBezTo>
                      <a:pt x="939654" y="1786184"/>
                      <a:pt x="936542" y="1689141"/>
                      <a:pt x="958094" y="1613535"/>
                    </a:cubicBezTo>
                    <a:cubicBezTo>
                      <a:pt x="985870" y="1516262"/>
                      <a:pt x="1071157" y="1468432"/>
                      <a:pt x="1068967" y="1563516"/>
                    </a:cubicBezTo>
                    <a:cubicBezTo>
                      <a:pt x="1066316" y="1684531"/>
                      <a:pt x="873960" y="1864901"/>
                      <a:pt x="872462" y="1934052"/>
                    </a:cubicBezTo>
                    <a:cubicBezTo>
                      <a:pt x="870963" y="2003204"/>
                      <a:pt x="905193" y="2018302"/>
                      <a:pt x="951294" y="2019339"/>
                    </a:cubicBezTo>
                    <a:cubicBezTo>
                      <a:pt x="1072309" y="2021990"/>
                      <a:pt x="1142152" y="1900629"/>
                      <a:pt x="1143651" y="1833322"/>
                    </a:cubicBezTo>
                    <a:cubicBezTo>
                      <a:pt x="1145149" y="1766129"/>
                      <a:pt x="1085909" y="1751377"/>
                      <a:pt x="1087292" y="1689948"/>
                    </a:cubicBezTo>
                    <a:cubicBezTo>
                      <a:pt x="1088675" y="1628518"/>
                      <a:pt x="1232972" y="1531821"/>
                      <a:pt x="1323791" y="1422331"/>
                    </a:cubicBezTo>
                    <a:cubicBezTo>
                      <a:pt x="1414609" y="1312841"/>
                      <a:pt x="1430514" y="1197935"/>
                      <a:pt x="1513150" y="1199779"/>
                    </a:cubicBezTo>
                    <a:cubicBezTo>
                      <a:pt x="1595787" y="1201623"/>
                      <a:pt x="1641888" y="1287140"/>
                      <a:pt x="1706429" y="1407694"/>
                    </a:cubicBezTo>
                    <a:cubicBezTo>
                      <a:pt x="1740313" y="1470853"/>
                      <a:pt x="1786529" y="1505083"/>
                      <a:pt x="1822949" y="1523523"/>
                    </a:cubicBezTo>
                    <a:cubicBezTo>
                      <a:pt x="1667243" y="1629440"/>
                      <a:pt x="1584722" y="1873314"/>
                      <a:pt x="1632091" y="2135053"/>
                    </a:cubicBezTo>
                    <a:cubicBezTo>
                      <a:pt x="1690755" y="2458797"/>
                      <a:pt x="1925754" y="2687228"/>
                      <a:pt x="2157066" y="2645276"/>
                    </a:cubicBezTo>
                    <a:cubicBezTo>
                      <a:pt x="2177812" y="2641472"/>
                      <a:pt x="2197866" y="2635594"/>
                      <a:pt x="2216998" y="2627873"/>
                    </a:cubicBezTo>
                    <a:cubicBezTo>
                      <a:pt x="2204204" y="2748542"/>
                      <a:pt x="2305281" y="2907014"/>
                      <a:pt x="2379273" y="2979047"/>
                    </a:cubicBezTo>
                    <a:cubicBezTo>
                      <a:pt x="2545006" y="3140401"/>
                      <a:pt x="2749464" y="3192264"/>
                      <a:pt x="2876588" y="3338289"/>
                    </a:cubicBezTo>
                    <a:cubicBezTo>
                      <a:pt x="2973054" y="3449047"/>
                      <a:pt x="3227301" y="3755273"/>
                      <a:pt x="3227301" y="3755273"/>
                    </a:cubicBezTo>
                    <a:lnTo>
                      <a:pt x="3309591" y="3693728"/>
                    </a:lnTo>
                    <a:cubicBezTo>
                      <a:pt x="2976973" y="3282853"/>
                      <a:pt x="2949543" y="2861720"/>
                      <a:pt x="2802711" y="2598253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97" name="Freeform: Shape 196">
                <a:extLst>
                  <a:ext uri="{FF2B5EF4-FFF2-40B4-BE49-F238E27FC236}">
                    <a16:creationId xmlns:a16="http://schemas.microsoft.com/office/drawing/2014/main" id="{CB72A8D0-2593-4B0C-845C-75871C8B6871}"/>
                  </a:ext>
                </a:extLst>
              </p:cNvPr>
              <p:cNvSpPr/>
              <p:nvPr/>
            </p:nvSpPr>
            <p:spPr>
              <a:xfrm>
                <a:off x="2257077" y="2446654"/>
                <a:ext cx="3309591" cy="3755272"/>
              </a:xfrm>
              <a:custGeom>
                <a:avLst/>
                <a:gdLst>
                  <a:gd name="connsiteX0" fmla="*/ 2803402 w 3309591"/>
                  <a:gd name="connsiteY0" fmla="*/ 2598137 h 3755272"/>
                  <a:gd name="connsiteX1" fmla="*/ 2659913 w 3309591"/>
                  <a:gd name="connsiteY1" fmla="*/ 2368785 h 3755272"/>
                  <a:gd name="connsiteX2" fmla="*/ 2659913 w 3309591"/>
                  <a:gd name="connsiteY2" fmla="*/ 2368785 h 3755272"/>
                  <a:gd name="connsiteX3" fmla="*/ 2854920 w 3309591"/>
                  <a:gd name="connsiteY3" fmla="*/ 1734320 h 3755272"/>
                  <a:gd name="connsiteX4" fmla="*/ 2536478 w 3309591"/>
                  <a:gd name="connsiteY4" fmla="*/ 1810271 h 3755272"/>
                  <a:gd name="connsiteX5" fmla="*/ 2364751 w 3309591"/>
                  <a:gd name="connsiteY5" fmla="*/ 1741811 h 3755272"/>
                  <a:gd name="connsiteX6" fmla="*/ 2364290 w 3309591"/>
                  <a:gd name="connsiteY6" fmla="*/ 1739160 h 3755272"/>
                  <a:gd name="connsiteX7" fmla="*/ 2209621 w 3309591"/>
                  <a:gd name="connsiteY7" fmla="*/ 1395016 h 3755272"/>
                  <a:gd name="connsiteX8" fmla="*/ 2038010 w 3309591"/>
                  <a:gd name="connsiteY8" fmla="*/ 1113224 h 3755272"/>
                  <a:gd name="connsiteX9" fmla="*/ 1785607 w 3309591"/>
                  <a:gd name="connsiteY9" fmla="*/ 956481 h 3755272"/>
                  <a:gd name="connsiteX10" fmla="*/ 1466704 w 3309591"/>
                  <a:gd name="connsiteY10" fmla="*/ 1060323 h 3755272"/>
                  <a:gd name="connsiteX11" fmla="*/ 1157942 w 3309591"/>
                  <a:gd name="connsiteY11" fmla="*/ 1468547 h 3755272"/>
                  <a:gd name="connsiteX12" fmla="*/ 1000507 w 3309591"/>
                  <a:gd name="connsiteY12" fmla="*/ 1414264 h 3755272"/>
                  <a:gd name="connsiteX13" fmla="*/ 696817 w 3309591"/>
                  <a:gd name="connsiteY13" fmla="*/ 988175 h 3755272"/>
                  <a:gd name="connsiteX14" fmla="*/ 423899 w 3309591"/>
                  <a:gd name="connsiteY14" fmla="*/ 724131 h 3755272"/>
                  <a:gd name="connsiteX15" fmla="*/ 1253141 w 3309591"/>
                  <a:gd name="connsiteY15" fmla="*/ 310836 h 3755272"/>
                  <a:gd name="connsiteX16" fmla="*/ 1416569 w 3309591"/>
                  <a:gd name="connsiteY16" fmla="*/ 317866 h 3755272"/>
                  <a:gd name="connsiteX17" fmla="*/ 1310882 w 3309591"/>
                  <a:gd name="connsiteY17" fmla="*/ 359127 h 3755272"/>
                  <a:gd name="connsiteX18" fmla="*/ 1207731 w 3309591"/>
                  <a:gd name="connsiteY18" fmla="*/ 403960 h 3755272"/>
                  <a:gd name="connsiteX19" fmla="*/ 1111611 w 3309591"/>
                  <a:gd name="connsiteY19" fmla="*/ 465735 h 3755272"/>
                  <a:gd name="connsiteX20" fmla="*/ 1051334 w 3309591"/>
                  <a:gd name="connsiteY20" fmla="*/ 562893 h 3755272"/>
                  <a:gd name="connsiteX21" fmla="*/ 998663 w 3309591"/>
                  <a:gd name="connsiteY21" fmla="*/ 661780 h 3755272"/>
                  <a:gd name="connsiteX22" fmla="*/ 963742 w 3309591"/>
                  <a:gd name="connsiteY22" fmla="*/ 768734 h 3755272"/>
                  <a:gd name="connsiteX23" fmla="*/ 993131 w 3309591"/>
                  <a:gd name="connsiteY23" fmla="*/ 836848 h 3755272"/>
                  <a:gd name="connsiteX24" fmla="*/ 1060093 w 3309591"/>
                  <a:gd name="connsiteY24" fmla="*/ 796164 h 3755272"/>
                  <a:gd name="connsiteX25" fmla="*/ 1089252 w 3309591"/>
                  <a:gd name="connsiteY25" fmla="*/ 686213 h 3755272"/>
                  <a:gd name="connsiteX26" fmla="*/ 1153563 w 3309591"/>
                  <a:gd name="connsiteY26" fmla="*/ 592283 h 3755272"/>
                  <a:gd name="connsiteX27" fmla="*/ 1236199 w 3309591"/>
                  <a:gd name="connsiteY27" fmla="*/ 515409 h 3755272"/>
                  <a:gd name="connsiteX28" fmla="*/ 1334394 w 3309591"/>
                  <a:gd name="connsiteY28" fmla="*/ 459627 h 3755272"/>
                  <a:gd name="connsiteX29" fmla="*/ 1443653 w 3309591"/>
                  <a:gd name="connsiteY29" fmla="*/ 430929 h 3755272"/>
                  <a:gd name="connsiteX30" fmla="*/ 1555448 w 3309591"/>
                  <a:gd name="connsiteY30" fmla="*/ 408109 h 3755272"/>
                  <a:gd name="connsiteX31" fmla="*/ 1668972 w 3309591"/>
                  <a:gd name="connsiteY31" fmla="*/ 419980 h 3755272"/>
                  <a:gd name="connsiteX32" fmla="*/ 1803356 w 3309591"/>
                  <a:gd name="connsiteY32" fmla="*/ 432543 h 3755272"/>
                  <a:gd name="connsiteX33" fmla="*/ 1902243 w 3309591"/>
                  <a:gd name="connsiteY33" fmla="*/ 470922 h 3755272"/>
                  <a:gd name="connsiteX34" fmla="*/ 2078464 w 3309591"/>
                  <a:gd name="connsiteY34" fmla="*/ 707420 h 3755272"/>
                  <a:gd name="connsiteX35" fmla="*/ 2116728 w 3309591"/>
                  <a:gd name="connsiteY35" fmla="*/ 818178 h 3755272"/>
                  <a:gd name="connsiteX36" fmla="*/ 2184151 w 3309591"/>
                  <a:gd name="connsiteY36" fmla="*/ 900814 h 3755272"/>
                  <a:gd name="connsiteX37" fmla="*/ 2194869 w 3309591"/>
                  <a:gd name="connsiteY37" fmla="*/ 907153 h 3755272"/>
                  <a:gd name="connsiteX38" fmla="*/ 2352189 w 3309591"/>
                  <a:gd name="connsiteY38" fmla="*/ 907268 h 3755272"/>
                  <a:gd name="connsiteX39" fmla="*/ 2352189 w 3309591"/>
                  <a:gd name="connsiteY39" fmla="*/ 907268 h 3755272"/>
                  <a:gd name="connsiteX40" fmla="*/ 2428371 w 3309591"/>
                  <a:gd name="connsiteY40" fmla="*/ 771270 h 3755272"/>
                  <a:gd name="connsiteX41" fmla="*/ 2333172 w 3309591"/>
                  <a:gd name="connsiteY41" fmla="*/ 516331 h 3755272"/>
                  <a:gd name="connsiteX42" fmla="*/ 1089021 w 3309591"/>
                  <a:gd name="connsiteY42" fmla="*/ 0 h 3755272"/>
                  <a:gd name="connsiteX43" fmla="*/ 0 w 3309591"/>
                  <a:gd name="connsiteY43" fmla="*/ 727820 h 3755272"/>
                  <a:gd name="connsiteX44" fmla="*/ 363852 w 3309591"/>
                  <a:gd name="connsiteY44" fmla="*/ 1125441 h 3755272"/>
                  <a:gd name="connsiteX45" fmla="*/ 679875 w 3309591"/>
                  <a:gd name="connsiteY45" fmla="*/ 1089136 h 3755272"/>
                  <a:gd name="connsiteX46" fmla="*/ 948644 w 3309591"/>
                  <a:gd name="connsiteY46" fmla="*/ 1439619 h 3755272"/>
                  <a:gd name="connsiteX47" fmla="*/ 858747 w 3309591"/>
                  <a:gd name="connsiteY47" fmla="*/ 1679460 h 3755272"/>
                  <a:gd name="connsiteX48" fmla="*/ 850679 w 3309591"/>
                  <a:gd name="connsiteY48" fmla="*/ 1784224 h 3755272"/>
                  <a:gd name="connsiteX49" fmla="*/ 958094 w 3309591"/>
                  <a:gd name="connsiteY49" fmla="*/ 1613535 h 3755272"/>
                  <a:gd name="connsiteX50" fmla="*/ 1068967 w 3309591"/>
                  <a:gd name="connsiteY50" fmla="*/ 1563516 h 3755272"/>
                  <a:gd name="connsiteX51" fmla="*/ 872462 w 3309591"/>
                  <a:gd name="connsiteY51" fmla="*/ 1934052 h 3755272"/>
                  <a:gd name="connsiteX52" fmla="*/ 951294 w 3309591"/>
                  <a:gd name="connsiteY52" fmla="*/ 2019339 h 3755272"/>
                  <a:gd name="connsiteX53" fmla="*/ 1143651 w 3309591"/>
                  <a:gd name="connsiteY53" fmla="*/ 1833322 h 3755272"/>
                  <a:gd name="connsiteX54" fmla="*/ 1087292 w 3309591"/>
                  <a:gd name="connsiteY54" fmla="*/ 1689948 h 3755272"/>
                  <a:gd name="connsiteX55" fmla="*/ 1323791 w 3309591"/>
                  <a:gd name="connsiteY55" fmla="*/ 1422331 h 3755272"/>
                  <a:gd name="connsiteX56" fmla="*/ 1513150 w 3309591"/>
                  <a:gd name="connsiteY56" fmla="*/ 1199779 h 3755272"/>
                  <a:gd name="connsiteX57" fmla="*/ 1706429 w 3309591"/>
                  <a:gd name="connsiteY57" fmla="*/ 1407694 h 3755272"/>
                  <a:gd name="connsiteX58" fmla="*/ 1822949 w 3309591"/>
                  <a:gd name="connsiteY58" fmla="*/ 1523523 h 3755272"/>
                  <a:gd name="connsiteX59" fmla="*/ 1632091 w 3309591"/>
                  <a:gd name="connsiteY59" fmla="*/ 2135053 h 3755272"/>
                  <a:gd name="connsiteX60" fmla="*/ 2157066 w 3309591"/>
                  <a:gd name="connsiteY60" fmla="*/ 2645276 h 3755272"/>
                  <a:gd name="connsiteX61" fmla="*/ 2216998 w 3309591"/>
                  <a:gd name="connsiteY61" fmla="*/ 2627873 h 3755272"/>
                  <a:gd name="connsiteX62" fmla="*/ 2379273 w 3309591"/>
                  <a:gd name="connsiteY62" fmla="*/ 2979047 h 3755272"/>
                  <a:gd name="connsiteX63" fmla="*/ 2876588 w 3309591"/>
                  <a:gd name="connsiteY63" fmla="*/ 3338289 h 3755272"/>
                  <a:gd name="connsiteX64" fmla="*/ 3227301 w 3309591"/>
                  <a:gd name="connsiteY64" fmla="*/ 3755273 h 3755272"/>
                  <a:gd name="connsiteX65" fmla="*/ 3309591 w 3309591"/>
                  <a:gd name="connsiteY65" fmla="*/ 3693728 h 3755272"/>
                  <a:gd name="connsiteX66" fmla="*/ 2802711 w 3309591"/>
                  <a:gd name="connsiteY66" fmla="*/ 2598253 h 375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309591" h="3755272">
                    <a:moveTo>
                      <a:pt x="2803402" y="2598137"/>
                    </a:moveTo>
                    <a:cubicBezTo>
                      <a:pt x="2757647" y="2515963"/>
                      <a:pt x="2708204" y="2440587"/>
                      <a:pt x="2659913" y="2368785"/>
                    </a:cubicBezTo>
                    <a:lnTo>
                      <a:pt x="2659913" y="2368785"/>
                    </a:lnTo>
                    <a:cubicBezTo>
                      <a:pt x="2538091" y="2164557"/>
                      <a:pt x="2588456" y="1844962"/>
                      <a:pt x="2854920" y="1734320"/>
                    </a:cubicBezTo>
                    <a:cubicBezTo>
                      <a:pt x="3055921" y="1650877"/>
                      <a:pt x="2747159" y="1665745"/>
                      <a:pt x="2536478" y="1810271"/>
                    </a:cubicBezTo>
                    <a:cubicBezTo>
                      <a:pt x="2470668" y="1855450"/>
                      <a:pt x="2379734" y="1820298"/>
                      <a:pt x="2364751" y="1741811"/>
                    </a:cubicBezTo>
                    <a:cubicBezTo>
                      <a:pt x="2364521" y="1740774"/>
                      <a:pt x="2364406" y="1739852"/>
                      <a:pt x="2364290" y="1739160"/>
                    </a:cubicBezTo>
                    <a:cubicBezTo>
                      <a:pt x="2345965" y="1615264"/>
                      <a:pt x="2261600" y="1538852"/>
                      <a:pt x="2209621" y="1395016"/>
                    </a:cubicBezTo>
                    <a:cubicBezTo>
                      <a:pt x="2178849" y="1309845"/>
                      <a:pt x="2226909" y="1185026"/>
                      <a:pt x="2038010" y="1113224"/>
                    </a:cubicBezTo>
                    <a:cubicBezTo>
                      <a:pt x="1957218" y="1082452"/>
                      <a:pt x="1948920" y="960053"/>
                      <a:pt x="1785607" y="956481"/>
                    </a:cubicBezTo>
                    <a:cubicBezTo>
                      <a:pt x="1622410" y="952908"/>
                      <a:pt x="1607312" y="1028744"/>
                      <a:pt x="1466704" y="1060323"/>
                    </a:cubicBezTo>
                    <a:cubicBezTo>
                      <a:pt x="1287256" y="1100546"/>
                      <a:pt x="1320679" y="1352027"/>
                      <a:pt x="1157942" y="1468547"/>
                    </a:cubicBezTo>
                    <a:cubicBezTo>
                      <a:pt x="1152986" y="1420372"/>
                      <a:pt x="1085333" y="1359749"/>
                      <a:pt x="1000507" y="1414264"/>
                    </a:cubicBezTo>
                    <a:cubicBezTo>
                      <a:pt x="1012263" y="1290943"/>
                      <a:pt x="976304" y="1019869"/>
                      <a:pt x="696817" y="988175"/>
                    </a:cubicBezTo>
                    <a:cubicBezTo>
                      <a:pt x="600466" y="977226"/>
                      <a:pt x="423899" y="883411"/>
                      <a:pt x="423899" y="724131"/>
                    </a:cubicBezTo>
                    <a:cubicBezTo>
                      <a:pt x="423899" y="489823"/>
                      <a:pt x="732660" y="310836"/>
                      <a:pt x="1253141" y="310836"/>
                    </a:cubicBezTo>
                    <a:cubicBezTo>
                      <a:pt x="1311689" y="310836"/>
                      <a:pt x="1365858" y="313372"/>
                      <a:pt x="1416569" y="317866"/>
                    </a:cubicBezTo>
                    <a:cubicBezTo>
                      <a:pt x="1378535" y="325704"/>
                      <a:pt x="1345573" y="346103"/>
                      <a:pt x="1310882" y="359127"/>
                    </a:cubicBezTo>
                    <a:cubicBezTo>
                      <a:pt x="1274923" y="372611"/>
                      <a:pt x="1239771" y="384252"/>
                      <a:pt x="1207731" y="403960"/>
                    </a:cubicBezTo>
                    <a:cubicBezTo>
                      <a:pt x="1175691" y="423783"/>
                      <a:pt x="1139041" y="438882"/>
                      <a:pt x="1111611" y="465735"/>
                    </a:cubicBezTo>
                    <a:cubicBezTo>
                      <a:pt x="1085333" y="491437"/>
                      <a:pt x="1072886" y="529931"/>
                      <a:pt x="1051334" y="562893"/>
                    </a:cubicBezTo>
                    <a:cubicBezTo>
                      <a:pt x="1031510" y="593089"/>
                      <a:pt x="1014107" y="625014"/>
                      <a:pt x="998663" y="661780"/>
                    </a:cubicBezTo>
                    <a:cubicBezTo>
                      <a:pt x="984833" y="694857"/>
                      <a:pt x="973769" y="729894"/>
                      <a:pt x="963742" y="768734"/>
                    </a:cubicBezTo>
                    <a:cubicBezTo>
                      <a:pt x="956596" y="796280"/>
                      <a:pt x="962935" y="827974"/>
                      <a:pt x="993131" y="836848"/>
                    </a:cubicBezTo>
                    <a:cubicBezTo>
                      <a:pt x="1023788" y="842726"/>
                      <a:pt x="1053293" y="822442"/>
                      <a:pt x="1060093" y="796164"/>
                    </a:cubicBezTo>
                    <a:cubicBezTo>
                      <a:pt x="1070235" y="756979"/>
                      <a:pt x="1074154" y="718254"/>
                      <a:pt x="1089252" y="686213"/>
                    </a:cubicBezTo>
                    <a:cubicBezTo>
                      <a:pt x="1106309" y="649909"/>
                      <a:pt x="1131088" y="620289"/>
                      <a:pt x="1153563" y="592283"/>
                    </a:cubicBezTo>
                    <a:cubicBezTo>
                      <a:pt x="1178227" y="561741"/>
                      <a:pt x="1206348" y="537077"/>
                      <a:pt x="1236199" y="515409"/>
                    </a:cubicBezTo>
                    <a:cubicBezTo>
                      <a:pt x="1267086" y="492935"/>
                      <a:pt x="1299472" y="473803"/>
                      <a:pt x="1334394" y="459627"/>
                    </a:cubicBezTo>
                    <a:cubicBezTo>
                      <a:pt x="1369315" y="445451"/>
                      <a:pt x="1406311" y="438190"/>
                      <a:pt x="1443653" y="430929"/>
                    </a:cubicBezTo>
                    <a:cubicBezTo>
                      <a:pt x="1480649" y="423899"/>
                      <a:pt x="1517530" y="409607"/>
                      <a:pt x="1555448" y="408109"/>
                    </a:cubicBezTo>
                    <a:cubicBezTo>
                      <a:pt x="1593366" y="406611"/>
                      <a:pt x="1631515" y="417099"/>
                      <a:pt x="1668972" y="419980"/>
                    </a:cubicBezTo>
                    <a:cubicBezTo>
                      <a:pt x="1704354" y="422746"/>
                      <a:pt x="1752991" y="418597"/>
                      <a:pt x="1803356" y="432543"/>
                    </a:cubicBezTo>
                    <a:cubicBezTo>
                      <a:pt x="1835051" y="441302"/>
                      <a:pt x="1868589" y="455017"/>
                      <a:pt x="1902243" y="470922"/>
                    </a:cubicBezTo>
                    <a:cubicBezTo>
                      <a:pt x="1984187" y="528779"/>
                      <a:pt x="2045502" y="612106"/>
                      <a:pt x="2078464" y="707420"/>
                    </a:cubicBezTo>
                    <a:lnTo>
                      <a:pt x="2116728" y="818178"/>
                    </a:lnTo>
                    <a:cubicBezTo>
                      <a:pt x="2128714" y="852869"/>
                      <a:pt x="2152571" y="882143"/>
                      <a:pt x="2184151" y="900814"/>
                    </a:cubicBezTo>
                    <a:lnTo>
                      <a:pt x="2194869" y="907153"/>
                    </a:lnTo>
                    <a:cubicBezTo>
                      <a:pt x="2243391" y="935850"/>
                      <a:pt x="2303667" y="935850"/>
                      <a:pt x="2352189" y="907268"/>
                    </a:cubicBezTo>
                    <a:lnTo>
                      <a:pt x="2352189" y="907268"/>
                    </a:lnTo>
                    <a:cubicBezTo>
                      <a:pt x="2400249" y="878916"/>
                      <a:pt x="2429293" y="826937"/>
                      <a:pt x="2428371" y="771270"/>
                    </a:cubicBezTo>
                    <a:cubicBezTo>
                      <a:pt x="2426757" y="677915"/>
                      <a:pt x="2393219" y="587903"/>
                      <a:pt x="2333172" y="516331"/>
                    </a:cubicBezTo>
                    <a:cubicBezTo>
                      <a:pt x="2174585" y="327087"/>
                      <a:pt x="1798055" y="0"/>
                      <a:pt x="1089021" y="0"/>
                    </a:cubicBezTo>
                    <a:cubicBezTo>
                      <a:pt x="433580" y="0"/>
                      <a:pt x="0" y="385520"/>
                      <a:pt x="0" y="727820"/>
                    </a:cubicBezTo>
                    <a:cubicBezTo>
                      <a:pt x="0" y="1070120"/>
                      <a:pt x="252979" y="1125441"/>
                      <a:pt x="363852" y="1125441"/>
                    </a:cubicBezTo>
                    <a:cubicBezTo>
                      <a:pt x="474725" y="1125441"/>
                      <a:pt x="540189" y="1089136"/>
                      <a:pt x="679875" y="1089136"/>
                    </a:cubicBezTo>
                    <a:cubicBezTo>
                      <a:pt x="914414" y="1089136"/>
                      <a:pt x="950257" y="1365396"/>
                      <a:pt x="948644" y="1439619"/>
                    </a:cubicBezTo>
                    <a:cubicBezTo>
                      <a:pt x="946339" y="1541848"/>
                      <a:pt x="910610" y="1628864"/>
                      <a:pt x="858747" y="1679460"/>
                    </a:cubicBezTo>
                    <a:cubicBezTo>
                      <a:pt x="810917" y="1726137"/>
                      <a:pt x="811839" y="1783417"/>
                      <a:pt x="850679" y="1784224"/>
                    </a:cubicBezTo>
                    <a:cubicBezTo>
                      <a:pt x="939654" y="1786184"/>
                      <a:pt x="936542" y="1689141"/>
                      <a:pt x="958094" y="1613535"/>
                    </a:cubicBezTo>
                    <a:cubicBezTo>
                      <a:pt x="985870" y="1516262"/>
                      <a:pt x="1071157" y="1468432"/>
                      <a:pt x="1068967" y="1563516"/>
                    </a:cubicBezTo>
                    <a:cubicBezTo>
                      <a:pt x="1066316" y="1684531"/>
                      <a:pt x="873960" y="1864901"/>
                      <a:pt x="872462" y="1934052"/>
                    </a:cubicBezTo>
                    <a:cubicBezTo>
                      <a:pt x="870963" y="2003204"/>
                      <a:pt x="905193" y="2018302"/>
                      <a:pt x="951294" y="2019339"/>
                    </a:cubicBezTo>
                    <a:cubicBezTo>
                      <a:pt x="1072309" y="2021990"/>
                      <a:pt x="1142152" y="1900629"/>
                      <a:pt x="1143651" y="1833322"/>
                    </a:cubicBezTo>
                    <a:cubicBezTo>
                      <a:pt x="1145149" y="1766129"/>
                      <a:pt x="1085909" y="1751377"/>
                      <a:pt x="1087292" y="1689948"/>
                    </a:cubicBezTo>
                    <a:cubicBezTo>
                      <a:pt x="1088675" y="1628518"/>
                      <a:pt x="1232972" y="1531821"/>
                      <a:pt x="1323791" y="1422331"/>
                    </a:cubicBezTo>
                    <a:cubicBezTo>
                      <a:pt x="1414609" y="1312841"/>
                      <a:pt x="1430514" y="1197935"/>
                      <a:pt x="1513150" y="1199779"/>
                    </a:cubicBezTo>
                    <a:cubicBezTo>
                      <a:pt x="1595787" y="1201623"/>
                      <a:pt x="1641888" y="1287140"/>
                      <a:pt x="1706429" y="1407694"/>
                    </a:cubicBezTo>
                    <a:cubicBezTo>
                      <a:pt x="1740313" y="1470853"/>
                      <a:pt x="1786529" y="1505083"/>
                      <a:pt x="1822949" y="1523523"/>
                    </a:cubicBezTo>
                    <a:cubicBezTo>
                      <a:pt x="1667243" y="1629440"/>
                      <a:pt x="1584722" y="1873314"/>
                      <a:pt x="1632091" y="2135053"/>
                    </a:cubicBezTo>
                    <a:cubicBezTo>
                      <a:pt x="1690755" y="2458797"/>
                      <a:pt x="1925754" y="2687228"/>
                      <a:pt x="2157066" y="2645276"/>
                    </a:cubicBezTo>
                    <a:cubicBezTo>
                      <a:pt x="2177812" y="2641472"/>
                      <a:pt x="2197866" y="2635594"/>
                      <a:pt x="2216998" y="2627873"/>
                    </a:cubicBezTo>
                    <a:cubicBezTo>
                      <a:pt x="2204204" y="2748542"/>
                      <a:pt x="2305281" y="2907014"/>
                      <a:pt x="2379273" y="2979047"/>
                    </a:cubicBezTo>
                    <a:cubicBezTo>
                      <a:pt x="2545006" y="3140401"/>
                      <a:pt x="2749464" y="3192264"/>
                      <a:pt x="2876588" y="3338289"/>
                    </a:cubicBezTo>
                    <a:cubicBezTo>
                      <a:pt x="2973054" y="3449047"/>
                      <a:pt x="3227301" y="3755273"/>
                      <a:pt x="3227301" y="3755273"/>
                    </a:cubicBezTo>
                    <a:lnTo>
                      <a:pt x="3309591" y="3693728"/>
                    </a:lnTo>
                    <a:cubicBezTo>
                      <a:pt x="2976973" y="3282853"/>
                      <a:pt x="2949543" y="2861720"/>
                      <a:pt x="2802711" y="2598253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grpSp>
          <p:nvGrpSpPr>
            <p:cNvPr id="189" name="Graphic 167">
              <a:extLst>
                <a:ext uri="{FF2B5EF4-FFF2-40B4-BE49-F238E27FC236}">
                  <a16:creationId xmlns:a16="http://schemas.microsoft.com/office/drawing/2014/main" id="{8FEA35A9-6B4D-8F1C-C22B-FB3F497FF590}"/>
                </a:ext>
              </a:extLst>
            </p:cNvPr>
            <p:cNvGrpSpPr/>
            <p:nvPr/>
          </p:nvGrpSpPr>
          <p:grpSpPr>
            <a:xfrm>
              <a:off x="9824493" y="3343617"/>
              <a:ext cx="1658886" cy="1882278"/>
              <a:chOff x="2257077" y="2446654"/>
              <a:chExt cx="3309591" cy="3755272"/>
            </a:xfrm>
          </p:grpSpPr>
          <p:sp>
            <p:nvSpPr>
              <p:cNvPr id="194" name="Freeform: Shape 193">
                <a:extLst>
                  <a:ext uri="{FF2B5EF4-FFF2-40B4-BE49-F238E27FC236}">
                    <a16:creationId xmlns:a16="http://schemas.microsoft.com/office/drawing/2014/main" id="{948F8481-6468-F4D4-D04B-81CA9361E0B0}"/>
                  </a:ext>
                </a:extLst>
              </p:cNvPr>
              <p:cNvSpPr/>
              <p:nvPr/>
            </p:nvSpPr>
            <p:spPr>
              <a:xfrm>
                <a:off x="2257077" y="2446654"/>
                <a:ext cx="3309591" cy="3755272"/>
              </a:xfrm>
              <a:custGeom>
                <a:avLst/>
                <a:gdLst>
                  <a:gd name="connsiteX0" fmla="*/ 2803402 w 3309591"/>
                  <a:gd name="connsiteY0" fmla="*/ 2598137 h 3755272"/>
                  <a:gd name="connsiteX1" fmla="*/ 2659913 w 3309591"/>
                  <a:gd name="connsiteY1" fmla="*/ 2368785 h 3755272"/>
                  <a:gd name="connsiteX2" fmla="*/ 2659913 w 3309591"/>
                  <a:gd name="connsiteY2" fmla="*/ 2368785 h 3755272"/>
                  <a:gd name="connsiteX3" fmla="*/ 2854920 w 3309591"/>
                  <a:gd name="connsiteY3" fmla="*/ 1734320 h 3755272"/>
                  <a:gd name="connsiteX4" fmla="*/ 2536478 w 3309591"/>
                  <a:gd name="connsiteY4" fmla="*/ 1810271 h 3755272"/>
                  <a:gd name="connsiteX5" fmla="*/ 2364751 w 3309591"/>
                  <a:gd name="connsiteY5" fmla="*/ 1741811 h 3755272"/>
                  <a:gd name="connsiteX6" fmla="*/ 2364290 w 3309591"/>
                  <a:gd name="connsiteY6" fmla="*/ 1739160 h 3755272"/>
                  <a:gd name="connsiteX7" fmla="*/ 2209621 w 3309591"/>
                  <a:gd name="connsiteY7" fmla="*/ 1395016 h 3755272"/>
                  <a:gd name="connsiteX8" fmla="*/ 2038010 w 3309591"/>
                  <a:gd name="connsiteY8" fmla="*/ 1113224 h 3755272"/>
                  <a:gd name="connsiteX9" fmla="*/ 1785607 w 3309591"/>
                  <a:gd name="connsiteY9" fmla="*/ 956481 h 3755272"/>
                  <a:gd name="connsiteX10" fmla="*/ 1466704 w 3309591"/>
                  <a:gd name="connsiteY10" fmla="*/ 1060323 h 3755272"/>
                  <a:gd name="connsiteX11" fmla="*/ 1157942 w 3309591"/>
                  <a:gd name="connsiteY11" fmla="*/ 1468547 h 3755272"/>
                  <a:gd name="connsiteX12" fmla="*/ 1000507 w 3309591"/>
                  <a:gd name="connsiteY12" fmla="*/ 1414264 h 3755272"/>
                  <a:gd name="connsiteX13" fmla="*/ 696817 w 3309591"/>
                  <a:gd name="connsiteY13" fmla="*/ 988175 h 3755272"/>
                  <a:gd name="connsiteX14" fmla="*/ 423899 w 3309591"/>
                  <a:gd name="connsiteY14" fmla="*/ 724131 h 3755272"/>
                  <a:gd name="connsiteX15" fmla="*/ 1253141 w 3309591"/>
                  <a:gd name="connsiteY15" fmla="*/ 310836 h 3755272"/>
                  <a:gd name="connsiteX16" fmla="*/ 1416569 w 3309591"/>
                  <a:gd name="connsiteY16" fmla="*/ 317866 h 3755272"/>
                  <a:gd name="connsiteX17" fmla="*/ 1310882 w 3309591"/>
                  <a:gd name="connsiteY17" fmla="*/ 359127 h 3755272"/>
                  <a:gd name="connsiteX18" fmla="*/ 1207731 w 3309591"/>
                  <a:gd name="connsiteY18" fmla="*/ 403960 h 3755272"/>
                  <a:gd name="connsiteX19" fmla="*/ 1111611 w 3309591"/>
                  <a:gd name="connsiteY19" fmla="*/ 465735 h 3755272"/>
                  <a:gd name="connsiteX20" fmla="*/ 1051334 w 3309591"/>
                  <a:gd name="connsiteY20" fmla="*/ 562893 h 3755272"/>
                  <a:gd name="connsiteX21" fmla="*/ 998663 w 3309591"/>
                  <a:gd name="connsiteY21" fmla="*/ 661780 h 3755272"/>
                  <a:gd name="connsiteX22" fmla="*/ 963742 w 3309591"/>
                  <a:gd name="connsiteY22" fmla="*/ 768734 h 3755272"/>
                  <a:gd name="connsiteX23" fmla="*/ 993131 w 3309591"/>
                  <a:gd name="connsiteY23" fmla="*/ 836848 h 3755272"/>
                  <a:gd name="connsiteX24" fmla="*/ 1060093 w 3309591"/>
                  <a:gd name="connsiteY24" fmla="*/ 796164 h 3755272"/>
                  <a:gd name="connsiteX25" fmla="*/ 1089252 w 3309591"/>
                  <a:gd name="connsiteY25" fmla="*/ 686213 h 3755272"/>
                  <a:gd name="connsiteX26" fmla="*/ 1153563 w 3309591"/>
                  <a:gd name="connsiteY26" fmla="*/ 592283 h 3755272"/>
                  <a:gd name="connsiteX27" fmla="*/ 1236199 w 3309591"/>
                  <a:gd name="connsiteY27" fmla="*/ 515409 h 3755272"/>
                  <a:gd name="connsiteX28" fmla="*/ 1334394 w 3309591"/>
                  <a:gd name="connsiteY28" fmla="*/ 459627 h 3755272"/>
                  <a:gd name="connsiteX29" fmla="*/ 1443653 w 3309591"/>
                  <a:gd name="connsiteY29" fmla="*/ 430929 h 3755272"/>
                  <a:gd name="connsiteX30" fmla="*/ 1555448 w 3309591"/>
                  <a:gd name="connsiteY30" fmla="*/ 408109 h 3755272"/>
                  <a:gd name="connsiteX31" fmla="*/ 1668972 w 3309591"/>
                  <a:gd name="connsiteY31" fmla="*/ 419980 h 3755272"/>
                  <a:gd name="connsiteX32" fmla="*/ 1803356 w 3309591"/>
                  <a:gd name="connsiteY32" fmla="*/ 432543 h 3755272"/>
                  <a:gd name="connsiteX33" fmla="*/ 1902243 w 3309591"/>
                  <a:gd name="connsiteY33" fmla="*/ 470922 h 3755272"/>
                  <a:gd name="connsiteX34" fmla="*/ 2078464 w 3309591"/>
                  <a:gd name="connsiteY34" fmla="*/ 707420 h 3755272"/>
                  <a:gd name="connsiteX35" fmla="*/ 2116728 w 3309591"/>
                  <a:gd name="connsiteY35" fmla="*/ 818178 h 3755272"/>
                  <a:gd name="connsiteX36" fmla="*/ 2184151 w 3309591"/>
                  <a:gd name="connsiteY36" fmla="*/ 900814 h 3755272"/>
                  <a:gd name="connsiteX37" fmla="*/ 2194869 w 3309591"/>
                  <a:gd name="connsiteY37" fmla="*/ 907153 h 3755272"/>
                  <a:gd name="connsiteX38" fmla="*/ 2352189 w 3309591"/>
                  <a:gd name="connsiteY38" fmla="*/ 907268 h 3755272"/>
                  <a:gd name="connsiteX39" fmla="*/ 2352189 w 3309591"/>
                  <a:gd name="connsiteY39" fmla="*/ 907268 h 3755272"/>
                  <a:gd name="connsiteX40" fmla="*/ 2428371 w 3309591"/>
                  <a:gd name="connsiteY40" fmla="*/ 771270 h 3755272"/>
                  <a:gd name="connsiteX41" fmla="*/ 2333172 w 3309591"/>
                  <a:gd name="connsiteY41" fmla="*/ 516331 h 3755272"/>
                  <a:gd name="connsiteX42" fmla="*/ 1089021 w 3309591"/>
                  <a:gd name="connsiteY42" fmla="*/ 0 h 3755272"/>
                  <a:gd name="connsiteX43" fmla="*/ 0 w 3309591"/>
                  <a:gd name="connsiteY43" fmla="*/ 727820 h 3755272"/>
                  <a:gd name="connsiteX44" fmla="*/ 363852 w 3309591"/>
                  <a:gd name="connsiteY44" fmla="*/ 1125441 h 3755272"/>
                  <a:gd name="connsiteX45" fmla="*/ 679875 w 3309591"/>
                  <a:gd name="connsiteY45" fmla="*/ 1089136 h 3755272"/>
                  <a:gd name="connsiteX46" fmla="*/ 948644 w 3309591"/>
                  <a:gd name="connsiteY46" fmla="*/ 1439619 h 3755272"/>
                  <a:gd name="connsiteX47" fmla="*/ 858747 w 3309591"/>
                  <a:gd name="connsiteY47" fmla="*/ 1679460 h 3755272"/>
                  <a:gd name="connsiteX48" fmla="*/ 850679 w 3309591"/>
                  <a:gd name="connsiteY48" fmla="*/ 1784224 h 3755272"/>
                  <a:gd name="connsiteX49" fmla="*/ 958094 w 3309591"/>
                  <a:gd name="connsiteY49" fmla="*/ 1613535 h 3755272"/>
                  <a:gd name="connsiteX50" fmla="*/ 1068967 w 3309591"/>
                  <a:gd name="connsiteY50" fmla="*/ 1563516 h 3755272"/>
                  <a:gd name="connsiteX51" fmla="*/ 872462 w 3309591"/>
                  <a:gd name="connsiteY51" fmla="*/ 1934052 h 3755272"/>
                  <a:gd name="connsiteX52" fmla="*/ 951294 w 3309591"/>
                  <a:gd name="connsiteY52" fmla="*/ 2019339 h 3755272"/>
                  <a:gd name="connsiteX53" fmla="*/ 1143651 w 3309591"/>
                  <a:gd name="connsiteY53" fmla="*/ 1833322 h 3755272"/>
                  <a:gd name="connsiteX54" fmla="*/ 1087292 w 3309591"/>
                  <a:gd name="connsiteY54" fmla="*/ 1689948 h 3755272"/>
                  <a:gd name="connsiteX55" fmla="*/ 1323791 w 3309591"/>
                  <a:gd name="connsiteY55" fmla="*/ 1422331 h 3755272"/>
                  <a:gd name="connsiteX56" fmla="*/ 1513150 w 3309591"/>
                  <a:gd name="connsiteY56" fmla="*/ 1199779 h 3755272"/>
                  <a:gd name="connsiteX57" fmla="*/ 1706429 w 3309591"/>
                  <a:gd name="connsiteY57" fmla="*/ 1407694 h 3755272"/>
                  <a:gd name="connsiteX58" fmla="*/ 1822949 w 3309591"/>
                  <a:gd name="connsiteY58" fmla="*/ 1523523 h 3755272"/>
                  <a:gd name="connsiteX59" fmla="*/ 1632091 w 3309591"/>
                  <a:gd name="connsiteY59" fmla="*/ 2135053 h 3755272"/>
                  <a:gd name="connsiteX60" fmla="*/ 2157066 w 3309591"/>
                  <a:gd name="connsiteY60" fmla="*/ 2645276 h 3755272"/>
                  <a:gd name="connsiteX61" fmla="*/ 2216998 w 3309591"/>
                  <a:gd name="connsiteY61" fmla="*/ 2627873 h 3755272"/>
                  <a:gd name="connsiteX62" fmla="*/ 2379273 w 3309591"/>
                  <a:gd name="connsiteY62" fmla="*/ 2979047 h 3755272"/>
                  <a:gd name="connsiteX63" fmla="*/ 2876588 w 3309591"/>
                  <a:gd name="connsiteY63" fmla="*/ 3338289 h 3755272"/>
                  <a:gd name="connsiteX64" fmla="*/ 3227301 w 3309591"/>
                  <a:gd name="connsiteY64" fmla="*/ 3755273 h 3755272"/>
                  <a:gd name="connsiteX65" fmla="*/ 3309591 w 3309591"/>
                  <a:gd name="connsiteY65" fmla="*/ 3693728 h 3755272"/>
                  <a:gd name="connsiteX66" fmla="*/ 2802711 w 3309591"/>
                  <a:gd name="connsiteY66" fmla="*/ 2598253 h 375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309591" h="3755272">
                    <a:moveTo>
                      <a:pt x="2803402" y="2598137"/>
                    </a:moveTo>
                    <a:cubicBezTo>
                      <a:pt x="2757647" y="2515963"/>
                      <a:pt x="2708204" y="2440587"/>
                      <a:pt x="2659913" y="2368785"/>
                    </a:cubicBezTo>
                    <a:lnTo>
                      <a:pt x="2659913" y="2368785"/>
                    </a:lnTo>
                    <a:cubicBezTo>
                      <a:pt x="2538091" y="2164557"/>
                      <a:pt x="2588456" y="1844962"/>
                      <a:pt x="2854920" y="1734320"/>
                    </a:cubicBezTo>
                    <a:cubicBezTo>
                      <a:pt x="3055921" y="1650877"/>
                      <a:pt x="2747159" y="1665745"/>
                      <a:pt x="2536478" y="1810271"/>
                    </a:cubicBezTo>
                    <a:cubicBezTo>
                      <a:pt x="2470668" y="1855450"/>
                      <a:pt x="2379734" y="1820298"/>
                      <a:pt x="2364751" y="1741811"/>
                    </a:cubicBezTo>
                    <a:cubicBezTo>
                      <a:pt x="2364521" y="1740774"/>
                      <a:pt x="2364406" y="1739852"/>
                      <a:pt x="2364290" y="1739160"/>
                    </a:cubicBezTo>
                    <a:cubicBezTo>
                      <a:pt x="2345965" y="1615264"/>
                      <a:pt x="2261600" y="1538852"/>
                      <a:pt x="2209621" y="1395016"/>
                    </a:cubicBezTo>
                    <a:cubicBezTo>
                      <a:pt x="2178849" y="1309845"/>
                      <a:pt x="2226909" y="1185026"/>
                      <a:pt x="2038010" y="1113224"/>
                    </a:cubicBezTo>
                    <a:cubicBezTo>
                      <a:pt x="1957218" y="1082452"/>
                      <a:pt x="1948920" y="960053"/>
                      <a:pt x="1785607" y="956481"/>
                    </a:cubicBezTo>
                    <a:cubicBezTo>
                      <a:pt x="1622410" y="952908"/>
                      <a:pt x="1607312" y="1028744"/>
                      <a:pt x="1466704" y="1060323"/>
                    </a:cubicBezTo>
                    <a:cubicBezTo>
                      <a:pt x="1287256" y="1100546"/>
                      <a:pt x="1320679" y="1352027"/>
                      <a:pt x="1157942" y="1468547"/>
                    </a:cubicBezTo>
                    <a:cubicBezTo>
                      <a:pt x="1152986" y="1420372"/>
                      <a:pt x="1085333" y="1359749"/>
                      <a:pt x="1000507" y="1414264"/>
                    </a:cubicBezTo>
                    <a:cubicBezTo>
                      <a:pt x="1012263" y="1290943"/>
                      <a:pt x="976304" y="1019869"/>
                      <a:pt x="696817" y="988175"/>
                    </a:cubicBezTo>
                    <a:cubicBezTo>
                      <a:pt x="600466" y="977226"/>
                      <a:pt x="423899" y="883411"/>
                      <a:pt x="423899" y="724131"/>
                    </a:cubicBezTo>
                    <a:cubicBezTo>
                      <a:pt x="423899" y="489823"/>
                      <a:pt x="732660" y="310836"/>
                      <a:pt x="1253141" y="310836"/>
                    </a:cubicBezTo>
                    <a:cubicBezTo>
                      <a:pt x="1311689" y="310836"/>
                      <a:pt x="1365858" y="313372"/>
                      <a:pt x="1416569" y="317866"/>
                    </a:cubicBezTo>
                    <a:cubicBezTo>
                      <a:pt x="1378535" y="325704"/>
                      <a:pt x="1345573" y="346103"/>
                      <a:pt x="1310882" y="359127"/>
                    </a:cubicBezTo>
                    <a:cubicBezTo>
                      <a:pt x="1274923" y="372611"/>
                      <a:pt x="1239771" y="384252"/>
                      <a:pt x="1207731" y="403960"/>
                    </a:cubicBezTo>
                    <a:cubicBezTo>
                      <a:pt x="1175691" y="423783"/>
                      <a:pt x="1139041" y="438882"/>
                      <a:pt x="1111611" y="465735"/>
                    </a:cubicBezTo>
                    <a:cubicBezTo>
                      <a:pt x="1085333" y="491437"/>
                      <a:pt x="1072886" y="529931"/>
                      <a:pt x="1051334" y="562893"/>
                    </a:cubicBezTo>
                    <a:cubicBezTo>
                      <a:pt x="1031510" y="593089"/>
                      <a:pt x="1014107" y="625014"/>
                      <a:pt x="998663" y="661780"/>
                    </a:cubicBezTo>
                    <a:cubicBezTo>
                      <a:pt x="984833" y="694857"/>
                      <a:pt x="973769" y="729894"/>
                      <a:pt x="963742" y="768734"/>
                    </a:cubicBezTo>
                    <a:cubicBezTo>
                      <a:pt x="956596" y="796280"/>
                      <a:pt x="962935" y="827974"/>
                      <a:pt x="993131" y="836848"/>
                    </a:cubicBezTo>
                    <a:cubicBezTo>
                      <a:pt x="1023788" y="842726"/>
                      <a:pt x="1053293" y="822442"/>
                      <a:pt x="1060093" y="796164"/>
                    </a:cubicBezTo>
                    <a:cubicBezTo>
                      <a:pt x="1070235" y="756979"/>
                      <a:pt x="1074154" y="718254"/>
                      <a:pt x="1089252" y="686213"/>
                    </a:cubicBezTo>
                    <a:cubicBezTo>
                      <a:pt x="1106309" y="649909"/>
                      <a:pt x="1131088" y="620289"/>
                      <a:pt x="1153563" y="592283"/>
                    </a:cubicBezTo>
                    <a:cubicBezTo>
                      <a:pt x="1178227" y="561741"/>
                      <a:pt x="1206348" y="537077"/>
                      <a:pt x="1236199" y="515409"/>
                    </a:cubicBezTo>
                    <a:cubicBezTo>
                      <a:pt x="1267086" y="492935"/>
                      <a:pt x="1299472" y="473803"/>
                      <a:pt x="1334394" y="459627"/>
                    </a:cubicBezTo>
                    <a:cubicBezTo>
                      <a:pt x="1369315" y="445451"/>
                      <a:pt x="1406311" y="438190"/>
                      <a:pt x="1443653" y="430929"/>
                    </a:cubicBezTo>
                    <a:cubicBezTo>
                      <a:pt x="1480649" y="423899"/>
                      <a:pt x="1517530" y="409607"/>
                      <a:pt x="1555448" y="408109"/>
                    </a:cubicBezTo>
                    <a:cubicBezTo>
                      <a:pt x="1593366" y="406611"/>
                      <a:pt x="1631515" y="417099"/>
                      <a:pt x="1668972" y="419980"/>
                    </a:cubicBezTo>
                    <a:cubicBezTo>
                      <a:pt x="1704354" y="422746"/>
                      <a:pt x="1752991" y="418597"/>
                      <a:pt x="1803356" y="432543"/>
                    </a:cubicBezTo>
                    <a:cubicBezTo>
                      <a:pt x="1835051" y="441302"/>
                      <a:pt x="1868589" y="455017"/>
                      <a:pt x="1902243" y="470922"/>
                    </a:cubicBezTo>
                    <a:cubicBezTo>
                      <a:pt x="1984187" y="528779"/>
                      <a:pt x="2045502" y="612106"/>
                      <a:pt x="2078464" y="707420"/>
                    </a:cubicBezTo>
                    <a:lnTo>
                      <a:pt x="2116728" y="818178"/>
                    </a:lnTo>
                    <a:cubicBezTo>
                      <a:pt x="2128714" y="852869"/>
                      <a:pt x="2152571" y="882143"/>
                      <a:pt x="2184151" y="900814"/>
                    </a:cubicBezTo>
                    <a:lnTo>
                      <a:pt x="2194869" y="907153"/>
                    </a:lnTo>
                    <a:cubicBezTo>
                      <a:pt x="2243391" y="935850"/>
                      <a:pt x="2303667" y="935850"/>
                      <a:pt x="2352189" y="907268"/>
                    </a:cubicBezTo>
                    <a:lnTo>
                      <a:pt x="2352189" y="907268"/>
                    </a:lnTo>
                    <a:cubicBezTo>
                      <a:pt x="2400249" y="878916"/>
                      <a:pt x="2429293" y="826937"/>
                      <a:pt x="2428371" y="771270"/>
                    </a:cubicBezTo>
                    <a:cubicBezTo>
                      <a:pt x="2426757" y="677915"/>
                      <a:pt x="2393219" y="587903"/>
                      <a:pt x="2333172" y="516331"/>
                    </a:cubicBezTo>
                    <a:cubicBezTo>
                      <a:pt x="2174585" y="327087"/>
                      <a:pt x="1798055" y="0"/>
                      <a:pt x="1089021" y="0"/>
                    </a:cubicBezTo>
                    <a:cubicBezTo>
                      <a:pt x="433580" y="0"/>
                      <a:pt x="0" y="385520"/>
                      <a:pt x="0" y="727820"/>
                    </a:cubicBezTo>
                    <a:cubicBezTo>
                      <a:pt x="0" y="1070120"/>
                      <a:pt x="252979" y="1125441"/>
                      <a:pt x="363852" y="1125441"/>
                    </a:cubicBezTo>
                    <a:cubicBezTo>
                      <a:pt x="474725" y="1125441"/>
                      <a:pt x="540189" y="1089136"/>
                      <a:pt x="679875" y="1089136"/>
                    </a:cubicBezTo>
                    <a:cubicBezTo>
                      <a:pt x="914414" y="1089136"/>
                      <a:pt x="950257" y="1365396"/>
                      <a:pt x="948644" y="1439619"/>
                    </a:cubicBezTo>
                    <a:cubicBezTo>
                      <a:pt x="946339" y="1541848"/>
                      <a:pt x="910610" y="1628864"/>
                      <a:pt x="858747" y="1679460"/>
                    </a:cubicBezTo>
                    <a:cubicBezTo>
                      <a:pt x="810917" y="1726137"/>
                      <a:pt x="811839" y="1783417"/>
                      <a:pt x="850679" y="1784224"/>
                    </a:cubicBezTo>
                    <a:cubicBezTo>
                      <a:pt x="939654" y="1786184"/>
                      <a:pt x="936542" y="1689141"/>
                      <a:pt x="958094" y="1613535"/>
                    </a:cubicBezTo>
                    <a:cubicBezTo>
                      <a:pt x="985870" y="1516262"/>
                      <a:pt x="1071157" y="1468432"/>
                      <a:pt x="1068967" y="1563516"/>
                    </a:cubicBezTo>
                    <a:cubicBezTo>
                      <a:pt x="1066316" y="1684531"/>
                      <a:pt x="873960" y="1864901"/>
                      <a:pt x="872462" y="1934052"/>
                    </a:cubicBezTo>
                    <a:cubicBezTo>
                      <a:pt x="870963" y="2003204"/>
                      <a:pt x="905193" y="2018302"/>
                      <a:pt x="951294" y="2019339"/>
                    </a:cubicBezTo>
                    <a:cubicBezTo>
                      <a:pt x="1072309" y="2021990"/>
                      <a:pt x="1142152" y="1900629"/>
                      <a:pt x="1143651" y="1833322"/>
                    </a:cubicBezTo>
                    <a:cubicBezTo>
                      <a:pt x="1145149" y="1766129"/>
                      <a:pt x="1085909" y="1751377"/>
                      <a:pt x="1087292" y="1689948"/>
                    </a:cubicBezTo>
                    <a:cubicBezTo>
                      <a:pt x="1088675" y="1628518"/>
                      <a:pt x="1232972" y="1531821"/>
                      <a:pt x="1323791" y="1422331"/>
                    </a:cubicBezTo>
                    <a:cubicBezTo>
                      <a:pt x="1414609" y="1312841"/>
                      <a:pt x="1430514" y="1197935"/>
                      <a:pt x="1513150" y="1199779"/>
                    </a:cubicBezTo>
                    <a:cubicBezTo>
                      <a:pt x="1595787" y="1201623"/>
                      <a:pt x="1641888" y="1287140"/>
                      <a:pt x="1706429" y="1407694"/>
                    </a:cubicBezTo>
                    <a:cubicBezTo>
                      <a:pt x="1740313" y="1470853"/>
                      <a:pt x="1786529" y="1505083"/>
                      <a:pt x="1822949" y="1523523"/>
                    </a:cubicBezTo>
                    <a:cubicBezTo>
                      <a:pt x="1667243" y="1629440"/>
                      <a:pt x="1584722" y="1873314"/>
                      <a:pt x="1632091" y="2135053"/>
                    </a:cubicBezTo>
                    <a:cubicBezTo>
                      <a:pt x="1690755" y="2458797"/>
                      <a:pt x="1925754" y="2687228"/>
                      <a:pt x="2157066" y="2645276"/>
                    </a:cubicBezTo>
                    <a:cubicBezTo>
                      <a:pt x="2177812" y="2641472"/>
                      <a:pt x="2197866" y="2635594"/>
                      <a:pt x="2216998" y="2627873"/>
                    </a:cubicBezTo>
                    <a:cubicBezTo>
                      <a:pt x="2204204" y="2748542"/>
                      <a:pt x="2305281" y="2907014"/>
                      <a:pt x="2379273" y="2979047"/>
                    </a:cubicBezTo>
                    <a:cubicBezTo>
                      <a:pt x="2545006" y="3140401"/>
                      <a:pt x="2749464" y="3192264"/>
                      <a:pt x="2876588" y="3338289"/>
                    </a:cubicBezTo>
                    <a:cubicBezTo>
                      <a:pt x="2973054" y="3449047"/>
                      <a:pt x="3227301" y="3755273"/>
                      <a:pt x="3227301" y="3755273"/>
                    </a:cubicBezTo>
                    <a:lnTo>
                      <a:pt x="3309591" y="3693728"/>
                    </a:lnTo>
                    <a:cubicBezTo>
                      <a:pt x="2976973" y="3282853"/>
                      <a:pt x="2949543" y="2861720"/>
                      <a:pt x="2802711" y="2598253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  <p:sp>
            <p:nvSpPr>
              <p:cNvPr id="195" name="Freeform: Shape 194">
                <a:extLst>
                  <a:ext uri="{FF2B5EF4-FFF2-40B4-BE49-F238E27FC236}">
                    <a16:creationId xmlns:a16="http://schemas.microsoft.com/office/drawing/2014/main" id="{F1FAA224-F5B9-BED9-7BF0-F2F92019D252}"/>
                  </a:ext>
                </a:extLst>
              </p:cNvPr>
              <p:cNvSpPr/>
              <p:nvPr/>
            </p:nvSpPr>
            <p:spPr>
              <a:xfrm>
                <a:off x="2257077" y="2446654"/>
                <a:ext cx="3309591" cy="3755272"/>
              </a:xfrm>
              <a:custGeom>
                <a:avLst/>
                <a:gdLst>
                  <a:gd name="connsiteX0" fmla="*/ 2803402 w 3309591"/>
                  <a:gd name="connsiteY0" fmla="*/ 2598137 h 3755272"/>
                  <a:gd name="connsiteX1" fmla="*/ 2659913 w 3309591"/>
                  <a:gd name="connsiteY1" fmla="*/ 2368785 h 3755272"/>
                  <a:gd name="connsiteX2" fmla="*/ 2659913 w 3309591"/>
                  <a:gd name="connsiteY2" fmla="*/ 2368785 h 3755272"/>
                  <a:gd name="connsiteX3" fmla="*/ 2854920 w 3309591"/>
                  <a:gd name="connsiteY3" fmla="*/ 1734320 h 3755272"/>
                  <a:gd name="connsiteX4" fmla="*/ 2536478 w 3309591"/>
                  <a:gd name="connsiteY4" fmla="*/ 1810271 h 3755272"/>
                  <a:gd name="connsiteX5" fmla="*/ 2364751 w 3309591"/>
                  <a:gd name="connsiteY5" fmla="*/ 1741811 h 3755272"/>
                  <a:gd name="connsiteX6" fmla="*/ 2364290 w 3309591"/>
                  <a:gd name="connsiteY6" fmla="*/ 1739160 h 3755272"/>
                  <a:gd name="connsiteX7" fmla="*/ 2209621 w 3309591"/>
                  <a:gd name="connsiteY7" fmla="*/ 1395016 h 3755272"/>
                  <a:gd name="connsiteX8" fmla="*/ 2038010 w 3309591"/>
                  <a:gd name="connsiteY8" fmla="*/ 1113224 h 3755272"/>
                  <a:gd name="connsiteX9" fmla="*/ 1785607 w 3309591"/>
                  <a:gd name="connsiteY9" fmla="*/ 956481 h 3755272"/>
                  <a:gd name="connsiteX10" fmla="*/ 1466704 w 3309591"/>
                  <a:gd name="connsiteY10" fmla="*/ 1060323 h 3755272"/>
                  <a:gd name="connsiteX11" fmla="*/ 1157942 w 3309591"/>
                  <a:gd name="connsiteY11" fmla="*/ 1468547 h 3755272"/>
                  <a:gd name="connsiteX12" fmla="*/ 1000507 w 3309591"/>
                  <a:gd name="connsiteY12" fmla="*/ 1414264 h 3755272"/>
                  <a:gd name="connsiteX13" fmla="*/ 696817 w 3309591"/>
                  <a:gd name="connsiteY13" fmla="*/ 988175 h 3755272"/>
                  <a:gd name="connsiteX14" fmla="*/ 423899 w 3309591"/>
                  <a:gd name="connsiteY14" fmla="*/ 724131 h 3755272"/>
                  <a:gd name="connsiteX15" fmla="*/ 1253141 w 3309591"/>
                  <a:gd name="connsiteY15" fmla="*/ 310836 h 3755272"/>
                  <a:gd name="connsiteX16" fmla="*/ 1416569 w 3309591"/>
                  <a:gd name="connsiteY16" fmla="*/ 317866 h 3755272"/>
                  <a:gd name="connsiteX17" fmla="*/ 1310882 w 3309591"/>
                  <a:gd name="connsiteY17" fmla="*/ 359127 h 3755272"/>
                  <a:gd name="connsiteX18" fmla="*/ 1207731 w 3309591"/>
                  <a:gd name="connsiteY18" fmla="*/ 403960 h 3755272"/>
                  <a:gd name="connsiteX19" fmla="*/ 1111611 w 3309591"/>
                  <a:gd name="connsiteY19" fmla="*/ 465735 h 3755272"/>
                  <a:gd name="connsiteX20" fmla="*/ 1051334 w 3309591"/>
                  <a:gd name="connsiteY20" fmla="*/ 562893 h 3755272"/>
                  <a:gd name="connsiteX21" fmla="*/ 998663 w 3309591"/>
                  <a:gd name="connsiteY21" fmla="*/ 661780 h 3755272"/>
                  <a:gd name="connsiteX22" fmla="*/ 963742 w 3309591"/>
                  <a:gd name="connsiteY22" fmla="*/ 768734 h 3755272"/>
                  <a:gd name="connsiteX23" fmla="*/ 993131 w 3309591"/>
                  <a:gd name="connsiteY23" fmla="*/ 836848 h 3755272"/>
                  <a:gd name="connsiteX24" fmla="*/ 1060093 w 3309591"/>
                  <a:gd name="connsiteY24" fmla="*/ 796164 h 3755272"/>
                  <a:gd name="connsiteX25" fmla="*/ 1089252 w 3309591"/>
                  <a:gd name="connsiteY25" fmla="*/ 686213 h 3755272"/>
                  <a:gd name="connsiteX26" fmla="*/ 1153563 w 3309591"/>
                  <a:gd name="connsiteY26" fmla="*/ 592283 h 3755272"/>
                  <a:gd name="connsiteX27" fmla="*/ 1236199 w 3309591"/>
                  <a:gd name="connsiteY27" fmla="*/ 515409 h 3755272"/>
                  <a:gd name="connsiteX28" fmla="*/ 1334394 w 3309591"/>
                  <a:gd name="connsiteY28" fmla="*/ 459627 h 3755272"/>
                  <a:gd name="connsiteX29" fmla="*/ 1443653 w 3309591"/>
                  <a:gd name="connsiteY29" fmla="*/ 430929 h 3755272"/>
                  <a:gd name="connsiteX30" fmla="*/ 1555448 w 3309591"/>
                  <a:gd name="connsiteY30" fmla="*/ 408109 h 3755272"/>
                  <a:gd name="connsiteX31" fmla="*/ 1668972 w 3309591"/>
                  <a:gd name="connsiteY31" fmla="*/ 419980 h 3755272"/>
                  <a:gd name="connsiteX32" fmla="*/ 1803356 w 3309591"/>
                  <a:gd name="connsiteY32" fmla="*/ 432543 h 3755272"/>
                  <a:gd name="connsiteX33" fmla="*/ 1902243 w 3309591"/>
                  <a:gd name="connsiteY33" fmla="*/ 470922 h 3755272"/>
                  <a:gd name="connsiteX34" fmla="*/ 2078464 w 3309591"/>
                  <a:gd name="connsiteY34" fmla="*/ 707420 h 3755272"/>
                  <a:gd name="connsiteX35" fmla="*/ 2116728 w 3309591"/>
                  <a:gd name="connsiteY35" fmla="*/ 818178 h 3755272"/>
                  <a:gd name="connsiteX36" fmla="*/ 2184151 w 3309591"/>
                  <a:gd name="connsiteY36" fmla="*/ 900814 h 3755272"/>
                  <a:gd name="connsiteX37" fmla="*/ 2194869 w 3309591"/>
                  <a:gd name="connsiteY37" fmla="*/ 907153 h 3755272"/>
                  <a:gd name="connsiteX38" fmla="*/ 2352189 w 3309591"/>
                  <a:gd name="connsiteY38" fmla="*/ 907268 h 3755272"/>
                  <a:gd name="connsiteX39" fmla="*/ 2352189 w 3309591"/>
                  <a:gd name="connsiteY39" fmla="*/ 907268 h 3755272"/>
                  <a:gd name="connsiteX40" fmla="*/ 2428371 w 3309591"/>
                  <a:gd name="connsiteY40" fmla="*/ 771270 h 3755272"/>
                  <a:gd name="connsiteX41" fmla="*/ 2333172 w 3309591"/>
                  <a:gd name="connsiteY41" fmla="*/ 516331 h 3755272"/>
                  <a:gd name="connsiteX42" fmla="*/ 1089021 w 3309591"/>
                  <a:gd name="connsiteY42" fmla="*/ 0 h 3755272"/>
                  <a:gd name="connsiteX43" fmla="*/ 0 w 3309591"/>
                  <a:gd name="connsiteY43" fmla="*/ 727820 h 3755272"/>
                  <a:gd name="connsiteX44" fmla="*/ 363852 w 3309591"/>
                  <a:gd name="connsiteY44" fmla="*/ 1125441 h 3755272"/>
                  <a:gd name="connsiteX45" fmla="*/ 679875 w 3309591"/>
                  <a:gd name="connsiteY45" fmla="*/ 1089136 h 3755272"/>
                  <a:gd name="connsiteX46" fmla="*/ 948644 w 3309591"/>
                  <a:gd name="connsiteY46" fmla="*/ 1439619 h 3755272"/>
                  <a:gd name="connsiteX47" fmla="*/ 858747 w 3309591"/>
                  <a:gd name="connsiteY47" fmla="*/ 1679460 h 3755272"/>
                  <a:gd name="connsiteX48" fmla="*/ 850679 w 3309591"/>
                  <a:gd name="connsiteY48" fmla="*/ 1784224 h 3755272"/>
                  <a:gd name="connsiteX49" fmla="*/ 958094 w 3309591"/>
                  <a:gd name="connsiteY49" fmla="*/ 1613535 h 3755272"/>
                  <a:gd name="connsiteX50" fmla="*/ 1068967 w 3309591"/>
                  <a:gd name="connsiteY50" fmla="*/ 1563516 h 3755272"/>
                  <a:gd name="connsiteX51" fmla="*/ 872462 w 3309591"/>
                  <a:gd name="connsiteY51" fmla="*/ 1934052 h 3755272"/>
                  <a:gd name="connsiteX52" fmla="*/ 951294 w 3309591"/>
                  <a:gd name="connsiteY52" fmla="*/ 2019339 h 3755272"/>
                  <a:gd name="connsiteX53" fmla="*/ 1143651 w 3309591"/>
                  <a:gd name="connsiteY53" fmla="*/ 1833322 h 3755272"/>
                  <a:gd name="connsiteX54" fmla="*/ 1087292 w 3309591"/>
                  <a:gd name="connsiteY54" fmla="*/ 1689948 h 3755272"/>
                  <a:gd name="connsiteX55" fmla="*/ 1323791 w 3309591"/>
                  <a:gd name="connsiteY55" fmla="*/ 1422331 h 3755272"/>
                  <a:gd name="connsiteX56" fmla="*/ 1513150 w 3309591"/>
                  <a:gd name="connsiteY56" fmla="*/ 1199779 h 3755272"/>
                  <a:gd name="connsiteX57" fmla="*/ 1706429 w 3309591"/>
                  <a:gd name="connsiteY57" fmla="*/ 1407694 h 3755272"/>
                  <a:gd name="connsiteX58" fmla="*/ 1822949 w 3309591"/>
                  <a:gd name="connsiteY58" fmla="*/ 1523523 h 3755272"/>
                  <a:gd name="connsiteX59" fmla="*/ 1632091 w 3309591"/>
                  <a:gd name="connsiteY59" fmla="*/ 2135053 h 3755272"/>
                  <a:gd name="connsiteX60" fmla="*/ 2157066 w 3309591"/>
                  <a:gd name="connsiteY60" fmla="*/ 2645276 h 3755272"/>
                  <a:gd name="connsiteX61" fmla="*/ 2216998 w 3309591"/>
                  <a:gd name="connsiteY61" fmla="*/ 2627873 h 3755272"/>
                  <a:gd name="connsiteX62" fmla="*/ 2379273 w 3309591"/>
                  <a:gd name="connsiteY62" fmla="*/ 2979047 h 3755272"/>
                  <a:gd name="connsiteX63" fmla="*/ 2876588 w 3309591"/>
                  <a:gd name="connsiteY63" fmla="*/ 3338289 h 3755272"/>
                  <a:gd name="connsiteX64" fmla="*/ 3227301 w 3309591"/>
                  <a:gd name="connsiteY64" fmla="*/ 3755273 h 3755272"/>
                  <a:gd name="connsiteX65" fmla="*/ 3309591 w 3309591"/>
                  <a:gd name="connsiteY65" fmla="*/ 3693728 h 3755272"/>
                  <a:gd name="connsiteX66" fmla="*/ 2802711 w 3309591"/>
                  <a:gd name="connsiteY66" fmla="*/ 2598253 h 37552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3309591" h="3755272">
                    <a:moveTo>
                      <a:pt x="2803402" y="2598137"/>
                    </a:moveTo>
                    <a:cubicBezTo>
                      <a:pt x="2757647" y="2515963"/>
                      <a:pt x="2708204" y="2440587"/>
                      <a:pt x="2659913" y="2368785"/>
                    </a:cubicBezTo>
                    <a:lnTo>
                      <a:pt x="2659913" y="2368785"/>
                    </a:lnTo>
                    <a:cubicBezTo>
                      <a:pt x="2538091" y="2164557"/>
                      <a:pt x="2588456" y="1844962"/>
                      <a:pt x="2854920" y="1734320"/>
                    </a:cubicBezTo>
                    <a:cubicBezTo>
                      <a:pt x="3055921" y="1650877"/>
                      <a:pt x="2747159" y="1665745"/>
                      <a:pt x="2536478" y="1810271"/>
                    </a:cubicBezTo>
                    <a:cubicBezTo>
                      <a:pt x="2470668" y="1855450"/>
                      <a:pt x="2379734" y="1820298"/>
                      <a:pt x="2364751" y="1741811"/>
                    </a:cubicBezTo>
                    <a:cubicBezTo>
                      <a:pt x="2364521" y="1740774"/>
                      <a:pt x="2364406" y="1739852"/>
                      <a:pt x="2364290" y="1739160"/>
                    </a:cubicBezTo>
                    <a:cubicBezTo>
                      <a:pt x="2345965" y="1615264"/>
                      <a:pt x="2261600" y="1538852"/>
                      <a:pt x="2209621" y="1395016"/>
                    </a:cubicBezTo>
                    <a:cubicBezTo>
                      <a:pt x="2178849" y="1309845"/>
                      <a:pt x="2226909" y="1185026"/>
                      <a:pt x="2038010" y="1113224"/>
                    </a:cubicBezTo>
                    <a:cubicBezTo>
                      <a:pt x="1957218" y="1082452"/>
                      <a:pt x="1948920" y="960053"/>
                      <a:pt x="1785607" y="956481"/>
                    </a:cubicBezTo>
                    <a:cubicBezTo>
                      <a:pt x="1622410" y="952908"/>
                      <a:pt x="1607312" y="1028744"/>
                      <a:pt x="1466704" y="1060323"/>
                    </a:cubicBezTo>
                    <a:cubicBezTo>
                      <a:pt x="1287256" y="1100546"/>
                      <a:pt x="1320679" y="1352027"/>
                      <a:pt x="1157942" y="1468547"/>
                    </a:cubicBezTo>
                    <a:cubicBezTo>
                      <a:pt x="1152986" y="1420372"/>
                      <a:pt x="1085333" y="1359749"/>
                      <a:pt x="1000507" y="1414264"/>
                    </a:cubicBezTo>
                    <a:cubicBezTo>
                      <a:pt x="1012263" y="1290943"/>
                      <a:pt x="976304" y="1019869"/>
                      <a:pt x="696817" y="988175"/>
                    </a:cubicBezTo>
                    <a:cubicBezTo>
                      <a:pt x="600466" y="977226"/>
                      <a:pt x="423899" y="883411"/>
                      <a:pt x="423899" y="724131"/>
                    </a:cubicBezTo>
                    <a:cubicBezTo>
                      <a:pt x="423899" y="489823"/>
                      <a:pt x="732660" y="310836"/>
                      <a:pt x="1253141" y="310836"/>
                    </a:cubicBezTo>
                    <a:cubicBezTo>
                      <a:pt x="1311689" y="310836"/>
                      <a:pt x="1365858" y="313372"/>
                      <a:pt x="1416569" y="317866"/>
                    </a:cubicBezTo>
                    <a:cubicBezTo>
                      <a:pt x="1378535" y="325704"/>
                      <a:pt x="1345573" y="346103"/>
                      <a:pt x="1310882" y="359127"/>
                    </a:cubicBezTo>
                    <a:cubicBezTo>
                      <a:pt x="1274923" y="372611"/>
                      <a:pt x="1239771" y="384252"/>
                      <a:pt x="1207731" y="403960"/>
                    </a:cubicBezTo>
                    <a:cubicBezTo>
                      <a:pt x="1175691" y="423783"/>
                      <a:pt x="1139041" y="438882"/>
                      <a:pt x="1111611" y="465735"/>
                    </a:cubicBezTo>
                    <a:cubicBezTo>
                      <a:pt x="1085333" y="491437"/>
                      <a:pt x="1072886" y="529931"/>
                      <a:pt x="1051334" y="562893"/>
                    </a:cubicBezTo>
                    <a:cubicBezTo>
                      <a:pt x="1031510" y="593089"/>
                      <a:pt x="1014107" y="625014"/>
                      <a:pt x="998663" y="661780"/>
                    </a:cubicBezTo>
                    <a:cubicBezTo>
                      <a:pt x="984833" y="694857"/>
                      <a:pt x="973769" y="729894"/>
                      <a:pt x="963742" y="768734"/>
                    </a:cubicBezTo>
                    <a:cubicBezTo>
                      <a:pt x="956596" y="796280"/>
                      <a:pt x="962935" y="827974"/>
                      <a:pt x="993131" y="836848"/>
                    </a:cubicBezTo>
                    <a:cubicBezTo>
                      <a:pt x="1023788" y="842726"/>
                      <a:pt x="1053293" y="822442"/>
                      <a:pt x="1060093" y="796164"/>
                    </a:cubicBezTo>
                    <a:cubicBezTo>
                      <a:pt x="1070235" y="756979"/>
                      <a:pt x="1074154" y="718254"/>
                      <a:pt x="1089252" y="686213"/>
                    </a:cubicBezTo>
                    <a:cubicBezTo>
                      <a:pt x="1106309" y="649909"/>
                      <a:pt x="1131088" y="620289"/>
                      <a:pt x="1153563" y="592283"/>
                    </a:cubicBezTo>
                    <a:cubicBezTo>
                      <a:pt x="1178227" y="561741"/>
                      <a:pt x="1206348" y="537077"/>
                      <a:pt x="1236199" y="515409"/>
                    </a:cubicBezTo>
                    <a:cubicBezTo>
                      <a:pt x="1267086" y="492935"/>
                      <a:pt x="1299472" y="473803"/>
                      <a:pt x="1334394" y="459627"/>
                    </a:cubicBezTo>
                    <a:cubicBezTo>
                      <a:pt x="1369315" y="445451"/>
                      <a:pt x="1406311" y="438190"/>
                      <a:pt x="1443653" y="430929"/>
                    </a:cubicBezTo>
                    <a:cubicBezTo>
                      <a:pt x="1480649" y="423899"/>
                      <a:pt x="1517530" y="409607"/>
                      <a:pt x="1555448" y="408109"/>
                    </a:cubicBezTo>
                    <a:cubicBezTo>
                      <a:pt x="1593366" y="406611"/>
                      <a:pt x="1631515" y="417099"/>
                      <a:pt x="1668972" y="419980"/>
                    </a:cubicBezTo>
                    <a:cubicBezTo>
                      <a:pt x="1704354" y="422746"/>
                      <a:pt x="1752991" y="418597"/>
                      <a:pt x="1803356" y="432543"/>
                    </a:cubicBezTo>
                    <a:cubicBezTo>
                      <a:pt x="1835051" y="441302"/>
                      <a:pt x="1868589" y="455017"/>
                      <a:pt x="1902243" y="470922"/>
                    </a:cubicBezTo>
                    <a:cubicBezTo>
                      <a:pt x="1984187" y="528779"/>
                      <a:pt x="2045502" y="612106"/>
                      <a:pt x="2078464" y="707420"/>
                    </a:cubicBezTo>
                    <a:lnTo>
                      <a:pt x="2116728" y="818178"/>
                    </a:lnTo>
                    <a:cubicBezTo>
                      <a:pt x="2128714" y="852869"/>
                      <a:pt x="2152571" y="882143"/>
                      <a:pt x="2184151" y="900814"/>
                    </a:cubicBezTo>
                    <a:lnTo>
                      <a:pt x="2194869" y="907153"/>
                    </a:lnTo>
                    <a:cubicBezTo>
                      <a:pt x="2243391" y="935850"/>
                      <a:pt x="2303667" y="935850"/>
                      <a:pt x="2352189" y="907268"/>
                    </a:cubicBezTo>
                    <a:lnTo>
                      <a:pt x="2352189" y="907268"/>
                    </a:lnTo>
                    <a:cubicBezTo>
                      <a:pt x="2400249" y="878916"/>
                      <a:pt x="2429293" y="826937"/>
                      <a:pt x="2428371" y="771270"/>
                    </a:cubicBezTo>
                    <a:cubicBezTo>
                      <a:pt x="2426757" y="677915"/>
                      <a:pt x="2393219" y="587903"/>
                      <a:pt x="2333172" y="516331"/>
                    </a:cubicBezTo>
                    <a:cubicBezTo>
                      <a:pt x="2174585" y="327087"/>
                      <a:pt x="1798055" y="0"/>
                      <a:pt x="1089021" y="0"/>
                    </a:cubicBezTo>
                    <a:cubicBezTo>
                      <a:pt x="433580" y="0"/>
                      <a:pt x="0" y="385520"/>
                      <a:pt x="0" y="727820"/>
                    </a:cubicBezTo>
                    <a:cubicBezTo>
                      <a:pt x="0" y="1070120"/>
                      <a:pt x="252979" y="1125441"/>
                      <a:pt x="363852" y="1125441"/>
                    </a:cubicBezTo>
                    <a:cubicBezTo>
                      <a:pt x="474725" y="1125441"/>
                      <a:pt x="540189" y="1089136"/>
                      <a:pt x="679875" y="1089136"/>
                    </a:cubicBezTo>
                    <a:cubicBezTo>
                      <a:pt x="914414" y="1089136"/>
                      <a:pt x="950257" y="1365396"/>
                      <a:pt x="948644" y="1439619"/>
                    </a:cubicBezTo>
                    <a:cubicBezTo>
                      <a:pt x="946339" y="1541848"/>
                      <a:pt x="910610" y="1628864"/>
                      <a:pt x="858747" y="1679460"/>
                    </a:cubicBezTo>
                    <a:cubicBezTo>
                      <a:pt x="810917" y="1726137"/>
                      <a:pt x="811839" y="1783417"/>
                      <a:pt x="850679" y="1784224"/>
                    </a:cubicBezTo>
                    <a:cubicBezTo>
                      <a:pt x="939654" y="1786184"/>
                      <a:pt x="936542" y="1689141"/>
                      <a:pt x="958094" y="1613535"/>
                    </a:cubicBezTo>
                    <a:cubicBezTo>
                      <a:pt x="985870" y="1516262"/>
                      <a:pt x="1071157" y="1468432"/>
                      <a:pt x="1068967" y="1563516"/>
                    </a:cubicBezTo>
                    <a:cubicBezTo>
                      <a:pt x="1066316" y="1684531"/>
                      <a:pt x="873960" y="1864901"/>
                      <a:pt x="872462" y="1934052"/>
                    </a:cubicBezTo>
                    <a:cubicBezTo>
                      <a:pt x="870963" y="2003204"/>
                      <a:pt x="905193" y="2018302"/>
                      <a:pt x="951294" y="2019339"/>
                    </a:cubicBezTo>
                    <a:cubicBezTo>
                      <a:pt x="1072309" y="2021990"/>
                      <a:pt x="1142152" y="1900629"/>
                      <a:pt x="1143651" y="1833322"/>
                    </a:cubicBezTo>
                    <a:cubicBezTo>
                      <a:pt x="1145149" y="1766129"/>
                      <a:pt x="1085909" y="1751377"/>
                      <a:pt x="1087292" y="1689948"/>
                    </a:cubicBezTo>
                    <a:cubicBezTo>
                      <a:pt x="1088675" y="1628518"/>
                      <a:pt x="1232972" y="1531821"/>
                      <a:pt x="1323791" y="1422331"/>
                    </a:cubicBezTo>
                    <a:cubicBezTo>
                      <a:pt x="1414609" y="1312841"/>
                      <a:pt x="1430514" y="1197935"/>
                      <a:pt x="1513150" y="1199779"/>
                    </a:cubicBezTo>
                    <a:cubicBezTo>
                      <a:pt x="1595787" y="1201623"/>
                      <a:pt x="1641888" y="1287140"/>
                      <a:pt x="1706429" y="1407694"/>
                    </a:cubicBezTo>
                    <a:cubicBezTo>
                      <a:pt x="1740313" y="1470853"/>
                      <a:pt x="1786529" y="1505083"/>
                      <a:pt x="1822949" y="1523523"/>
                    </a:cubicBezTo>
                    <a:cubicBezTo>
                      <a:pt x="1667243" y="1629440"/>
                      <a:pt x="1584722" y="1873314"/>
                      <a:pt x="1632091" y="2135053"/>
                    </a:cubicBezTo>
                    <a:cubicBezTo>
                      <a:pt x="1690755" y="2458797"/>
                      <a:pt x="1925754" y="2687228"/>
                      <a:pt x="2157066" y="2645276"/>
                    </a:cubicBezTo>
                    <a:cubicBezTo>
                      <a:pt x="2177812" y="2641472"/>
                      <a:pt x="2197866" y="2635594"/>
                      <a:pt x="2216998" y="2627873"/>
                    </a:cubicBezTo>
                    <a:cubicBezTo>
                      <a:pt x="2204204" y="2748542"/>
                      <a:pt x="2305281" y="2907014"/>
                      <a:pt x="2379273" y="2979047"/>
                    </a:cubicBezTo>
                    <a:cubicBezTo>
                      <a:pt x="2545006" y="3140401"/>
                      <a:pt x="2749464" y="3192264"/>
                      <a:pt x="2876588" y="3338289"/>
                    </a:cubicBezTo>
                    <a:cubicBezTo>
                      <a:pt x="2973054" y="3449047"/>
                      <a:pt x="3227301" y="3755273"/>
                      <a:pt x="3227301" y="3755273"/>
                    </a:cubicBezTo>
                    <a:lnTo>
                      <a:pt x="3309591" y="3693728"/>
                    </a:lnTo>
                    <a:cubicBezTo>
                      <a:pt x="2976973" y="3282853"/>
                      <a:pt x="2949543" y="2861720"/>
                      <a:pt x="2802711" y="2598253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GB"/>
              </a:p>
            </p:txBody>
          </p:sp>
        </p:grp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B2A3F615-1751-E64B-2A26-C0F9201E508C}"/>
                </a:ext>
              </a:extLst>
            </p:cNvPr>
            <p:cNvSpPr/>
            <p:nvPr/>
          </p:nvSpPr>
          <p:spPr>
            <a:xfrm>
              <a:off x="11007714" y="3786769"/>
              <a:ext cx="666141" cy="725256"/>
            </a:xfrm>
            <a:custGeom>
              <a:avLst/>
              <a:gdLst>
                <a:gd name="connsiteX0" fmla="*/ 994165 w 1328997"/>
                <a:gd name="connsiteY0" fmla="*/ 214122 h 1446935"/>
                <a:gd name="connsiteX1" fmla="*/ 413292 w 1328997"/>
                <a:gd name="connsiteY1" fmla="*/ 3786 h 1446935"/>
                <a:gd name="connsiteX2" fmla="*/ 13711 w 1328997"/>
                <a:gd name="connsiteY2" fmla="*/ 329836 h 1446935"/>
                <a:gd name="connsiteX3" fmla="*/ 489243 w 1328997"/>
                <a:gd name="connsiteY3" fmla="*/ 824384 h 1446935"/>
                <a:gd name="connsiteX4" fmla="*/ 444064 w 1328997"/>
                <a:gd name="connsiteY4" fmla="*/ 1263381 h 1446935"/>
                <a:gd name="connsiteX5" fmla="*/ 970423 w 1328997"/>
                <a:gd name="connsiteY5" fmla="*/ 1414708 h 1446935"/>
                <a:gd name="connsiteX6" fmla="*/ 1310418 w 1328997"/>
                <a:gd name="connsiteY6" fmla="*/ 868756 h 1446935"/>
                <a:gd name="connsiteX7" fmla="*/ 994049 w 1328997"/>
                <a:gd name="connsiteY7" fmla="*/ 214007 h 1446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8997" h="1446935">
                  <a:moveTo>
                    <a:pt x="994165" y="214122"/>
                  </a:moveTo>
                  <a:cubicBezTo>
                    <a:pt x="783368" y="128951"/>
                    <a:pt x="662929" y="-26179"/>
                    <a:pt x="413292" y="3786"/>
                  </a:cubicBezTo>
                  <a:cubicBezTo>
                    <a:pt x="224393" y="26491"/>
                    <a:pt x="61426" y="138747"/>
                    <a:pt x="13711" y="329836"/>
                  </a:cubicBezTo>
                  <a:cubicBezTo>
                    <a:pt x="-65928" y="648624"/>
                    <a:pt x="215634" y="796378"/>
                    <a:pt x="489243" y="824384"/>
                  </a:cubicBezTo>
                  <a:cubicBezTo>
                    <a:pt x="292738" y="925000"/>
                    <a:pt x="362696" y="1112746"/>
                    <a:pt x="444064" y="1263381"/>
                  </a:cubicBezTo>
                  <a:cubicBezTo>
                    <a:pt x="538917" y="1439026"/>
                    <a:pt x="792588" y="1486625"/>
                    <a:pt x="970423" y="1414708"/>
                  </a:cubicBezTo>
                  <a:cubicBezTo>
                    <a:pt x="1181565" y="1329306"/>
                    <a:pt x="1272038" y="1074367"/>
                    <a:pt x="1310418" y="868756"/>
                  </a:cubicBezTo>
                  <a:cubicBezTo>
                    <a:pt x="1367237" y="564144"/>
                    <a:pt x="1302465" y="338710"/>
                    <a:pt x="994049" y="214007"/>
                  </a:cubicBezTo>
                  <a:close/>
                </a:path>
              </a:pathLst>
            </a:custGeom>
            <a:solidFill>
              <a:srgbClr val="F0ECDF"/>
            </a:soli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8335CED4-B948-E5CA-F056-83F4B0CEB1E4}"/>
                </a:ext>
              </a:extLst>
            </p:cNvPr>
            <p:cNvSpPr/>
            <p:nvPr/>
          </p:nvSpPr>
          <p:spPr>
            <a:xfrm>
              <a:off x="11007714" y="3786769"/>
              <a:ext cx="666141" cy="725256"/>
            </a:xfrm>
            <a:custGeom>
              <a:avLst/>
              <a:gdLst>
                <a:gd name="connsiteX0" fmla="*/ 994165 w 1328997"/>
                <a:gd name="connsiteY0" fmla="*/ 214122 h 1446935"/>
                <a:gd name="connsiteX1" fmla="*/ 413292 w 1328997"/>
                <a:gd name="connsiteY1" fmla="*/ 3786 h 1446935"/>
                <a:gd name="connsiteX2" fmla="*/ 13711 w 1328997"/>
                <a:gd name="connsiteY2" fmla="*/ 329836 h 1446935"/>
                <a:gd name="connsiteX3" fmla="*/ 489243 w 1328997"/>
                <a:gd name="connsiteY3" fmla="*/ 824384 h 1446935"/>
                <a:gd name="connsiteX4" fmla="*/ 444064 w 1328997"/>
                <a:gd name="connsiteY4" fmla="*/ 1263381 h 1446935"/>
                <a:gd name="connsiteX5" fmla="*/ 970423 w 1328997"/>
                <a:gd name="connsiteY5" fmla="*/ 1414708 h 1446935"/>
                <a:gd name="connsiteX6" fmla="*/ 1310418 w 1328997"/>
                <a:gd name="connsiteY6" fmla="*/ 868756 h 1446935"/>
                <a:gd name="connsiteX7" fmla="*/ 994049 w 1328997"/>
                <a:gd name="connsiteY7" fmla="*/ 214007 h 1446935"/>
                <a:gd name="connsiteX8" fmla="*/ 934925 w 1328997"/>
                <a:gd name="connsiteY8" fmla="*/ 1249897 h 1446935"/>
                <a:gd name="connsiteX9" fmla="*/ 846180 w 1328997"/>
                <a:gd name="connsiteY9" fmla="*/ 1083242 h 1446935"/>
                <a:gd name="connsiteX10" fmla="*/ 772649 w 1328997"/>
                <a:gd name="connsiteY10" fmla="*/ 1303835 h 1446935"/>
                <a:gd name="connsiteX11" fmla="*/ 718826 w 1328997"/>
                <a:gd name="connsiteY11" fmla="*/ 1068374 h 1446935"/>
                <a:gd name="connsiteX12" fmla="*/ 536497 w 1328997"/>
                <a:gd name="connsiteY12" fmla="*/ 1149281 h 1446935"/>
                <a:gd name="connsiteX13" fmla="*/ 708569 w 1328997"/>
                <a:gd name="connsiteY13" fmla="*/ 966952 h 1446935"/>
                <a:gd name="connsiteX14" fmla="*/ 547100 w 1328997"/>
                <a:gd name="connsiteY14" fmla="*/ 937332 h 1446935"/>
                <a:gd name="connsiteX15" fmla="*/ 788208 w 1328997"/>
                <a:gd name="connsiteY15" fmla="*/ 859652 h 1446935"/>
                <a:gd name="connsiteX16" fmla="*/ 631465 w 1328997"/>
                <a:gd name="connsiteY16" fmla="*/ 778975 h 1446935"/>
                <a:gd name="connsiteX17" fmla="*/ 760433 w 1328997"/>
                <a:gd name="connsiteY17" fmla="*/ 655770 h 1446935"/>
                <a:gd name="connsiteX18" fmla="*/ 491894 w 1328997"/>
                <a:gd name="connsiteY18" fmla="*/ 693573 h 1446935"/>
                <a:gd name="connsiteX19" fmla="*/ 579717 w 1328997"/>
                <a:gd name="connsiteY19" fmla="*/ 543514 h 1446935"/>
                <a:gd name="connsiteX20" fmla="*/ 185553 w 1328997"/>
                <a:gd name="connsiteY20" fmla="*/ 583507 h 1446935"/>
                <a:gd name="connsiteX21" fmla="*/ 241450 w 1328997"/>
                <a:gd name="connsiteY21" fmla="*/ 510206 h 1446935"/>
                <a:gd name="connsiteX22" fmla="*/ 429427 w 1328997"/>
                <a:gd name="connsiteY22" fmla="*/ 477128 h 1446935"/>
                <a:gd name="connsiteX23" fmla="*/ 195004 w 1328997"/>
                <a:gd name="connsiteY23" fmla="*/ 472403 h 1446935"/>
                <a:gd name="connsiteX24" fmla="*/ 131961 w 1328997"/>
                <a:gd name="connsiteY24" fmla="*/ 437712 h 1446935"/>
                <a:gd name="connsiteX25" fmla="*/ 377794 w 1328997"/>
                <a:gd name="connsiteY25" fmla="*/ 344703 h 1446935"/>
                <a:gd name="connsiteX26" fmla="*/ 267728 w 1328997"/>
                <a:gd name="connsiteY26" fmla="*/ 191187 h 1446935"/>
                <a:gd name="connsiteX27" fmla="*/ 505148 w 1328997"/>
                <a:gd name="connsiteY27" fmla="*/ 276935 h 1446935"/>
                <a:gd name="connsiteX28" fmla="*/ 594123 w 1328997"/>
                <a:gd name="connsiteY28" fmla="*/ 151771 h 1446935"/>
                <a:gd name="connsiteX29" fmla="*/ 669152 w 1328997"/>
                <a:gd name="connsiteY29" fmla="*/ 347354 h 1446935"/>
                <a:gd name="connsiteX30" fmla="*/ 781409 w 1328997"/>
                <a:gd name="connsiteY30" fmla="*/ 272555 h 1446935"/>
                <a:gd name="connsiteX31" fmla="*/ 743721 w 1328997"/>
                <a:gd name="connsiteY31" fmla="*/ 487616 h 1446935"/>
                <a:gd name="connsiteX32" fmla="*/ 932274 w 1328997"/>
                <a:gd name="connsiteY32" fmla="*/ 328683 h 1446935"/>
                <a:gd name="connsiteX33" fmla="*/ 865082 w 1328997"/>
                <a:gd name="connsiteY33" fmla="*/ 561609 h 1446935"/>
                <a:gd name="connsiteX34" fmla="*/ 1050523 w 1328997"/>
                <a:gd name="connsiteY34" fmla="*/ 436214 h 1446935"/>
                <a:gd name="connsiteX35" fmla="*/ 1189633 w 1328997"/>
                <a:gd name="connsiteY35" fmla="*/ 550199 h 1446935"/>
                <a:gd name="connsiteX36" fmla="*/ 877875 w 1328997"/>
                <a:gd name="connsiteY36" fmla="*/ 718352 h 1446935"/>
                <a:gd name="connsiteX37" fmla="*/ 1155864 w 1328997"/>
                <a:gd name="connsiteY37" fmla="*/ 722155 h 1446935"/>
                <a:gd name="connsiteX38" fmla="*/ 1147450 w 1328997"/>
                <a:gd name="connsiteY38" fmla="*/ 914857 h 1446935"/>
                <a:gd name="connsiteX39" fmla="*/ 912911 w 1328997"/>
                <a:gd name="connsiteY39" fmla="*/ 874750 h 1446935"/>
                <a:gd name="connsiteX40" fmla="*/ 1125437 w 1328997"/>
                <a:gd name="connsiteY40" fmla="*/ 997033 h 1446935"/>
                <a:gd name="connsiteX41" fmla="*/ 951406 w 1328997"/>
                <a:gd name="connsiteY41" fmla="*/ 1045900 h 1446935"/>
                <a:gd name="connsiteX42" fmla="*/ 1047296 w 1328997"/>
                <a:gd name="connsiteY42" fmla="*/ 1153315 h 1446935"/>
                <a:gd name="connsiteX43" fmla="*/ 934810 w 1328997"/>
                <a:gd name="connsiteY43" fmla="*/ 1249897 h 1446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328997" h="1446935">
                  <a:moveTo>
                    <a:pt x="994165" y="214122"/>
                  </a:moveTo>
                  <a:cubicBezTo>
                    <a:pt x="783368" y="128951"/>
                    <a:pt x="662929" y="-26179"/>
                    <a:pt x="413292" y="3786"/>
                  </a:cubicBezTo>
                  <a:cubicBezTo>
                    <a:pt x="224393" y="26491"/>
                    <a:pt x="61426" y="138747"/>
                    <a:pt x="13711" y="329836"/>
                  </a:cubicBezTo>
                  <a:cubicBezTo>
                    <a:pt x="-65928" y="648624"/>
                    <a:pt x="215634" y="796378"/>
                    <a:pt x="489243" y="824384"/>
                  </a:cubicBezTo>
                  <a:cubicBezTo>
                    <a:pt x="292738" y="925000"/>
                    <a:pt x="362696" y="1112746"/>
                    <a:pt x="444064" y="1263381"/>
                  </a:cubicBezTo>
                  <a:cubicBezTo>
                    <a:pt x="538917" y="1439026"/>
                    <a:pt x="792588" y="1486625"/>
                    <a:pt x="970423" y="1414708"/>
                  </a:cubicBezTo>
                  <a:cubicBezTo>
                    <a:pt x="1181565" y="1329306"/>
                    <a:pt x="1272038" y="1074367"/>
                    <a:pt x="1310418" y="868756"/>
                  </a:cubicBezTo>
                  <a:cubicBezTo>
                    <a:pt x="1367237" y="564144"/>
                    <a:pt x="1302465" y="338710"/>
                    <a:pt x="994049" y="214007"/>
                  </a:cubicBezTo>
                  <a:close/>
                  <a:moveTo>
                    <a:pt x="934925" y="1249897"/>
                  </a:moveTo>
                  <a:cubicBezTo>
                    <a:pt x="914064" y="1188813"/>
                    <a:pt x="888247" y="1132685"/>
                    <a:pt x="846180" y="1083242"/>
                  </a:cubicBezTo>
                  <a:cubicBezTo>
                    <a:pt x="859434" y="1170027"/>
                    <a:pt x="951982" y="1343482"/>
                    <a:pt x="772649" y="1303835"/>
                  </a:cubicBezTo>
                  <a:cubicBezTo>
                    <a:pt x="623628" y="1270873"/>
                    <a:pt x="666502" y="1165647"/>
                    <a:pt x="718826" y="1068374"/>
                  </a:cubicBezTo>
                  <a:cubicBezTo>
                    <a:pt x="659587" y="1106753"/>
                    <a:pt x="587784" y="1351664"/>
                    <a:pt x="536497" y="1149281"/>
                  </a:cubicBezTo>
                  <a:cubicBezTo>
                    <a:pt x="504456" y="1023080"/>
                    <a:pt x="630197" y="1003832"/>
                    <a:pt x="708569" y="966952"/>
                  </a:cubicBezTo>
                  <a:cubicBezTo>
                    <a:pt x="629967" y="963148"/>
                    <a:pt x="463081" y="1059960"/>
                    <a:pt x="547100" y="937332"/>
                  </a:cubicBezTo>
                  <a:cubicBezTo>
                    <a:pt x="615330" y="837869"/>
                    <a:pt x="685288" y="821272"/>
                    <a:pt x="788208" y="859652"/>
                  </a:cubicBezTo>
                  <a:cubicBezTo>
                    <a:pt x="760663" y="817815"/>
                    <a:pt x="639302" y="796032"/>
                    <a:pt x="631465" y="778975"/>
                  </a:cubicBezTo>
                  <a:cubicBezTo>
                    <a:pt x="597005" y="704061"/>
                    <a:pt x="727931" y="669716"/>
                    <a:pt x="760433" y="655770"/>
                  </a:cubicBezTo>
                  <a:cubicBezTo>
                    <a:pt x="654400" y="646780"/>
                    <a:pt x="579256" y="735525"/>
                    <a:pt x="491894" y="693573"/>
                  </a:cubicBezTo>
                  <a:cubicBezTo>
                    <a:pt x="367537" y="633872"/>
                    <a:pt x="522436" y="586964"/>
                    <a:pt x="579717" y="543514"/>
                  </a:cubicBezTo>
                  <a:cubicBezTo>
                    <a:pt x="468037" y="564836"/>
                    <a:pt x="280636" y="735525"/>
                    <a:pt x="185553" y="583507"/>
                  </a:cubicBezTo>
                  <a:cubicBezTo>
                    <a:pt x="144408" y="517697"/>
                    <a:pt x="167689" y="529223"/>
                    <a:pt x="241450" y="510206"/>
                  </a:cubicBezTo>
                  <a:cubicBezTo>
                    <a:pt x="303111" y="494301"/>
                    <a:pt x="373530" y="490152"/>
                    <a:pt x="429427" y="477128"/>
                  </a:cubicBezTo>
                  <a:cubicBezTo>
                    <a:pt x="348520" y="456844"/>
                    <a:pt x="275680" y="468369"/>
                    <a:pt x="195004" y="472403"/>
                  </a:cubicBezTo>
                  <a:cubicBezTo>
                    <a:pt x="152706" y="474478"/>
                    <a:pt x="117323" y="507901"/>
                    <a:pt x="131961" y="437712"/>
                  </a:cubicBezTo>
                  <a:cubicBezTo>
                    <a:pt x="156855" y="318080"/>
                    <a:pt x="306222" y="357727"/>
                    <a:pt x="377794" y="344703"/>
                  </a:cubicBezTo>
                  <a:cubicBezTo>
                    <a:pt x="315903" y="320385"/>
                    <a:pt x="107757" y="268522"/>
                    <a:pt x="267728" y="191187"/>
                  </a:cubicBezTo>
                  <a:cubicBezTo>
                    <a:pt x="387360" y="133330"/>
                    <a:pt x="440146" y="215620"/>
                    <a:pt x="505148" y="276935"/>
                  </a:cubicBezTo>
                  <a:cubicBezTo>
                    <a:pt x="490281" y="190956"/>
                    <a:pt x="450518" y="65908"/>
                    <a:pt x="594123" y="151771"/>
                  </a:cubicBezTo>
                  <a:cubicBezTo>
                    <a:pt x="673762" y="199485"/>
                    <a:pt x="651980" y="259993"/>
                    <a:pt x="669152" y="347354"/>
                  </a:cubicBezTo>
                  <a:cubicBezTo>
                    <a:pt x="695200" y="283389"/>
                    <a:pt x="722399" y="156496"/>
                    <a:pt x="781409" y="272555"/>
                  </a:cubicBezTo>
                  <a:cubicBezTo>
                    <a:pt x="824398" y="357035"/>
                    <a:pt x="747179" y="405326"/>
                    <a:pt x="743721" y="487616"/>
                  </a:cubicBezTo>
                  <a:cubicBezTo>
                    <a:pt x="781293" y="432065"/>
                    <a:pt x="847563" y="305057"/>
                    <a:pt x="932274" y="328683"/>
                  </a:cubicBezTo>
                  <a:cubicBezTo>
                    <a:pt x="1086597" y="371788"/>
                    <a:pt x="897583" y="503060"/>
                    <a:pt x="865082" y="561609"/>
                  </a:cubicBezTo>
                  <a:cubicBezTo>
                    <a:pt x="900118" y="540517"/>
                    <a:pt x="999696" y="433448"/>
                    <a:pt x="1050523" y="436214"/>
                  </a:cubicBezTo>
                  <a:cubicBezTo>
                    <a:pt x="1090861" y="438404"/>
                    <a:pt x="1176609" y="517697"/>
                    <a:pt x="1189633" y="550199"/>
                  </a:cubicBezTo>
                  <a:cubicBezTo>
                    <a:pt x="1247374" y="694610"/>
                    <a:pt x="967656" y="681471"/>
                    <a:pt x="877875" y="718352"/>
                  </a:cubicBezTo>
                  <a:cubicBezTo>
                    <a:pt x="935270" y="721003"/>
                    <a:pt x="1115987" y="674556"/>
                    <a:pt x="1155864" y="722155"/>
                  </a:cubicBezTo>
                  <a:cubicBezTo>
                    <a:pt x="1179145" y="749931"/>
                    <a:pt x="1130854" y="904715"/>
                    <a:pt x="1147450" y="914857"/>
                  </a:cubicBezTo>
                  <a:cubicBezTo>
                    <a:pt x="1083831" y="877170"/>
                    <a:pt x="983446" y="857923"/>
                    <a:pt x="912911" y="874750"/>
                  </a:cubicBezTo>
                  <a:cubicBezTo>
                    <a:pt x="986558" y="898031"/>
                    <a:pt x="1109763" y="906559"/>
                    <a:pt x="1125437" y="997033"/>
                  </a:cubicBezTo>
                  <a:cubicBezTo>
                    <a:pt x="1157362" y="1181552"/>
                    <a:pt x="1025859" y="1058693"/>
                    <a:pt x="951406" y="1045900"/>
                  </a:cubicBezTo>
                  <a:cubicBezTo>
                    <a:pt x="973650" y="1069411"/>
                    <a:pt x="1038767" y="1114821"/>
                    <a:pt x="1047296" y="1153315"/>
                  </a:cubicBezTo>
                  <a:cubicBezTo>
                    <a:pt x="1057092" y="1197572"/>
                    <a:pt x="941840" y="1270066"/>
                    <a:pt x="934810" y="1249897"/>
                  </a:cubicBezTo>
                  <a:close/>
                </a:path>
              </a:pathLst>
            </a:custGeom>
            <a:solidFill>
              <a:srgbClr val="E1D8BF"/>
            </a:soli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15A74F6F-DABB-D269-B83D-2AAC79C9D0D5}"/>
                </a:ext>
              </a:extLst>
            </p:cNvPr>
            <p:cNvSpPr/>
            <p:nvPr/>
          </p:nvSpPr>
          <p:spPr>
            <a:xfrm>
              <a:off x="11007714" y="3786769"/>
              <a:ext cx="666141" cy="725256"/>
            </a:xfrm>
            <a:custGeom>
              <a:avLst/>
              <a:gdLst>
                <a:gd name="connsiteX0" fmla="*/ 994165 w 1328997"/>
                <a:gd name="connsiteY0" fmla="*/ 214122 h 1446935"/>
                <a:gd name="connsiteX1" fmla="*/ 413292 w 1328997"/>
                <a:gd name="connsiteY1" fmla="*/ 3786 h 1446935"/>
                <a:gd name="connsiteX2" fmla="*/ 13711 w 1328997"/>
                <a:gd name="connsiteY2" fmla="*/ 329836 h 1446935"/>
                <a:gd name="connsiteX3" fmla="*/ 489243 w 1328997"/>
                <a:gd name="connsiteY3" fmla="*/ 824384 h 1446935"/>
                <a:gd name="connsiteX4" fmla="*/ 444064 w 1328997"/>
                <a:gd name="connsiteY4" fmla="*/ 1263381 h 1446935"/>
                <a:gd name="connsiteX5" fmla="*/ 970423 w 1328997"/>
                <a:gd name="connsiteY5" fmla="*/ 1414708 h 1446935"/>
                <a:gd name="connsiteX6" fmla="*/ 1310418 w 1328997"/>
                <a:gd name="connsiteY6" fmla="*/ 868756 h 1446935"/>
                <a:gd name="connsiteX7" fmla="*/ 994049 w 1328997"/>
                <a:gd name="connsiteY7" fmla="*/ 214007 h 1446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8997" h="1446935">
                  <a:moveTo>
                    <a:pt x="994165" y="214122"/>
                  </a:moveTo>
                  <a:cubicBezTo>
                    <a:pt x="783368" y="128951"/>
                    <a:pt x="662929" y="-26179"/>
                    <a:pt x="413292" y="3786"/>
                  </a:cubicBezTo>
                  <a:cubicBezTo>
                    <a:pt x="224393" y="26491"/>
                    <a:pt x="61426" y="138747"/>
                    <a:pt x="13711" y="329836"/>
                  </a:cubicBezTo>
                  <a:cubicBezTo>
                    <a:pt x="-65928" y="648624"/>
                    <a:pt x="215634" y="796378"/>
                    <a:pt x="489243" y="824384"/>
                  </a:cubicBezTo>
                  <a:cubicBezTo>
                    <a:pt x="292738" y="925000"/>
                    <a:pt x="362696" y="1112746"/>
                    <a:pt x="444064" y="1263381"/>
                  </a:cubicBezTo>
                  <a:cubicBezTo>
                    <a:pt x="538917" y="1439026"/>
                    <a:pt x="792588" y="1486625"/>
                    <a:pt x="970423" y="1414708"/>
                  </a:cubicBezTo>
                  <a:cubicBezTo>
                    <a:pt x="1181565" y="1329306"/>
                    <a:pt x="1272038" y="1074367"/>
                    <a:pt x="1310418" y="868756"/>
                  </a:cubicBezTo>
                  <a:cubicBezTo>
                    <a:pt x="1367237" y="564144"/>
                    <a:pt x="1302465" y="338710"/>
                    <a:pt x="994049" y="214007"/>
                  </a:cubicBezTo>
                  <a:close/>
                </a:path>
              </a:pathLst>
            </a:custGeom>
            <a:noFill/>
            <a:ln w="9525" cap="flat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0E281FC0-FE68-4047-4A35-9BA4BF6E545D}"/>
                </a:ext>
              </a:extLst>
            </p:cNvPr>
            <p:cNvSpPr/>
            <p:nvPr/>
          </p:nvSpPr>
          <p:spPr>
            <a:xfrm>
              <a:off x="10445506" y="3634714"/>
              <a:ext cx="200457" cy="130095"/>
            </a:xfrm>
            <a:custGeom>
              <a:avLst/>
              <a:gdLst>
                <a:gd name="connsiteX0" fmla="*/ 399926 w 399926"/>
                <a:gd name="connsiteY0" fmla="*/ 129774 h 259548"/>
                <a:gd name="connsiteX1" fmla="*/ 199963 w 399926"/>
                <a:gd name="connsiteY1" fmla="*/ 259549 h 259548"/>
                <a:gd name="connsiteX2" fmla="*/ 0 w 399926"/>
                <a:gd name="connsiteY2" fmla="*/ 129774 h 259548"/>
                <a:gd name="connsiteX3" fmla="*/ 199963 w 399926"/>
                <a:gd name="connsiteY3" fmla="*/ 0 h 259548"/>
                <a:gd name="connsiteX4" fmla="*/ 399926 w 399926"/>
                <a:gd name="connsiteY4" fmla="*/ 129774 h 25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9926" h="259548">
                  <a:moveTo>
                    <a:pt x="399926" y="129774"/>
                  </a:moveTo>
                  <a:cubicBezTo>
                    <a:pt x="399926" y="201447"/>
                    <a:pt x="310400" y="259549"/>
                    <a:pt x="199963" y="259549"/>
                  </a:cubicBezTo>
                  <a:cubicBezTo>
                    <a:pt x="89527" y="259549"/>
                    <a:pt x="0" y="201447"/>
                    <a:pt x="0" y="129774"/>
                  </a:cubicBezTo>
                  <a:cubicBezTo>
                    <a:pt x="0" y="58102"/>
                    <a:pt x="89526" y="0"/>
                    <a:pt x="199963" y="0"/>
                  </a:cubicBezTo>
                  <a:cubicBezTo>
                    <a:pt x="310400" y="0"/>
                    <a:pt x="399926" y="58102"/>
                    <a:pt x="399926" y="129774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15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32" name="Freeform: Shape 231">
            <a:extLst>
              <a:ext uri="{FF2B5EF4-FFF2-40B4-BE49-F238E27FC236}">
                <a16:creationId xmlns:a16="http://schemas.microsoft.com/office/drawing/2014/main" id="{302DB106-22D3-1DB4-1DF0-FFF15F879186}"/>
              </a:ext>
            </a:extLst>
          </p:cNvPr>
          <p:cNvSpPr/>
          <p:nvPr/>
        </p:nvSpPr>
        <p:spPr>
          <a:xfrm rot="20158252">
            <a:off x="10713232" y="3811308"/>
            <a:ext cx="328418" cy="463498"/>
          </a:xfrm>
          <a:custGeom>
            <a:avLst/>
            <a:gdLst>
              <a:gd name="connsiteX0" fmla="*/ 506856 w 1102255"/>
              <a:gd name="connsiteY0" fmla="*/ 2708819 h 2823601"/>
              <a:gd name="connsiteX1" fmla="*/ 384749 w 1102255"/>
              <a:gd name="connsiteY1" fmla="*/ 2660038 h 2823601"/>
              <a:gd name="connsiteX2" fmla="*/ 304673 w 1102255"/>
              <a:gd name="connsiteY2" fmla="*/ 2544220 h 2823601"/>
              <a:gd name="connsiteX3" fmla="*/ 197446 w 1102255"/>
              <a:gd name="connsiteY3" fmla="*/ 2467672 h 2823601"/>
              <a:gd name="connsiteX4" fmla="*/ 161090 w 1102255"/>
              <a:gd name="connsiteY4" fmla="*/ 2328231 h 2823601"/>
              <a:gd name="connsiteX5" fmla="*/ 43125 w 1102255"/>
              <a:gd name="connsiteY5" fmla="*/ 2172069 h 2823601"/>
              <a:gd name="connsiteX6" fmla="*/ 29318 w 1102255"/>
              <a:gd name="connsiteY6" fmla="*/ 1782737 h 2823601"/>
              <a:gd name="connsiteX7" fmla="*/ 45732 w 1102255"/>
              <a:gd name="connsiteY7" fmla="*/ 1481764 h 2823601"/>
              <a:gd name="connsiteX8" fmla="*/ 57544 w 1102255"/>
              <a:gd name="connsiteY8" fmla="*/ 1209170 h 2823601"/>
              <a:gd name="connsiteX9" fmla="*/ 11984 w 1102255"/>
              <a:gd name="connsiteY9" fmla="*/ 898379 h 2823601"/>
              <a:gd name="connsiteX10" fmla="*/ 82549 w 1102255"/>
              <a:gd name="connsiteY10" fmla="*/ 353652 h 2823601"/>
              <a:gd name="connsiteX11" fmla="*/ 269698 w 1102255"/>
              <a:gd name="connsiteY11" fmla="*/ 156685 h 2823601"/>
              <a:gd name="connsiteX12" fmla="*/ 364040 w 1102255"/>
              <a:gd name="connsiteY12" fmla="*/ 72468 h 2823601"/>
              <a:gd name="connsiteX13" fmla="*/ 472494 w 1102255"/>
              <a:gd name="connsiteY13" fmla="*/ 63 h 2823601"/>
              <a:gd name="connsiteX14" fmla="*/ 555791 w 1102255"/>
              <a:gd name="connsiteY14" fmla="*/ 60349 h 2823601"/>
              <a:gd name="connsiteX15" fmla="*/ 821788 w 1102255"/>
              <a:gd name="connsiteY15" fmla="*/ 450908 h 2823601"/>
              <a:gd name="connsiteX16" fmla="*/ 957395 w 1102255"/>
              <a:gd name="connsiteY16" fmla="*/ 769369 h 2823601"/>
              <a:gd name="connsiteX17" fmla="*/ 1041612 w 1102255"/>
              <a:gd name="connsiteY17" fmla="*/ 1244145 h 2823601"/>
              <a:gd name="connsiteX18" fmla="*/ 1102205 w 1102255"/>
              <a:gd name="connsiteY18" fmla="*/ 1779515 h 2823601"/>
              <a:gd name="connsiteX19" fmla="*/ 1035323 w 1102255"/>
              <a:gd name="connsiteY19" fmla="*/ 2083096 h 2823601"/>
              <a:gd name="connsiteX20" fmla="*/ 999887 w 1102255"/>
              <a:gd name="connsiteY20" fmla="*/ 2255979 h 2823601"/>
              <a:gd name="connsiteX21" fmla="*/ 956474 w 1102255"/>
              <a:gd name="connsiteY21" fmla="*/ 2347559 h 2823601"/>
              <a:gd name="connsiteX22" fmla="*/ 662558 w 1102255"/>
              <a:gd name="connsiteY22" fmla="*/ 2795337 h 2823601"/>
              <a:gd name="connsiteX23" fmla="*/ 509157 w 1102255"/>
              <a:gd name="connsiteY23" fmla="*/ 2710046 h 2823601"/>
              <a:gd name="connsiteX24" fmla="*/ 506856 w 1102255"/>
              <a:gd name="connsiteY24" fmla="*/ 2708512 h 2823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02255" h="2823601">
                <a:moveTo>
                  <a:pt x="506856" y="2708819"/>
                </a:moveTo>
                <a:cubicBezTo>
                  <a:pt x="470807" y="2683661"/>
                  <a:pt x="421105" y="2684428"/>
                  <a:pt x="384749" y="2660038"/>
                </a:cubicBezTo>
                <a:cubicBezTo>
                  <a:pt x="345785" y="2634419"/>
                  <a:pt x="344097" y="2574900"/>
                  <a:pt x="304673" y="2544220"/>
                </a:cubicBezTo>
                <a:cubicBezTo>
                  <a:pt x="271079" y="2516761"/>
                  <a:pt x="221377" y="2506023"/>
                  <a:pt x="197446" y="2467672"/>
                </a:cubicBezTo>
                <a:cubicBezTo>
                  <a:pt x="170908" y="2426714"/>
                  <a:pt x="179805" y="2372564"/>
                  <a:pt x="161090" y="2328231"/>
                </a:cubicBezTo>
                <a:cubicBezTo>
                  <a:pt x="138847" y="2270859"/>
                  <a:pt x="74418" y="2229594"/>
                  <a:pt x="43125" y="2172069"/>
                </a:cubicBezTo>
                <a:cubicBezTo>
                  <a:pt x="-17469" y="2053336"/>
                  <a:pt x="4314" y="1908526"/>
                  <a:pt x="29318" y="1782737"/>
                </a:cubicBezTo>
                <a:cubicBezTo>
                  <a:pt x="57237" y="1684100"/>
                  <a:pt x="56164" y="1582855"/>
                  <a:pt x="45732" y="1481764"/>
                </a:cubicBezTo>
                <a:cubicBezTo>
                  <a:pt x="39596" y="1391257"/>
                  <a:pt x="53402" y="1299830"/>
                  <a:pt x="57544" y="1209170"/>
                </a:cubicBezTo>
                <a:cubicBezTo>
                  <a:pt x="65981" y="1102863"/>
                  <a:pt x="34227" y="1001005"/>
                  <a:pt x="11984" y="898379"/>
                </a:cubicBezTo>
                <a:cubicBezTo>
                  <a:pt x="-23145" y="717826"/>
                  <a:pt x="24563" y="528223"/>
                  <a:pt x="82549" y="353652"/>
                </a:cubicBezTo>
                <a:cubicBezTo>
                  <a:pt x="113382" y="263145"/>
                  <a:pt x="195298" y="214211"/>
                  <a:pt x="269698" y="156685"/>
                </a:cubicBezTo>
                <a:cubicBezTo>
                  <a:pt x="302832" y="130607"/>
                  <a:pt x="334740" y="102995"/>
                  <a:pt x="364040" y="72468"/>
                </a:cubicBezTo>
                <a:cubicBezTo>
                  <a:pt x="398555" y="37339"/>
                  <a:pt x="429542" y="-1778"/>
                  <a:pt x="472494" y="63"/>
                </a:cubicBezTo>
                <a:cubicBezTo>
                  <a:pt x="505015" y="1597"/>
                  <a:pt x="535542" y="33197"/>
                  <a:pt x="555791" y="60349"/>
                </a:cubicBezTo>
                <a:cubicBezTo>
                  <a:pt x="648905" y="187059"/>
                  <a:pt x="734657" y="320057"/>
                  <a:pt x="821788" y="450908"/>
                </a:cubicBezTo>
                <a:cubicBezTo>
                  <a:pt x="889592" y="546324"/>
                  <a:pt x="936072" y="654165"/>
                  <a:pt x="957395" y="769369"/>
                </a:cubicBezTo>
                <a:cubicBezTo>
                  <a:pt x="991143" y="926145"/>
                  <a:pt x="1017835" y="1085222"/>
                  <a:pt x="1041612" y="1244145"/>
                </a:cubicBezTo>
                <a:cubicBezTo>
                  <a:pt x="1062935" y="1422397"/>
                  <a:pt x="1103893" y="1599883"/>
                  <a:pt x="1102205" y="1779515"/>
                </a:cubicBezTo>
                <a:cubicBezTo>
                  <a:pt x="1096683" y="1882601"/>
                  <a:pt x="1051123" y="1980777"/>
                  <a:pt x="1035323" y="2083096"/>
                </a:cubicBezTo>
                <a:cubicBezTo>
                  <a:pt x="1025812" y="2141235"/>
                  <a:pt x="1021363" y="2200601"/>
                  <a:pt x="999887" y="2255979"/>
                </a:cubicBezTo>
                <a:cubicBezTo>
                  <a:pt x="988075" y="2287580"/>
                  <a:pt x="972582" y="2317800"/>
                  <a:pt x="956474" y="2347559"/>
                </a:cubicBezTo>
                <a:cubicBezTo>
                  <a:pt x="868883" y="2503262"/>
                  <a:pt x="783285" y="2663566"/>
                  <a:pt x="662558" y="2795337"/>
                </a:cubicBezTo>
                <a:cubicBezTo>
                  <a:pt x="572358" y="2879554"/>
                  <a:pt x="574199" y="2752845"/>
                  <a:pt x="509157" y="2710046"/>
                </a:cubicBezTo>
                <a:lnTo>
                  <a:pt x="506856" y="2708512"/>
                </a:lnTo>
                <a:close/>
              </a:path>
            </a:pathLst>
          </a:custGeom>
          <a:solidFill>
            <a:schemeClr val="accent3">
              <a:lumMod val="75000"/>
              <a:alpha val="40000"/>
            </a:schemeClr>
          </a:solidFill>
          <a:ln w="15301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AB06F7F8-9A82-4072-2E93-A5934C9E6FD2}"/>
              </a:ext>
            </a:extLst>
          </p:cNvPr>
          <p:cNvGrpSpPr/>
          <p:nvPr/>
        </p:nvGrpSpPr>
        <p:grpSpPr>
          <a:xfrm>
            <a:off x="7274388" y="3084863"/>
            <a:ext cx="1683993" cy="2007953"/>
            <a:chOff x="7274388" y="2894623"/>
            <a:chExt cx="1683993" cy="2007953"/>
          </a:xfrm>
        </p:grpSpPr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7229DF2B-0DFD-CFA5-01A3-C84F02BDA366}"/>
                </a:ext>
              </a:extLst>
            </p:cNvPr>
            <p:cNvSpPr/>
            <p:nvPr/>
          </p:nvSpPr>
          <p:spPr>
            <a:xfrm>
              <a:off x="7274388" y="2894623"/>
              <a:ext cx="1683993" cy="2007953"/>
            </a:xfrm>
            <a:custGeom>
              <a:avLst/>
              <a:gdLst>
                <a:gd name="connsiteX0" fmla="*/ 3727157 w 3752993"/>
                <a:gd name="connsiteY0" fmla="*/ 2673487 h 4689399"/>
                <a:gd name="connsiteX1" fmla="*/ 3669038 w 3752993"/>
                <a:gd name="connsiteY1" fmla="*/ 2654114 h 4689399"/>
                <a:gd name="connsiteX2" fmla="*/ 3622097 w 3752993"/>
                <a:gd name="connsiteY2" fmla="*/ 2665291 h 4689399"/>
                <a:gd name="connsiteX3" fmla="*/ 3610548 w 3752993"/>
                <a:gd name="connsiteY3" fmla="*/ 2657840 h 4689399"/>
                <a:gd name="connsiteX4" fmla="*/ 3618371 w 3752993"/>
                <a:gd name="connsiteY4" fmla="*/ 2641820 h 4689399"/>
                <a:gd name="connsiteX5" fmla="*/ 3637744 w 3752993"/>
                <a:gd name="connsiteY5" fmla="*/ 2638467 h 4689399"/>
                <a:gd name="connsiteX6" fmla="*/ 3710765 w 3752993"/>
                <a:gd name="connsiteY6" fmla="*/ 2619467 h 4689399"/>
                <a:gd name="connsiteX7" fmla="*/ 3752863 w 3752993"/>
                <a:gd name="connsiteY7" fmla="*/ 2560976 h 4689399"/>
                <a:gd name="connsiteX8" fmla="*/ 3734235 w 3752993"/>
                <a:gd name="connsiteY8" fmla="*/ 2487956 h 4689399"/>
                <a:gd name="connsiteX9" fmla="*/ 3726039 w 3752993"/>
                <a:gd name="connsiteY9" fmla="*/ 2343405 h 4689399"/>
                <a:gd name="connsiteX10" fmla="*/ 3736843 w 3752993"/>
                <a:gd name="connsiteY10" fmla="*/ 2275227 h 4689399"/>
                <a:gd name="connsiteX11" fmla="*/ 3620234 w 3752993"/>
                <a:gd name="connsiteY11" fmla="*/ 2224933 h 4689399"/>
                <a:gd name="connsiteX12" fmla="*/ 3532684 w 3752993"/>
                <a:gd name="connsiteY12" fmla="*/ 2334463 h 4689399"/>
                <a:gd name="connsiteX13" fmla="*/ 3509958 w 3752993"/>
                <a:gd name="connsiteY13" fmla="*/ 2419033 h 4689399"/>
                <a:gd name="connsiteX14" fmla="*/ 3458918 w 3752993"/>
                <a:gd name="connsiteY14" fmla="*/ 2464857 h 4689399"/>
                <a:gd name="connsiteX15" fmla="*/ 3338584 w 3752993"/>
                <a:gd name="connsiteY15" fmla="*/ 2505838 h 4689399"/>
                <a:gd name="connsiteX16" fmla="*/ 3191052 w 3752993"/>
                <a:gd name="connsiteY16" fmla="*/ 2567309 h 4689399"/>
                <a:gd name="connsiteX17" fmla="*/ 3152679 w 3752993"/>
                <a:gd name="connsiteY17" fmla="*/ 2595624 h 4689399"/>
                <a:gd name="connsiteX18" fmla="*/ 3167209 w 3752993"/>
                <a:gd name="connsiteY18" fmla="*/ 2552407 h 4689399"/>
                <a:gd name="connsiteX19" fmla="*/ 3302818 w 3752993"/>
                <a:gd name="connsiteY19" fmla="*/ 2490936 h 4689399"/>
                <a:gd name="connsiteX20" fmla="*/ 3391859 w 3752993"/>
                <a:gd name="connsiteY20" fmla="*/ 2454798 h 4689399"/>
                <a:gd name="connsiteX21" fmla="*/ 3381055 w 3752993"/>
                <a:gd name="connsiteY21" fmla="*/ 2402641 h 4689399"/>
                <a:gd name="connsiteX22" fmla="*/ 3295740 w 3752993"/>
                <a:gd name="connsiteY22" fmla="*/ 2418288 h 4689399"/>
                <a:gd name="connsiteX23" fmla="*/ 3219739 w 3752993"/>
                <a:gd name="connsiteY23" fmla="*/ 2393327 h 4689399"/>
                <a:gd name="connsiteX24" fmla="*/ 3158268 w 3752993"/>
                <a:gd name="connsiteY24" fmla="*/ 2347503 h 4689399"/>
                <a:gd name="connsiteX25" fmla="*/ 2952990 w 3752993"/>
                <a:gd name="connsiteY25" fmla="*/ 2379543 h 4689399"/>
                <a:gd name="connsiteX26" fmla="*/ 2908657 w 3752993"/>
                <a:gd name="connsiteY26" fmla="*/ 2417543 h 4689399"/>
                <a:gd name="connsiteX27" fmla="*/ 2893382 w 3752993"/>
                <a:gd name="connsiteY27" fmla="*/ 2434680 h 4689399"/>
                <a:gd name="connsiteX28" fmla="*/ 2873637 w 3752993"/>
                <a:gd name="connsiteY28" fmla="*/ 2432445 h 4689399"/>
                <a:gd name="connsiteX29" fmla="*/ 2898598 w 3752993"/>
                <a:gd name="connsiteY29" fmla="*/ 2398543 h 4689399"/>
                <a:gd name="connsiteX30" fmla="*/ 2979814 w 3752993"/>
                <a:gd name="connsiteY30" fmla="*/ 2332228 h 4689399"/>
                <a:gd name="connsiteX31" fmla="*/ 3143738 w 3752993"/>
                <a:gd name="connsiteY31" fmla="*/ 2300189 h 4689399"/>
                <a:gd name="connsiteX32" fmla="*/ 3223837 w 3752993"/>
                <a:gd name="connsiteY32" fmla="*/ 2312483 h 4689399"/>
                <a:gd name="connsiteX33" fmla="*/ 3355721 w 3752993"/>
                <a:gd name="connsiteY33" fmla="*/ 2347503 h 4689399"/>
                <a:gd name="connsiteX34" fmla="*/ 3436565 w 3752993"/>
                <a:gd name="connsiteY34" fmla="*/ 2376190 h 4689399"/>
                <a:gd name="connsiteX35" fmla="*/ 3496174 w 3752993"/>
                <a:gd name="connsiteY35" fmla="*/ 2285286 h 4689399"/>
                <a:gd name="connsiteX36" fmla="*/ 3546468 w 3752993"/>
                <a:gd name="connsiteY36" fmla="*/ 2235737 h 4689399"/>
                <a:gd name="connsiteX37" fmla="*/ 3620607 w 3752993"/>
                <a:gd name="connsiteY37" fmla="*/ 2158618 h 4689399"/>
                <a:gd name="connsiteX38" fmla="*/ 3648548 w 3752993"/>
                <a:gd name="connsiteY38" fmla="*/ 2035675 h 4689399"/>
                <a:gd name="connsiteX39" fmla="*/ 3657862 w 3752993"/>
                <a:gd name="connsiteY39" fmla="*/ 1915341 h 4689399"/>
                <a:gd name="connsiteX40" fmla="*/ 3645940 w 3752993"/>
                <a:gd name="connsiteY40" fmla="*/ 1860948 h 4689399"/>
                <a:gd name="connsiteX41" fmla="*/ 3610548 w 3752993"/>
                <a:gd name="connsiteY41" fmla="*/ 1818849 h 4689399"/>
                <a:gd name="connsiteX42" fmla="*/ 3537900 w 3752993"/>
                <a:gd name="connsiteY42" fmla="*/ 1815124 h 4689399"/>
                <a:gd name="connsiteX43" fmla="*/ 3471585 w 3752993"/>
                <a:gd name="connsiteY43" fmla="*/ 1850516 h 4689399"/>
                <a:gd name="connsiteX44" fmla="*/ 3411231 w 3752993"/>
                <a:gd name="connsiteY44" fmla="*/ 1884419 h 4689399"/>
                <a:gd name="connsiteX45" fmla="*/ 3403035 w 3752993"/>
                <a:gd name="connsiteY45" fmla="*/ 1883674 h 4689399"/>
                <a:gd name="connsiteX46" fmla="*/ 3422036 w 3752993"/>
                <a:gd name="connsiteY46" fmla="*/ 1824438 h 4689399"/>
                <a:gd name="connsiteX47" fmla="*/ 3477173 w 3752993"/>
                <a:gd name="connsiteY47" fmla="*/ 1787182 h 4689399"/>
                <a:gd name="connsiteX48" fmla="*/ 3548704 w 3752993"/>
                <a:gd name="connsiteY48" fmla="*/ 1760358 h 4689399"/>
                <a:gd name="connsiteX49" fmla="*/ 3631783 w 3752993"/>
                <a:gd name="connsiteY49" fmla="*/ 1705966 h 4689399"/>
                <a:gd name="connsiteX50" fmla="*/ 3640352 w 3752993"/>
                <a:gd name="connsiteY50" fmla="*/ 1643749 h 4689399"/>
                <a:gd name="connsiteX51" fmla="*/ 3598998 w 3752993"/>
                <a:gd name="connsiteY51" fmla="*/ 1505532 h 4689399"/>
                <a:gd name="connsiteX52" fmla="*/ 3514056 w 3752993"/>
                <a:gd name="connsiteY52" fmla="*/ 1464178 h 4689399"/>
                <a:gd name="connsiteX53" fmla="*/ 3286426 w 3752993"/>
                <a:gd name="connsiteY53" fmla="*/ 1538689 h 4689399"/>
                <a:gd name="connsiteX54" fmla="*/ 3205582 w 3752993"/>
                <a:gd name="connsiteY54" fmla="*/ 1550983 h 4689399"/>
                <a:gd name="connsiteX55" fmla="*/ 3252151 w 3752993"/>
                <a:gd name="connsiteY55" fmla="*/ 1515963 h 4689399"/>
                <a:gd name="connsiteX56" fmla="*/ 3435447 w 3752993"/>
                <a:gd name="connsiteY56" fmla="*/ 1467159 h 4689399"/>
                <a:gd name="connsiteX57" fmla="*/ 3547214 w 3752993"/>
                <a:gd name="connsiteY57" fmla="*/ 1357628 h 4689399"/>
                <a:gd name="connsiteX58" fmla="*/ 3486115 w 3752993"/>
                <a:gd name="connsiteY58" fmla="*/ 1206371 h 4689399"/>
                <a:gd name="connsiteX59" fmla="*/ 3366153 w 3752993"/>
                <a:gd name="connsiteY59" fmla="*/ 1184763 h 4689399"/>
                <a:gd name="connsiteX60" fmla="*/ 3186209 w 3752993"/>
                <a:gd name="connsiteY60" fmla="*/ 1199293 h 4689399"/>
                <a:gd name="connsiteX61" fmla="*/ 3091208 w 3752993"/>
                <a:gd name="connsiteY61" fmla="*/ 1296902 h 4689399"/>
                <a:gd name="connsiteX62" fmla="*/ 2958206 w 3752993"/>
                <a:gd name="connsiteY62" fmla="*/ 1346451 h 4689399"/>
                <a:gd name="connsiteX63" fmla="*/ 2882950 w 3752993"/>
                <a:gd name="connsiteY63" fmla="*/ 1344961 h 4689399"/>
                <a:gd name="connsiteX64" fmla="*/ 2757400 w 3752993"/>
                <a:gd name="connsiteY64" fmla="*/ 1321863 h 4689399"/>
                <a:gd name="connsiteX65" fmla="*/ 2646752 w 3752993"/>
                <a:gd name="connsiteY65" fmla="*/ 1266352 h 4689399"/>
                <a:gd name="connsiteX66" fmla="*/ 2640791 w 3752993"/>
                <a:gd name="connsiteY66" fmla="*/ 1249960 h 4689399"/>
                <a:gd name="connsiteX67" fmla="*/ 2655320 w 3752993"/>
                <a:gd name="connsiteY67" fmla="*/ 1245862 h 4689399"/>
                <a:gd name="connsiteX68" fmla="*/ 2701889 w 3752993"/>
                <a:gd name="connsiteY68" fmla="*/ 1263744 h 4689399"/>
                <a:gd name="connsiteX69" fmla="*/ 2936971 w 3752993"/>
                <a:gd name="connsiteY69" fmla="*/ 1318882 h 4689399"/>
                <a:gd name="connsiteX70" fmla="*/ 3023031 w 3752993"/>
                <a:gd name="connsiteY70" fmla="*/ 1300255 h 4689399"/>
                <a:gd name="connsiteX71" fmla="*/ 3052090 w 3752993"/>
                <a:gd name="connsiteY71" fmla="*/ 1250705 h 4689399"/>
                <a:gd name="connsiteX72" fmla="*/ 3088228 w 3752993"/>
                <a:gd name="connsiteY72" fmla="*/ 1191842 h 4689399"/>
                <a:gd name="connsiteX73" fmla="*/ 3115424 w 3752993"/>
                <a:gd name="connsiteY73" fmla="*/ 1162782 h 4689399"/>
                <a:gd name="connsiteX74" fmla="*/ 3217876 w 3752993"/>
                <a:gd name="connsiteY74" fmla="*/ 1163155 h 4689399"/>
                <a:gd name="connsiteX75" fmla="*/ 3370996 w 3752993"/>
                <a:gd name="connsiteY75" fmla="*/ 1156822 h 4689399"/>
                <a:gd name="connsiteX76" fmla="*/ 3360564 w 3752993"/>
                <a:gd name="connsiteY76" fmla="*/ 1018232 h 4689399"/>
                <a:gd name="connsiteX77" fmla="*/ 3313995 w 3752993"/>
                <a:gd name="connsiteY77" fmla="*/ 934407 h 4689399"/>
                <a:gd name="connsiteX78" fmla="*/ 3288289 w 3752993"/>
                <a:gd name="connsiteY78" fmla="*/ 842386 h 4689399"/>
                <a:gd name="connsiteX79" fmla="*/ 3129953 w 3752993"/>
                <a:gd name="connsiteY79" fmla="*/ 794700 h 4689399"/>
                <a:gd name="connsiteX80" fmla="*/ 2989128 w 3752993"/>
                <a:gd name="connsiteY80" fmla="*/ 815562 h 4689399"/>
                <a:gd name="connsiteX81" fmla="*/ 2791302 w 3752993"/>
                <a:gd name="connsiteY81" fmla="*/ 810347 h 4689399"/>
                <a:gd name="connsiteX82" fmla="*/ 2808812 w 3752993"/>
                <a:gd name="connsiteY82" fmla="*/ 796935 h 4689399"/>
                <a:gd name="connsiteX83" fmla="*/ 2975344 w 3752993"/>
                <a:gd name="connsiteY83" fmla="*/ 796935 h 4689399"/>
                <a:gd name="connsiteX84" fmla="*/ 3142993 w 3752993"/>
                <a:gd name="connsiteY84" fmla="*/ 735836 h 4689399"/>
                <a:gd name="connsiteX85" fmla="*/ 3144856 w 3752993"/>
                <a:gd name="connsiteY85" fmla="*/ 732110 h 4689399"/>
                <a:gd name="connsiteX86" fmla="*/ 3055443 w 3752993"/>
                <a:gd name="connsiteY86" fmla="*/ 516029 h 4689399"/>
                <a:gd name="connsiteX87" fmla="*/ 2987638 w 3752993"/>
                <a:gd name="connsiteY87" fmla="*/ 482127 h 4689399"/>
                <a:gd name="connsiteX88" fmla="*/ 2974226 w 3752993"/>
                <a:gd name="connsiteY88" fmla="*/ 381910 h 4689399"/>
                <a:gd name="connsiteX89" fmla="*/ 2879970 w 3752993"/>
                <a:gd name="connsiteY89" fmla="*/ 284674 h 4689399"/>
                <a:gd name="connsiteX90" fmla="*/ 2730949 w 3752993"/>
                <a:gd name="connsiteY90" fmla="*/ 210163 h 4689399"/>
                <a:gd name="connsiteX91" fmla="*/ 2619182 w 3752993"/>
                <a:gd name="connsiteY91" fmla="*/ 238104 h 4689399"/>
                <a:gd name="connsiteX92" fmla="*/ 2533123 w 3752993"/>
                <a:gd name="connsiteY92" fmla="*/ 384891 h 4689399"/>
                <a:gd name="connsiteX93" fmla="*/ 2532005 w 3752993"/>
                <a:gd name="connsiteY93" fmla="*/ 526833 h 4689399"/>
                <a:gd name="connsiteX94" fmla="*/ 2499965 w 3752993"/>
                <a:gd name="connsiteY94" fmla="*/ 526833 h 4689399"/>
                <a:gd name="connsiteX95" fmla="*/ 2512260 w 3752993"/>
                <a:gd name="connsiteY95" fmla="*/ 374832 h 4689399"/>
                <a:gd name="connsiteX96" fmla="*/ 2570378 w 3752993"/>
                <a:gd name="connsiteY96" fmla="*/ 223575 h 4689399"/>
                <a:gd name="connsiteX97" fmla="*/ 2570378 w 3752993"/>
                <a:gd name="connsiteY97" fmla="*/ 118142 h 4689399"/>
                <a:gd name="connsiteX98" fmla="*/ 2450416 w 3752993"/>
                <a:gd name="connsiteY98" fmla="*/ 22768 h 4689399"/>
                <a:gd name="connsiteX99" fmla="*/ 2361375 w 3752993"/>
                <a:gd name="connsiteY99" fmla="*/ 115907 h 4689399"/>
                <a:gd name="connsiteX100" fmla="*/ 2323003 w 3752993"/>
                <a:gd name="connsiteY100" fmla="*/ 51828 h 4689399"/>
                <a:gd name="connsiteX101" fmla="*/ 2172118 w 3752993"/>
                <a:gd name="connsiteY101" fmla="*/ 4141 h 4689399"/>
                <a:gd name="connsiteX102" fmla="*/ 1931821 w 3752993"/>
                <a:gd name="connsiteY102" fmla="*/ 155398 h 4689399"/>
                <a:gd name="connsiteX103" fmla="*/ 1951567 w 3752993"/>
                <a:gd name="connsiteY103" fmla="*/ 278713 h 4689399"/>
                <a:gd name="connsiteX104" fmla="*/ 2081960 w 3752993"/>
                <a:gd name="connsiteY104" fmla="*/ 321184 h 4689399"/>
                <a:gd name="connsiteX105" fmla="*/ 2162805 w 3752993"/>
                <a:gd name="connsiteY105" fmla="*/ 423636 h 4689399"/>
                <a:gd name="connsiteX106" fmla="*/ 2049548 w 3752993"/>
                <a:gd name="connsiteY106" fmla="*/ 396440 h 4689399"/>
                <a:gd name="connsiteX107" fmla="*/ 1950076 w 3752993"/>
                <a:gd name="connsiteY107" fmla="*/ 343537 h 4689399"/>
                <a:gd name="connsiteX108" fmla="*/ 1930703 w 3752993"/>
                <a:gd name="connsiteY108" fmla="*/ 342792 h 4689399"/>
                <a:gd name="connsiteX109" fmla="*/ 1913194 w 3752993"/>
                <a:gd name="connsiteY109" fmla="*/ 407616 h 4689399"/>
                <a:gd name="connsiteX110" fmla="*/ 1943370 w 3752993"/>
                <a:gd name="connsiteY110" fmla="*/ 457538 h 4689399"/>
                <a:gd name="connsiteX111" fmla="*/ 2076372 w 3752993"/>
                <a:gd name="connsiteY111" fmla="*/ 589422 h 4689399"/>
                <a:gd name="connsiteX112" fmla="*/ 2158706 w 3752993"/>
                <a:gd name="connsiteY112" fmla="*/ 703051 h 4689399"/>
                <a:gd name="connsiteX113" fmla="*/ 2131137 w 3752993"/>
                <a:gd name="connsiteY113" fmla="*/ 704542 h 4689399"/>
                <a:gd name="connsiteX114" fmla="*/ 2090902 w 3752993"/>
                <a:gd name="connsiteY114" fmla="*/ 678463 h 4689399"/>
                <a:gd name="connsiteX115" fmla="*/ 2019744 w 3752993"/>
                <a:gd name="connsiteY115" fmla="*/ 607305 h 4689399"/>
                <a:gd name="connsiteX116" fmla="*/ 1959390 w 3752993"/>
                <a:gd name="connsiteY116" fmla="*/ 537638 h 4689399"/>
                <a:gd name="connsiteX117" fmla="*/ 1947468 w 3752993"/>
                <a:gd name="connsiteY117" fmla="*/ 532049 h 4689399"/>
                <a:gd name="connsiteX118" fmla="*/ 1937037 w 3752993"/>
                <a:gd name="connsiteY118" fmla="*/ 533912 h 4689399"/>
                <a:gd name="connsiteX119" fmla="*/ 1902389 w 3752993"/>
                <a:gd name="connsiteY119" fmla="*/ 567069 h 4689399"/>
                <a:gd name="connsiteX120" fmla="*/ 1894193 w 3752993"/>
                <a:gd name="connsiteY120" fmla="*/ 690384 h 4689399"/>
                <a:gd name="connsiteX121" fmla="*/ 1908723 w 3752993"/>
                <a:gd name="connsiteY121" fmla="*/ 787621 h 4689399"/>
                <a:gd name="connsiteX122" fmla="*/ 1889723 w 3752993"/>
                <a:gd name="connsiteY122" fmla="*/ 958996 h 4689399"/>
                <a:gd name="connsiteX123" fmla="*/ 1909841 w 3752993"/>
                <a:gd name="connsiteY123" fmla="*/ 1042820 h 4689399"/>
                <a:gd name="connsiteX124" fmla="*/ 2021979 w 3752993"/>
                <a:gd name="connsiteY124" fmla="*/ 1069271 h 4689399"/>
                <a:gd name="connsiteX125" fmla="*/ 1995900 w 3752993"/>
                <a:gd name="connsiteY125" fmla="*/ 1097213 h 4689399"/>
                <a:gd name="connsiteX126" fmla="*/ 1921390 w 3752993"/>
                <a:gd name="connsiteY126" fmla="*/ 1115841 h 4689399"/>
                <a:gd name="connsiteX127" fmla="*/ 1876683 w 3752993"/>
                <a:gd name="connsiteY127" fmla="*/ 1116586 h 4689399"/>
                <a:gd name="connsiteX128" fmla="*/ 1876683 w 3752993"/>
                <a:gd name="connsiteY128" fmla="*/ 1372903 h 4689399"/>
                <a:gd name="connsiteX129" fmla="*/ 1876683 w 3752993"/>
                <a:gd name="connsiteY129" fmla="*/ 1877340 h 4689399"/>
                <a:gd name="connsiteX130" fmla="*/ 1904252 w 3752993"/>
                <a:gd name="connsiteY130" fmla="*/ 1858340 h 4689399"/>
                <a:gd name="connsiteX131" fmla="*/ 1926605 w 3752993"/>
                <a:gd name="connsiteY131" fmla="*/ 1613200 h 4689399"/>
                <a:gd name="connsiteX132" fmla="*/ 1900154 w 3752993"/>
                <a:gd name="connsiteY132" fmla="*/ 1562905 h 4689399"/>
                <a:gd name="connsiteX133" fmla="*/ 1900154 w 3752993"/>
                <a:gd name="connsiteY133" fmla="*/ 1504414 h 4689399"/>
                <a:gd name="connsiteX134" fmla="*/ 1904252 w 3752993"/>
                <a:gd name="connsiteY134" fmla="*/ 1452257 h 4689399"/>
                <a:gd name="connsiteX135" fmla="*/ 1988449 w 3752993"/>
                <a:gd name="connsiteY135" fmla="*/ 1340118 h 4689399"/>
                <a:gd name="connsiteX136" fmla="*/ 2102451 w 3752993"/>
                <a:gd name="connsiteY136" fmla="*/ 1248842 h 4689399"/>
                <a:gd name="connsiteX137" fmla="*/ 2118843 w 3752993"/>
                <a:gd name="connsiteY137" fmla="*/ 1239528 h 4689399"/>
                <a:gd name="connsiteX138" fmla="*/ 2130765 w 3752993"/>
                <a:gd name="connsiteY138" fmla="*/ 1242881 h 4689399"/>
                <a:gd name="connsiteX139" fmla="*/ 2131510 w 3752993"/>
                <a:gd name="connsiteY139" fmla="*/ 1248842 h 4689399"/>
                <a:gd name="connsiteX140" fmla="*/ 2121078 w 3752993"/>
                <a:gd name="connsiteY140" fmla="*/ 1270823 h 4689399"/>
                <a:gd name="connsiteX141" fmla="*/ 2000371 w 3752993"/>
                <a:gd name="connsiteY141" fmla="*/ 1401589 h 4689399"/>
                <a:gd name="connsiteX142" fmla="*/ 2048430 w 3752993"/>
                <a:gd name="connsiteY142" fmla="*/ 1667220 h 4689399"/>
                <a:gd name="connsiteX143" fmla="*/ 2061097 w 3752993"/>
                <a:gd name="connsiteY143" fmla="*/ 1785692 h 4689399"/>
                <a:gd name="connsiteX144" fmla="*/ 2047685 w 3752993"/>
                <a:gd name="connsiteY144" fmla="*/ 1803947 h 4689399"/>
                <a:gd name="connsiteX145" fmla="*/ 2037254 w 3752993"/>
                <a:gd name="connsiteY145" fmla="*/ 1815869 h 4689399"/>
                <a:gd name="connsiteX146" fmla="*/ 1985469 w 3752993"/>
                <a:gd name="connsiteY146" fmla="*/ 1838595 h 4689399"/>
                <a:gd name="connsiteX147" fmla="*/ 1919154 w 3752993"/>
                <a:gd name="connsiteY147" fmla="*/ 1914223 h 4689399"/>
                <a:gd name="connsiteX148" fmla="*/ 1910958 w 3752993"/>
                <a:gd name="connsiteY148" fmla="*/ 1970479 h 4689399"/>
                <a:gd name="connsiteX149" fmla="*/ 1910958 w 3752993"/>
                <a:gd name="connsiteY149" fmla="*/ 2367993 h 4689399"/>
                <a:gd name="connsiteX150" fmla="*/ 1934802 w 3752993"/>
                <a:gd name="connsiteY150" fmla="*/ 2416798 h 4689399"/>
                <a:gd name="connsiteX151" fmla="*/ 1931821 w 3752993"/>
                <a:gd name="connsiteY151" fmla="*/ 2458151 h 4689399"/>
                <a:gd name="connsiteX152" fmla="*/ 1967959 w 3752993"/>
                <a:gd name="connsiteY152" fmla="*/ 2549427 h 4689399"/>
                <a:gd name="connsiteX153" fmla="*/ 2014156 w 3752993"/>
                <a:gd name="connsiteY153" fmla="*/ 2547937 h 4689399"/>
                <a:gd name="connsiteX154" fmla="*/ 2054019 w 3752993"/>
                <a:gd name="connsiteY154" fmla="*/ 2524093 h 4689399"/>
                <a:gd name="connsiteX155" fmla="*/ 2039489 w 3752993"/>
                <a:gd name="connsiteY155" fmla="*/ 2556878 h 4689399"/>
                <a:gd name="connsiteX156" fmla="*/ 1990685 w 3752993"/>
                <a:gd name="connsiteY156" fmla="*/ 2571780 h 4689399"/>
                <a:gd name="connsiteX157" fmla="*/ 1887860 w 3752993"/>
                <a:gd name="connsiteY157" fmla="*/ 2573643 h 4689399"/>
                <a:gd name="connsiteX158" fmla="*/ 1762682 w 3752993"/>
                <a:gd name="connsiteY158" fmla="*/ 2571780 h 4689399"/>
                <a:gd name="connsiteX159" fmla="*/ 1714250 w 3752993"/>
                <a:gd name="connsiteY159" fmla="*/ 2556878 h 4689399"/>
                <a:gd name="connsiteX160" fmla="*/ 1699720 w 3752993"/>
                <a:gd name="connsiteY160" fmla="*/ 2524093 h 4689399"/>
                <a:gd name="connsiteX161" fmla="*/ 1739584 w 3752993"/>
                <a:gd name="connsiteY161" fmla="*/ 2547937 h 4689399"/>
                <a:gd name="connsiteX162" fmla="*/ 1785780 w 3752993"/>
                <a:gd name="connsiteY162" fmla="*/ 2549427 h 4689399"/>
                <a:gd name="connsiteX163" fmla="*/ 1821918 w 3752993"/>
                <a:gd name="connsiteY163" fmla="*/ 2458151 h 4689399"/>
                <a:gd name="connsiteX164" fmla="*/ 1818937 w 3752993"/>
                <a:gd name="connsiteY164" fmla="*/ 2416798 h 4689399"/>
                <a:gd name="connsiteX165" fmla="*/ 1842781 w 3752993"/>
                <a:gd name="connsiteY165" fmla="*/ 2367993 h 4689399"/>
                <a:gd name="connsiteX166" fmla="*/ 1842781 w 3752993"/>
                <a:gd name="connsiteY166" fmla="*/ 1970479 h 4689399"/>
                <a:gd name="connsiteX167" fmla="*/ 1834585 w 3752993"/>
                <a:gd name="connsiteY167" fmla="*/ 1914223 h 4689399"/>
                <a:gd name="connsiteX168" fmla="*/ 1768270 w 3752993"/>
                <a:gd name="connsiteY168" fmla="*/ 1838595 h 4689399"/>
                <a:gd name="connsiteX169" fmla="*/ 1716485 w 3752993"/>
                <a:gd name="connsiteY169" fmla="*/ 1815869 h 4689399"/>
                <a:gd name="connsiteX170" fmla="*/ 1706054 w 3752993"/>
                <a:gd name="connsiteY170" fmla="*/ 1803947 h 4689399"/>
                <a:gd name="connsiteX171" fmla="*/ 1692642 w 3752993"/>
                <a:gd name="connsiteY171" fmla="*/ 1785692 h 4689399"/>
                <a:gd name="connsiteX172" fmla="*/ 1705309 w 3752993"/>
                <a:gd name="connsiteY172" fmla="*/ 1667220 h 4689399"/>
                <a:gd name="connsiteX173" fmla="*/ 1753368 w 3752993"/>
                <a:gd name="connsiteY173" fmla="*/ 1401589 h 4689399"/>
                <a:gd name="connsiteX174" fmla="*/ 1632661 w 3752993"/>
                <a:gd name="connsiteY174" fmla="*/ 1270823 h 4689399"/>
                <a:gd name="connsiteX175" fmla="*/ 1622229 w 3752993"/>
                <a:gd name="connsiteY175" fmla="*/ 1248842 h 4689399"/>
                <a:gd name="connsiteX176" fmla="*/ 1622974 w 3752993"/>
                <a:gd name="connsiteY176" fmla="*/ 1242881 h 4689399"/>
                <a:gd name="connsiteX177" fmla="*/ 1634896 w 3752993"/>
                <a:gd name="connsiteY177" fmla="*/ 1239528 h 4689399"/>
                <a:gd name="connsiteX178" fmla="*/ 1651288 w 3752993"/>
                <a:gd name="connsiteY178" fmla="*/ 1248842 h 4689399"/>
                <a:gd name="connsiteX179" fmla="*/ 1765290 w 3752993"/>
                <a:gd name="connsiteY179" fmla="*/ 1340118 h 4689399"/>
                <a:gd name="connsiteX180" fmla="*/ 1849487 w 3752993"/>
                <a:gd name="connsiteY180" fmla="*/ 1452257 h 4689399"/>
                <a:gd name="connsiteX181" fmla="*/ 1853585 w 3752993"/>
                <a:gd name="connsiteY181" fmla="*/ 1504414 h 4689399"/>
                <a:gd name="connsiteX182" fmla="*/ 1853585 w 3752993"/>
                <a:gd name="connsiteY182" fmla="*/ 1562905 h 4689399"/>
                <a:gd name="connsiteX183" fmla="*/ 1827134 w 3752993"/>
                <a:gd name="connsiteY183" fmla="*/ 1613200 h 4689399"/>
                <a:gd name="connsiteX184" fmla="*/ 1849487 w 3752993"/>
                <a:gd name="connsiteY184" fmla="*/ 1858340 h 4689399"/>
                <a:gd name="connsiteX185" fmla="*/ 1877056 w 3752993"/>
                <a:gd name="connsiteY185" fmla="*/ 1877340 h 4689399"/>
                <a:gd name="connsiteX186" fmla="*/ 1877056 w 3752993"/>
                <a:gd name="connsiteY186" fmla="*/ 1372903 h 4689399"/>
                <a:gd name="connsiteX187" fmla="*/ 1877056 w 3752993"/>
                <a:gd name="connsiteY187" fmla="*/ 1116586 h 4689399"/>
                <a:gd name="connsiteX188" fmla="*/ 1832349 w 3752993"/>
                <a:gd name="connsiteY188" fmla="*/ 1115841 h 4689399"/>
                <a:gd name="connsiteX189" fmla="*/ 1757839 w 3752993"/>
                <a:gd name="connsiteY189" fmla="*/ 1097213 h 4689399"/>
                <a:gd name="connsiteX190" fmla="*/ 1731760 w 3752993"/>
                <a:gd name="connsiteY190" fmla="*/ 1069271 h 4689399"/>
                <a:gd name="connsiteX191" fmla="*/ 1843899 w 3752993"/>
                <a:gd name="connsiteY191" fmla="*/ 1042820 h 4689399"/>
                <a:gd name="connsiteX192" fmla="*/ 1864016 w 3752993"/>
                <a:gd name="connsiteY192" fmla="*/ 958996 h 4689399"/>
                <a:gd name="connsiteX193" fmla="*/ 1845016 w 3752993"/>
                <a:gd name="connsiteY193" fmla="*/ 787621 h 4689399"/>
                <a:gd name="connsiteX194" fmla="*/ 1859546 w 3752993"/>
                <a:gd name="connsiteY194" fmla="*/ 690384 h 4689399"/>
                <a:gd name="connsiteX195" fmla="*/ 1851350 w 3752993"/>
                <a:gd name="connsiteY195" fmla="*/ 567069 h 4689399"/>
                <a:gd name="connsiteX196" fmla="*/ 1816702 w 3752993"/>
                <a:gd name="connsiteY196" fmla="*/ 533912 h 4689399"/>
                <a:gd name="connsiteX197" fmla="*/ 1806271 w 3752993"/>
                <a:gd name="connsiteY197" fmla="*/ 532049 h 4689399"/>
                <a:gd name="connsiteX198" fmla="*/ 1794349 w 3752993"/>
                <a:gd name="connsiteY198" fmla="*/ 537638 h 4689399"/>
                <a:gd name="connsiteX199" fmla="*/ 1733995 w 3752993"/>
                <a:gd name="connsiteY199" fmla="*/ 607305 h 4689399"/>
                <a:gd name="connsiteX200" fmla="*/ 1662838 w 3752993"/>
                <a:gd name="connsiteY200" fmla="*/ 678463 h 4689399"/>
                <a:gd name="connsiteX201" fmla="*/ 1622602 w 3752993"/>
                <a:gd name="connsiteY201" fmla="*/ 704542 h 4689399"/>
                <a:gd name="connsiteX202" fmla="*/ 1594660 w 3752993"/>
                <a:gd name="connsiteY202" fmla="*/ 703051 h 4689399"/>
                <a:gd name="connsiteX203" fmla="*/ 1676995 w 3752993"/>
                <a:gd name="connsiteY203" fmla="*/ 589422 h 4689399"/>
                <a:gd name="connsiteX204" fmla="*/ 1809996 w 3752993"/>
                <a:gd name="connsiteY204" fmla="*/ 457538 h 4689399"/>
                <a:gd name="connsiteX205" fmla="*/ 1840173 w 3752993"/>
                <a:gd name="connsiteY205" fmla="*/ 407616 h 4689399"/>
                <a:gd name="connsiteX206" fmla="*/ 1822663 w 3752993"/>
                <a:gd name="connsiteY206" fmla="*/ 342792 h 4689399"/>
                <a:gd name="connsiteX207" fmla="*/ 1803290 w 3752993"/>
                <a:gd name="connsiteY207" fmla="*/ 343537 h 4689399"/>
                <a:gd name="connsiteX208" fmla="*/ 1703818 w 3752993"/>
                <a:gd name="connsiteY208" fmla="*/ 396440 h 4689399"/>
                <a:gd name="connsiteX209" fmla="*/ 1590562 w 3752993"/>
                <a:gd name="connsiteY209" fmla="*/ 423636 h 4689399"/>
                <a:gd name="connsiteX210" fmla="*/ 1671406 w 3752993"/>
                <a:gd name="connsiteY210" fmla="*/ 321184 h 4689399"/>
                <a:gd name="connsiteX211" fmla="*/ 1801800 w 3752993"/>
                <a:gd name="connsiteY211" fmla="*/ 278713 h 4689399"/>
                <a:gd name="connsiteX212" fmla="*/ 1821545 w 3752993"/>
                <a:gd name="connsiteY212" fmla="*/ 155398 h 4689399"/>
                <a:gd name="connsiteX213" fmla="*/ 1581248 w 3752993"/>
                <a:gd name="connsiteY213" fmla="*/ 4141 h 4689399"/>
                <a:gd name="connsiteX214" fmla="*/ 1430364 w 3752993"/>
                <a:gd name="connsiteY214" fmla="*/ 51828 h 4689399"/>
                <a:gd name="connsiteX215" fmla="*/ 1391991 w 3752993"/>
                <a:gd name="connsiteY215" fmla="*/ 115907 h 4689399"/>
                <a:gd name="connsiteX216" fmla="*/ 1302951 w 3752993"/>
                <a:gd name="connsiteY216" fmla="*/ 22768 h 4689399"/>
                <a:gd name="connsiteX217" fmla="*/ 1182989 w 3752993"/>
                <a:gd name="connsiteY217" fmla="*/ 118142 h 4689399"/>
                <a:gd name="connsiteX218" fmla="*/ 1182989 w 3752993"/>
                <a:gd name="connsiteY218" fmla="*/ 223575 h 4689399"/>
                <a:gd name="connsiteX219" fmla="*/ 1241107 w 3752993"/>
                <a:gd name="connsiteY219" fmla="*/ 374832 h 4689399"/>
                <a:gd name="connsiteX220" fmla="*/ 1253401 w 3752993"/>
                <a:gd name="connsiteY220" fmla="*/ 526833 h 4689399"/>
                <a:gd name="connsiteX221" fmla="*/ 1221362 w 3752993"/>
                <a:gd name="connsiteY221" fmla="*/ 526833 h 4689399"/>
                <a:gd name="connsiteX222" fmla="*/ 1220244 w 3752993"/>
                <a:gd name="connsiteY222" fmla="*/ 384891 h 4689399"/>
                <a:gd name="connsiteX223" fmla="*/ 1134184 w 3752993"/>
                <a:gd name="connsiteY223" fmla="*/ 238104 h 4689399"/>
                <a:gd name="connsiteX224" fmla="*/ 1022418 w 3752993"/>
                <a:gd name="connsiteY224" fmla="*/ 210163 h 4689399"/>
                <a:gd name="connsiteX225" fmla="*/ 873396 w 3752993"/>
                <a:gd name="connsiteY225" fmla="*/ 284674 h 4689399"/>
                <a:gd name="connsiteX226" fmla="*/ 779140 w 3752993"/>
                <a:gd name="connsiteY226" fmla="*/ 381910 h 4689399"/>
                <a:gd name="connsiteX227" fmla="*/ 765728 w 3752993"/>
                <a:gd name="connsiteY227" fmla="*/ 482127 h 4689399"/>
                <a:gd name="connsiteX228" fmla="*/ 697924 w 3752993"/>
                <a:gd name="connsiteY228" fmla="*/ 516029 h 4689399"/>
                <a:gd name="connsiteX229" fmla="*/ 608511 w 3752993"/>
                <a:gd name="connsiteY229" fmla="*/ 732110 h 4689399"/>
                <a:gd name="connsiteX230" fmla="*/ 610374 w 3752993"/>
                <a:gd name="connsiteY230" fmla="*/ 735836 h 4689399"/>
                <a:gd name="connsiteX231" fmla="*/ 778023 w 3752993"/>
                <a:gd name="connsiteY231" fmla="*/ 796935 h 4689399"/>
                <a:gd name="connsiteX232" fmla="*/ 944554 w 3752993"/>
                <a:gd name="connsiteY232" fmla="*/ 796935 h 4689399"/>
                <a:gd name="connsiteX233" fmla="*/ 962064 w 3752993"/>
                <a:gd name="connsiteY233" fmla="*/ 810347 h 4689399"/>
                <a:gd name="connsiteX234" fmla="*/ 764238 w 3752993"/>
                <a:gd name="connsiteY234" fmla="*/ 815562 h 4689399"/>
                <a:gd name="connsiteX235" fmla="*/ 623413 w 3752993"/>
                <a:gd name="connsiteY235" fmla="*/ 794700 h 4689399"/>
                <a:gd name="connsiteX236" fmla="*/ 465078 w 3752993"/>
                <a:gd name="connsiteY236" fmla="*/ 842386 h 4689399"/>
                <a:gd name="connsiteX237" fmla="*/ 439372 w 3752993"/>
                <a:gd name="connsiteY237" fmla="*/ 934407 h 4689399"/>
                <a:gd name="connsiteX238" fmla="*/ 392802 w 3752993"/>
                <a:gd name="connsiteY238" fmla="*/ 1018232 h 4689399"/>
                <a:gd name="connsiteX239" fmla="*/ 382371 w 3752993"/>
                <a:gd name="connsiteY239" fmla="*/ 1156822 h 4689399"/>
                <a:gd name="connsiteX240" fmla="*/ 535490 w 3752993"/>
                <a:gd name="connsiteY240" fmla="*/ 1163155 h 4689399"/>
                <a:gd name="connsiteX241" fmla="*/ 637943 w 3752993"/>
                <a:gd name="connsiteY241" fmla="*/ 1162782 h 4689399"/>
                <a:gd name="connsiteX242" fmla="*/ 665139 w 3752993"/>
                <a:gd name="connsiteY242" fmla="*/ 1191842 h 4689399"/>
                <a:gd name="connsiteX243" fmla="*/ 701277 w 3752993"/>
                <a:gd name="connsiteY243" fmla="*/ 1250705 h 4689399"/>
                <a:gd name="connsiteX244" fmla="*/ 730336 w 3752993"/>
                <a:gd name="connsiteY244" fmla="*/ 1300255 h 4689399"/>
                <a:gd name="connsiteX245" fmla="*/ 816396 w 3752993"/>
                <a:gd name="connsiteY245" fmla="*/ 1318882 h 4689399"/>
                <a:gd name="connsiteX246" fmla="*/ 1051477 w 3752993"/>
                <a:gd name="connsiteY246" fmla="*/ 1263744 h 4689399"/>
                <a:gd name="connsiteX247" fmla="*/ 1098046 w 3752993"/>
                <a:gd name="connsiteY247" fmla="*/ 1245862 h 4689399"/>
                <a:gd name="connsiteX248" fmla="*/ 1112576 w 3752993"/>
                <a:gd name="connsiteY248" fmla="*/ 1249960 h 4689399"/>
                <a:gd name="connsiteX249" fmla="*/ 1106615 w 3752993"/>
                <a:gd name="connsiteY249" fmla="*/ 1266352 h 4689399"/>
                <a:gd name="connsiteX250" fmla="*/ 995967 w 3752993"/>
                <a:gd name="connsiteY250" fmla="*/ 1321863 h 4689399"/>
                <a:gd name="connsiteX251" fmla="*/ 870416 w 3752993"/>
                <a:gd name="connsiteY251" fmla="*/ 1344961 h 4689399"/>
                <a:gd name="connsiteX252" fmla="*/ 795160 w 3752993"/>
                <a:gd name="connsiteY252" fmla="*/ 1346451 h 4689399"/>
                <a:gd name="connsiteX253" fmla="*/ 662159 w 3752993"/>
                <a:gd name="connsiteY253" fmla="*/ 1296902 h 4689399"/>
                <a:gd name="connsiteX254" fmla="*/ 566785 w 3752993"/>
                <a:gd name="connsiteY254" fmla="*/ 1199293 h 4689399"/>
                <a:gd name="connsiteX255" fmla="*/ 386841 w 3752993"/>
                <a:gd name="connsiteY255" fmla="*/ 1184763 h 4689399"/>
                <a:gd name="connsiteX256" fmla="*/ 266879 w 3752993"/>
                <a:gd name="connsiteY256" fmla="*/ 1206371 h 4689399"/>
                <a:gd name="connsiteX257" fmla="*/ 205780 w 3752993"/>
                <a:gd name="connsiteY257" fmla="*/ 1357628 h 4689399"/>
                <a:gd name="connsiteX258" fmla="*/ 317547 w 3752993"/>
                <a:gd name="connsiteY258" fmla="*/ 1467159 h 4689399"/>
                <a:gd name="connsiteX259" fmla="*/ 500843 w 3752993"/>
                <a:gd name="connsiteY259" fmla="*/ 1515963 h 4689399"/>
                <a:gd name="connsiteX260" fmla="*/ 547412 w 3752993"/>
                <a:gd name="connsiteY260" fmla="*/ 1550983 h 4689399"/>
                <a:gd name="connsiteX261" fmla="*/ 466568 w 3752993"/>
                <a:gd name="connsiteY261" fmla="*/ 1538689 h 4689399"/>
                <a:gd name="connsiteX262" fmla="*/ 238938 w 3752993"/>
                <a:gd name="connsiteY262" fmla="*/ 1464178 h 4689399"/>
                <a:gd name="connsiteX263" fmla="*/ 153996 w 3752993"/>
                <a:gd name="connsiteY263" fmla="*/ 1505532 h 4689399"/>
                <a:gd name="connsiteX264" fmla="*/ 112642 w 3752993"/>
                <a:gd name="connsiteY264" fmla="*/ 1643749 h 4689399"/>
                <a:gd name="connsiteX265" fmla="*/ 121211 w 3752993"/>
                <a:gd name="connsiteY265" fmla="*/ 1705966 h 4689399"/>
                <a:gd name="connsiteX266" fmla="*/ 204290 w 3752993"/>
                <a:gd name="connsiteY266" fmla="*/ 1760358 h 4689399"/>
                <a:gd name="connsiteX267" fmla="*/ 275821 w 3752993"/>
                <a:gd name="connsiteY267" fmla="*/ 1787182 h 4689399"/>
                <a:gd name="connsiteX268" fmla="*/ 330958 w 3752993"/>
                <a:gd name="connsiteY268" fmla="*/ 1824438 h 4689399"/>
                <a:gd name="connsiteX269" fmla="*/ 349959 w 3752993"/>
                <a:gd name="connsiteY269" fmla="*/ 1883674 h 4689399"/>
                <a:gd name="connsiteX270" fmla="*/ 341763 w 3752993"/>
                <a:gd name="connsiteY270" fmla="*/ 1884419 h 4689399"/>
                <a:gd name="connsiteX271" fmla="*/ 281409 w 3752993"/>
                <a:gd name="connsiteY271" fmla="*/ 1850516 h 4689399"/>
                <a:gd name="connsiteX272" fmla="*/ 215094 w 3752993"/>
                <a:gd name="connsiteY272" fmla="*/ 1815124 h 4689399"/>
                <a:gd name="connsiteX273" fmla="*/ 142446 w 3752993"/>
                <a:gd name="connsiteY273" fmla="*/ 1818849 h 4689399"/>
                <a:gd name="connsiteX274" fmla="*/ 107054 w 3752993"/>
                <a:gd name="connsiteY274" fmla="*/ 1860948 h 4689399"/>
                <a:gd name="connsiteX275" fmla="*/ 95132 w 3752993"/>
                <a:gd name="connsiteY275" fmla="*/ 1915341 h 4689399"/>
                <a:gd name="connsiteX276" fmla="*/ 104446 w 3752993"/>
                <a:gd name="connsiteY276" fmla="*/ 2035675 h 4689399"/>
                <a:gd name="connsiteX277" fmla="*/ 132387 w 3752993"/>
                <a:gd name="connsiteY277" fmla="*/ 2158618 h 4689399"/>
                <a:gd name="connsiteX278" fmla="*/ 206526 w 3752993"/>
                <a:gd name="connsiteY278" fmla="*/ 2235737 h 4689399"/>
                <a:gd name="connsiteX279" fmla="*/ 256820 w 3752993"/>
                <a:gd name="connsiteY279" fmla="*/ 2285286 h 4689399"/>
                <a:gd name="connsiteX280" fmla="*/ 316429 w 3752993"/>
                <a:gd name="connsiteY280" fmla="*/ 2376190 h 4689399"/>
                <a:gd name="connsiteX281" fmla="*/ 397273 w 3752993"/>
                <a:gd name="connsiteY281" fmla="*/ 2347503 h 4689399"/>
                <a:gd name="connsiteX282" fmla="*/ 529157 w 3752993"/>
                <a:gd name="connsiteY282" fmla="*/ 2312483 h 4689399"/>
                <a:gd name="connsiteX283" fmla="*/ 608883 w 3752993"/>
                <a:gd name="connsiteY283" fmla="*/ 2300189 h 4689399"/>
                <a:gd name="connsiteX284" fmla="*/ 772807 w 3752993"/>
                <a:gd name="connsiteY284" fmla="*/ 2332228 h 4689399"/>
                <a:gd name="connsiteX285" fmla="*/ 854024 w 3752993"/>
                <a:gd name="connsiteY285" fmla="*/ 2398543 h 4689399"/>
                <a:gd name="connsiteX286" fmla="*/ 878985 w 3752993"/>
                <a:gd name="connsiteY286" fmla="*/ 2432445 h 4689399"/>
                <a:gd name="connsiteX287" fmla="*/ 859239 w 3752993"/>
                <a:gd name="connsiteY287" fmla="*/ 2434680 h 4689399"/>
                <a:gd name="connsiteX288" fmla="*/ 843965 w 3752993"/>
                <a:gd name="connsiteY288" fmla="*/ 2417543 h 4689399"/>
                <a:gd name="connsiteX289" fmla="*/ 799631 w 3752993"/>
                <a:gd name="connsiteY289" fmla="*/ 2379543 h 4689399"/>
                <a:gd name="connsiteX290" fmla="*/ 594354 w 3752993"/>
                <a:gd name="connsiteY290" fmla="*/ 2347503 h 4689399"/>
                <a:gd name="connsiteX291" fmla="*/ 532883 w 3752993"/>
                <a:gd name="connsiteY291" fmla="*/ 2393327 h 4689399"/>
                <a:gd name="connsiteX292" fmla="*/ 456882 w 3752993"/>
                <a:gd name="connsiteY292" fmla="*/ 2418288 h 4689399"/>
                <a:gd name="connsiteX293" fmla="*/ 371567 w 3752993"/>
                <a:gd name="connsiteY293" fmla="*/ 2402641 h 4689399"/>
                <a:gd name="connsiteX294" fmla="*/ 360763 w 3752993"/>
                <a:gd name="connsiteY294" fmla="*/ 2454798 h 4689399"/>
                <a:gd name="connsiteX295" fmla="*/ 449803 w 3752993"/>
                <a:gd name="connsiteY295" fmla="*/ 2490936 h 4689399"/>
                <a:gd name="connsiteX296" fmla="*/ 585785 w 3752993"/>
                <a:gd name="connsiteY296" fmla="*/ 2552407 h 4689399"/>
                <a:gd name="connsiteX297" fmla="*/ 600315 w 3752993"/>
                <a:gd name="connsiteY297" fmla="*/ 2595624 h 4689399"/>
                <a:gd name="connsiteX298" fmla="*/ 561942 w 3752993"/>
                <a:gd name="connsiteY298" fmla="*/ 2567309 h 4689399"/>
                <a:gd name="connsiteX299" fmla="*/ 414410 w 3752993"/>
                <a:gd name="connsiteY299" fmla="*/ 2505838 h 4689399"/>
                <a:gd name="connsiteX300" fmla="*/ 294076 w 3752993"/>
                <a:gd name="connsiteY300" fmla="*/ 2464857 h 4689399"/>
                <a:gd name="connsiteX301" fmla="*/ 243036 w 3752993"/>
                <a:gd name="connsiteY301" fmla="*/ 2419033 h 4689399"/>
                <a:gd name="connsiteX302" fmla="*/ 220310 w 3752993"/>
                <a:gd name="connsiteY302" fmla="*/ 2334463 h 4689399"/>
                <a:gd name="connsiteX303" fmla="*/ 132760 w 3752993"/>
                <a:gd name="connsiteY303" fmla="*/ 2224933 h 4689399"/>
                <a:gd name="connsiteX304" fmla="*/ 16151 w 3752993"/>
                <a:gd name="connsiteY304" fmla="*/ 2275227 h 4689399"/>
                <a:gd name="connsiteX305" fmla="*/ 26955 w 3752993"/>
                <a:gd name="connsiteY305" fmla="*/ 2343405 h 4689399"/>
                <a:gd name="connsiteX306" fmla="*/ 18759 w 3752993"/>
                <a:gd name="connsiteY306" fmla="*/ 2487956 h 4689399"/>
                <a:gd name="connsiteX307" fmla="*/ 131 w 3752993"/>
                <a:gd name="connsiteY307" fmla="*/ 2560976 h 4689399"/>
                <a:gd name="connsiteX308" fmla="*/ 42229 w 3752993"/>
                <a:gd name="connsiteY308" fmla="*/ 2619467 h 4689399"/>
                <a:gd name="connsiteX309" fmla="*/ 115250 w 3752993"/>
                <a:gd name="connsiteY309" fmla="*/ 2638467 h 4689399"/>
                <a:gd name="connsiteX310" fmla="*/ 134250 w 3752993"/>
                <a:gd name="connsiteY310" fmla="*/ 2641820 h 4689399"/>
                <a:gd name="connsiteX311" fmla="*/ 142074 w 3752993"/>
                <a:gd name="connsiteY311" fmla="*/ 2657840 h 4689399"/>
                <a:gd name="connsiteX312" fmla="*/ 130525 w 3752993"/>
                <a:gd name="connsiteY312" fmla="*/ 2665291 h 4689399"/>
                <a:gd name="connsiteX313" fmla="*/ 83583 w 3752993"/>
                <a:gd name="connsiteY313" fmla="*/ 2654114 h 4689399"/>
                <a:gd name="connsiteX314" fmla="*/ 25465 w 3752993"/>
                <a:gd name="connsiteY314" fmla="*/ 2673487 h 4689399"/>
                <a:gd name="connsiteX315" fmla="*/ 17641 w 3752993"/>
                <a:gd name="connsiteY315" fmla="*/ 2708135 h 4689399"/>
                <a:gd name="connsiteX316" fmla="*/ 41112 w 3752993"/>
                <a:gd name="connsiteY316" fmla="*/ 2868333 h 4689399"/>
                <a:gd name="connsiteX317" fmla="*/ 57504 w 3752993"/>
                <a:gd name="connsiteY317" fmla="*/ 2928687 h 4689399"/>
                <a:gd name="connsiteX318" fmla="*/ 77249 w 3752993"/>
                <a:gd name="connsiteY318" fmla="*/ 3116826 h 4689399"/>
                <a:gd name="connsiteX319" fmla="*/ 136113 w 3752993"/>
                <a:gd name="connsiteY319" fmla="*/ 3204004 h 4689399"/>
                <a:gd name="connsiteX320" fmla="*/ 209879 w 3752993"/>
                <a:gd name="connsiteY320" fmla="*/ 3215925 h 4689399"/>
                <a:gd name="connsiteX321" fmla="*/ 310841 w 3752993"/>
                <a:gd name="connsiteY321" fmla="*/ 3180160 h 4689399"/>
                <a:gd name="connsiteX322" fmla="*/ 521333 w 3752993"/>
                <a:gd name="connsiteY322" fmla="*/ 3067649 h 4689399"/>
                <a:gd name="connsiteX323" fmla="*/ 612609 w 3752993"/>
                <a:gd name="connsiteY323" fmla="*/ 3062806 h 4689399"/>
                <a:gd name="connsiteX324" fmla="*/ 598825 w 3752993"/>
                <a:gd name="connsiteY324" fmla="*/ 3078080 h 4689399"/>
                <a:gd name="connsiteX325" fmla="*/ 393547 w 3752993"/>
                <a:gd name="connsiteY325" fmla="*/ 3174199 h 4689399"/>
                <a:gd name="connsiteX326" fmla="*/ 237075 w 3752993"/>
                <a:gd name="connsiteY326" fmla="*/ 3299377 h 4689399"/>
                <a:gd name="connsiteX327" fmla="*/ 209879 w 3752993"/>
                <a:gd name="connsiteY327" fmla="*/ 3512105 h 4689399"/>
                <a:gd name="connsiteX328" fmla="*/ 270605 w 3752993"/>
                <a:gd name="connsiteY328" fmla="*/ 3576930 h 4689399"/>
                <a:gd name="connsiteX329" fmla="*/ 354057 w 3752993"/>
                <a:gd name="connsiteY329" fmla="*/ 3593322 h 4689399"/>
                <a:gd name="connsiteX330" fmla="*/ 383489 w 3752993"/>
                <a:gd name="connsiteY330" fmla="*/ 3552714 h 4689399"/>
                <a:gd name="connsiteX331" fmla="*/ 556726 w 3752993"/>
                <a:gd name="connsiteY331" fmla="*/ 3354515 h 4689399"/>
                <a:gd name="connsiteX332" fmla="*/ 635707 w 3752993"/>
                <a:gd name="connsiteY332" fmla="*/ 3338495 h 4689399"/>
                <a:gd name="connsiteX333" fmla="*/ 643531 w 3752993"/>
                <a:gd name="connsiteY333" fmla="*/ 3342593 h 4689399"/>
                <a:gd name="connsiteX334" fmla="*/ 640178 w 3752993"/>
                <a:gd name="connsiteY334" fmla="*/ 3351907 h 4689399"/>
                <a:gd name="connsiteX335" fmla="*/ 533255 w 3752993"/>
                <a:gd name="connsiteY335" fmla="*/ 3417849 h 4689399"/>
                <a:gd name="connsiteX336" fmla="*/ 472156 w 3752993"/>
                <a:gd name="connsiteY336" fmla="*/ 3483419 h 4689399"/>
                <a:gd name="connsiteX337" fmla="*/ 465078 w 3752993"/>
                <a:gd name="connsiteY337" fmla="*/ 3569479 h 4689399"/>
                <a:gd name="connsiteX338" fmla="*/ 476254 w 3752993"/>
                <a:gd name="connsiteY338" fmla="*/ 3576557 h 4689399"/>
                <a:gd name="connsiteX339" fmla="*/ 562314 w 3752993"/>
                <a:gd name="connsiteY339" fmla="*/ 3568361 h 4689399"/>
                <a:gd name="connsiteX340" fmla="*/ 618942 w 3752993"/>
                <a:gd name="connsiteY340" fmla="*/ 3569479 h 4689399"/>
                <a:gd name="connsiteX341" fmla="*/ 617825 w 3752993"/>
                <a:gd name="connsiteY341" fmla="*/ 3581028 h 4689399"/>
                <a:gd name="connsiteX342" fmla="*/ 608138 w 3752993"/>
                <a:gd name="connsiteY342" fmla="*/ 3600401 h 4689399"/>
                <a:gd name="connsiteX343" fmla="*/ 599197 w 3752993"/>
                <a:gd name="connsiteY343" fmla="*/ 3623126 h 4689399"/>
                <a:gd name="connsiteX344" fmla="*/ 617080 w 3752993"/>
                <a:gd name="connsiteY344" fmla="*/ 3637283 h 4689399"/>
                <a:gd name="connsiteX345" fmla="*/ 753807 w 3752993"/>
                <a:gd name="connsiteY345" fmla="*/ 3599655 h 4689399"/>
                <a:gd name="connsiteX346" fmla="*/ 747473 w 3752993"/>
                <a:gd name="connsiteY346" fmla="*/ 3622008 h 4689399"/>
                <a:gd name="connsiteX347" fmla="*/ 641296 w 3752993"/>
                <a:gd name="connsiteY347" fmla="*/ 3682362 h 4689399"/>
                <a:gd name="connsiteX348" fmla="*/ 605530 w 3752993"/>
                <a:gd name="connsiteY348" fmla="*/ 3676774 h 4689399"/>
                <a:gd name="connsiteX349" fmla="*/ 564550 w 3752993"/>
                <a:gd name="connsiteY349" fmla="*/ 3652186 h 4689399"/>
                <a:gd name="connsiteX350" fmla="*/ 542569 w 3752993"/>
                <a:gd name="connsiteY350" fmla="*/ 3652558 h 4689399"/>
                <a:gd name="connsiteX351" fmla="*/ 474392 w 3752993"/>
                <a:gd name="connsiteY351" fmla="*/ 3681245 h 4689399"/>
                <a:gd name="connsiteX352" fmla="*/ 406214 w 3752993"/>
                <a:gd name="connsiteY352" fmla="*/ 3719618 h 4689399"/>
                <a:gd name="connsiteX353" fmla="*/ 378273 w 3752993"/>
                <a:gd name="connsiteY353" fmla="*/ 3781462 h 4689399"/>
                <a:gd name="connsiteX354" fmla="*/ 403606 w 3752993"/>
                <a:gd name="connsiteY354" fmla="*/ 3829521 h 4689399"/>
                <a:gd name="connsiteX355" fmla="*/ 491157 w 3752993"/>
                <a:gd name="connsiteY355" fmla="*/ 3953581 h 4689399"/>
                <a:gd name="connsiteX356" fmla="*/ 558589 w 3752993"/>
                <a:gd name="connsiteY356" fmla="*/ 4055288 h 4689399"/>
                <a:gd name="connsiteX357" fmla="*/ 653217 w 3752993"/>
                <a:gd name="connsiteY357" fmla="*/ 4065347 h 4689399"/>
                <a:gd name="connsiteX358" fmla="*/ 705375 w 3752993"/>
                <a:gd name="connsiteY358" fmla="*/ 3981150 h 4689399"/>
                <a:gd name="connsiteX359" fmla="*/ 712081 w 3752993"/>
                <a:gd name="connsiteY359" fmla="*/ 3923032 h 4689399"/>
                <a:gd name="connsiteX360" fmla="*/ 756042 w 3752993"/>
                <a:gd name="connsiteY360" fmla="*/ 3857835 h 4689399"/>
                <a:gd name="connsiteX361" fmla="*/ 807082 w 3752993"/>
                <a:gd name="connsiteY361" fmla="*/ 3823187 h 4689399"/>
                <a:gd name="connsiteX362" fmla="*/ 831670 w 3752993"/>
                <a:gd name="connsiteY362" fmla="*/ 3845913 h 4689399"/>
                <a:gd name="connsiteX363" fmla="*/ 813043 w 3752993"/>
                <a:gd name="connsiteY363" fmla="*/ 3852992 h 4689399"/>
                <a:gd name="connsiteX364" fmla="*/ 757905 w 3752993"/>
                <a:gd name="connsiteY364" fmla="*/ 3915581 h 4689399"/>
                <a:gd name="connsiteX365" fmla="*/ 730708 w 3752993"/>
                <a:gd name="connsiteY365" fmla="*/ 4056033 h 4689399"/>
                <a:gd name="connsiteX366" fmla="*/ 691218 w 3752993"/>
                <a:gd name="connsiteY366" fmla="*/ 4092544 h 4689399"/>
                <a:gd name="connsiteX367" fmla="*/ 655080 w 3752993"/>
                <a:gd name="connsiteY367" fmla="*/ 4121976 h 4689399"/>
                <a:gd name="connsiteX368" fmla="*/ 681904 w 3752993"/>
                <a:gd name="connsiteY368" fmla="*/ 4182702 h 4689399"/>
                <a:gd name="connsiteX369" fmla="*/ 775415 w 3752993"/>
                <a:gd name="connsiteY369" fmla="*/ 4280311 h 4689399"/>
                <a:gd name="connsiteX370" fmla="*/ 871161 w 3752993"/>
                <a:gd name="connsiteY370" fmla="*/ 4375312 h 4689399"/>
                <a:gd name="connsiteX371" fmla="*/ 985163 w 3752993"/>
                <a:gd name="connsiteY371" fmla="*/ 4438274 h 4689399"/>
                <a:gd name="connsiteX372" fmla="*/ 1034340 w 3752993"/>
                <a:gd name="connsiteY372" fmla="*/ 4438274 h 4689399"/>
                <a:gd name="connsiteX373" fmla="*/ 1044771 w 3752993"/>
                <a:gd name="connsiteY373" fmla="*/ 4368606 h 4689399"/>
                <a:gd name="connsiteX374" fmla="*/ 1006398 w 3752993"/>
                <a:gd name="connsiteY374" fmla="*/ 4243056 h 4689399"/>
                <a:gd name="connsiteX375" fmla="*/ 1013849 w 3752993"/>
                <a:gd name="connsiteY375" fmla="*/ 4228526 h 4689399"/>
                <a:gd name="connsiteX376" fmla="*/ 1029869 w 3752993"/>
                <a:gd name="connsiteY376" fmla="*/ 4276213 h 4689399"/>
                <a:gd name="connsiteX377" fmla="*/ 1047752 w 3752993"/>
                <a:gd name="connsiteY377" fmla="*/ 4339547 h 4689399"/>
                <a:gd name="connsiteX378" fmla="*/ 1072340 w 3752993"/>
                <a:gd name="connsiteY378" fmla="*/ 4382018 h 4689399"/>
                <a:gd name="connsiteX379" fmla="*/ 1088732 w 3752993"/>
                <a:gd name="connsiteY379" fmla="*/ 4422626 h 4689399"/>
                <a:gd name="connsiteX380" fmla="*/ 1109595 w 3752993"/>
                <a:gd name="connsiteY380" fmla="*/ 4414058 h 4689399"/>
                <a:gd name="connsiteX381" fmla="*/ 1154674 w 3752993"/>
                <a:gd name="connsiteY381" fmla="*/ 4380528 h 4689399"/>
                <a:gd name="connsiteX382" fmla="*/ 1201989 w 3752993"/>
                <a:gd name="connsiteY382" fmla="*/ 4339920 h 4689399"/>
                <a:gd name="connsiteX383" fmla="*/ 1206832 w 3752993"/>
                <a:gd name="connsiteY383" fmla="*/ 4339174 h 4689399"/>
                <a:gd name="connsiteX384" fmla="*/ 1146851 w 3752993"/>
                <a:gd name="connsiteY384" fmla="*/ 4409214 h 4689399"/>
                <a:gd name="connsiteX385" fmla="*/ 1087615 w 3752993"/>
                <a:gd name="connsiteY385" fmla="*/ 4447960 h 4689399"/>
                <a:gd name="connsiteX386" fmla="*/ 1033222 w 3752993"/>
                <a:gd name="connsiteY386" fmla="*/ 4487823 h 4689399"/>
                <a:gd name="connsiteX387" fmla="*/ 1047006 w 3752993"/>
                <a:gd name="connsiteY387" fmla="*/ 4520235 h 4689399"/>
                <a:gd name="connsiteX388" fmla="*/ 1123753 w 3752993"/>
                <a:gd name="connsiteY388" fmla="*/ 4566060 h 4689399"/>
                <a:gd name="connsiteX389" fmla="*/ 1203852 w 3752993"/>
                <a:gd name="connsiteY389" fmla="*/ 4607040 h 4689399"/>
                <a:gd name="connsiteX390" fmla="*/ 1377834 w 3752993"/>
                <a:gd name="connsiteY390" fmla="*/ 4674100 h 4689399"/>
                <a:gd name="connsiteX391" fmla="*/ 1600621 w 3752993"/>
                <a:gd name="connsiteY391" fmla="*/ 4667021 h 4689399"/>
                <a:gd name="connsiteX392" fmla="*/ 1619621 w 3752993"/>
                <a:gd name="connsiteY392" fmla="*/ 4605923 h 4689399"/>
                <a:gd name="connsiteX393" fmla="*/ 1631916 w 3752993"/>
                <a:gd name="connsiteY393" fmla="*/ 4574628 h 4689399"/>
                <a:gd name="connsiteX394" fmla="*/ 1665818 w 3752993"/>
                <a:gd name="connsiteY394" fmla="*/ 4563452 h 4689399"/>
                <a:gd name="connsiteX395" fmla="*/ 1825271 w 3752993"/>
                <a:gd name="connsiteY395" fmla="*/ 4455411 h 4689399"/>
                <a:gd name="connsiteX396" fmla="*/ 1855075 w 3752993"/>
                <a:gd name="connsiteY396" fmla="*/ 4368606 h 4689399"/>
                <a:gd name="connsiteX397" fmla="*/ 1846506 w 3752993"/>
                <a:gd name="connsiteY397" fmla="*/ 4231506 h 4689399"/>
                <a:gd name="connsiteX398" fmla="*/ 1849487 w 3752993"/>
                <a:gd name="connsiteY398" fmla="*/ 4154388 h 4689399"/>
                <a:gd name="connsiteX399" fmla="*/ 1863271 w 3752993"/>
                <a:gd name="connsiteY399" fmla="*/ 4088818 h 4689399"/>
                <a:gd name="connsiteX400" fmla="*/ 1867742 w 3752993"/>
                <a:gd name="connsiteY400" fmla="*/ 3960287 h 4689399"/>
                <a:gd name="connsiteX401" fmla="*/ 1781310 w 3752993"/>
                <a:gd name="connsiteY401" fmla="*/ 3781834 h 4689399"/>
                <a:gd name="connsiteX402" fmla="*/ 1757094 w 3752993"/>
                <a:gd name="connsiteY402" fmla="*/ 3742343 h 4689399"/>
                <a:gd name="connsiteX403" fmla="*/ 1750388 w 3752993"/>
                <a:gd name="connsiteY403" fmla="*/ 3652558 h 4689399"/>
                <a:gd name="connsiteX404" fmla="*/ 1736603 w 3752993"/>
                <a:gd name="connsiteY404" fmla="*/ 3587361 h 4689399"/>
                <a:gd name="connsiteX405" fmla="*/ 1677367 w 3752993"/>
                <a:gd name="connsiteY405" fmla="*/ 3547125 h 4689399"/>
                <a:gd name="connsiteX406" fmla="*/ 1656132 w 3752993"/>
                <a:gd name="connsiteY406" fmla="*/ 3531106 h 4689399"/>
                <a:gd name="connsiteX407" fmla="*/ 1663583 w 3752993"/>
                <a:gd name="connsiteY407" fmla="*/ 3514341 h 4689399"/>
                <a:gd name="connsiteX408" fmla="*/ 1703446 w 3752993"/>
                <a:gd name="connsiteY408" fmla="*/ 3433869 h 4689399"/>
                <a:gd name="connsiteX409" fmla="*/ 1648308 w 3752993"/>
                <a:gd name="connsiteY409" fmla="*/ 3371280 h 4689399"/>
                <a:gd name="connsiteX410" fmla="*/ 1652779 w 3752993"/>
                <a:gd name="connsiteY410" fmla="*/ 3329182 h 4689399"/>
                <a:gd name="connsiteX411" fmla="*/ 1684446 w 3752993"/>
                <a:gd name="connsiteY411" fmla="*/ 3298632 h 4689399"/>
                <a:gd name="connsiteX412" fmla="*/ 1751505 w 3752993"/>
                <a:gd name="connsiteY412" fmla="*/ 3247220 h 4689399"/>
                <a:gd name="connsiteX413" fmla="*/ 1797329 w 3752993"/>
                <a:gd name="connsiteY413" fmla="*/ 3182023 h 4689399"/>
                <a:gd name="connsiteX414" fmla="*/ 1790623 w 3752993"/>
                <a:gd name="connsiteY414" fmla="*/ 2951040 h 4689399"/>
                <a:gd name="connsiteX415" fmla="*/ 1643837 w 3752993"/>
                <a:gd name="connsiteY415" fmla="*/ 2795685 h 4689399"/>
                <a:gd name="connsiteX416" fmla="*/ 1557405 w 3752993"/>
                <a:gd name="connsiteY416" fmla="*/ 2787116 h 4689399"/>
                <a:gd name="connsiteX417" fmla="*/ 1424403 w 3752993"/>
                <a:gd name="connsiteY417" fmla="*/ 2802763 h 4689399"/>
                <a:gd name="connsiteX418" fmla="*/ 1316735 w 3752993"/>
                <a:gd name="connsiteY418" fmla="*/ 2799038 h 4689399"/>
                <a:gd name="connsiteX419" fmla="*/ 1260480 w 3752993"/>
                <a:gd name="connsiteY419" fmla="*/ 2770351 h 4689399"/>
                <a:gd name="connsiteX420" fmla="*/ 1193047 w 3752993"/>
                <a:gd name="connsiteY420" fmla="*/ 2742782 h 4689399"/>
                <a:gd name="connsiteX421" fmla="*/ 1169577 w 3752993"/>
                <a:gd name="connsiteY421" fmla="*/ 2758802 h 4689399"/>
                <a:gd name="connsiteX422" fmla="*/ 1120027 w 3752993"/>
                <a:gd name="connsiteY422" fmla="*/ 2855293 h 4689399"/>
                <a:gd name="connsiteX423" fmla="*/ 1158773 w 3752993"/>
                <a:gd name="connsiteY423" fmla="*/ 2933157 h 4689399"/>
                <a:gd name="connsiteX424" fmla="*/ 1260480 w 3752993"/>
                <a:gd name="connsiteY424" fmla="*/ 2954393 h 4689399"/>
                <a:gd name="connsiteX425" fmla="*/ 1284696 w 3752993"/>
                <a:gd name="connsiteY425" fmla="*/ 2969667 h 4689399"/>
                <a:gd name="connsiteX426" fmla="*/ 1279852 w 3752993"/>
                <a:gd name="connsiteY426" fmla="*/ 2986060 h 4689399"/>
                <a:gd name="connsiteX427" fmla="*/ 1191557 w 3752993"/>
                <a:gd name="connsiteY427" fmla="*/ 3094473 h 4689399"/>
                <a:gd name="connsiteX428" fmla="*/ 1128596 w 3752993"/>
                <a:gd name="connsiteY428" fmla="*/ 3268455 h 4689399"/>
                <a:gd name="connsiteX429" fmla="*/ 1119654 w 3752993"/>
                <a:gd name="connsiteY429" fmla="*/ 3374261 h 4689399"/>
                <a:gd name="connsiteX430" fmla="*/ 1168831 w 3752993"/>
                <a:gd name="connsiteY430" fmla="*/ 3588106 h 4689399"/>
                <a:gd name="connsiteX431" fmla="*/ 1257872 w 3752993"/>
                <a:gd name="connsiteY431" fmla="*/ 3685715 h 4689399"/>
                <a:gd name="connsiteX432" fmla="*/ 1268676 w 3752993"/>
                <a:gd name="connsiteY432" fmla="*/ 3696892 h 4689399"/>
                <a:gd name="connsiteX433" fmla="*/ 1263833 w 3752993"/>
                <a:gd name="connsiteY433" fmla="*/ 3709931 h 4689399"/>
                <a:gd name="connsiteX434" fmla="*/ 1257499 w 3752993"/>
                <a:gd name="connsiteY434" fmla="*/ 3709559 h 4689399"/>
                <a:gd name="connsiteX435" fmla="*/ 1215401 w 3752993"/>
                <a:gd name="connsiteY435" fmla="*/ 3684598 h 4689399"/>
                <a:gd name="connsiteX436" fmla="*/ 1063399 w 3752993"/>
                <a:gd name="connsiteY436" fmla="*/ 3407418 h 4689399"/>
                <a:gd name="connsiteX437" fmla="*/ 1052967 w 3752993"/>
                <a:gd name="connsiteY437" fmla="*/ 3276651 h 4689399"/>
                <a:gd name="connsiteX438" fmla="*/ 1068987 w 3752993"/>
                <a:gd name="connsiteY438" fmla="*/ 3164513 h 4689399"/>
                <a:gd name="connsiteX439" fmla="*/ 1113321 w 3752993"/>
                <a:gd name="connsiteY439" fmla="*/ 3049766 h 4689399"/>
                <a:gd name="connsiteX440" fmla="*/ 1117419 w 3752993"/>
                <a:gd name="connsiteY440" fmla="*/ 3040825 h 4689399"/>
                <a:gd name="connsiteX441" fmla="*/ 1092085 w 3752993"/>
                <a:gd name="connsiteY441" fmla="*/ 2870568 h 4689399"/>
                <a:gd name="connsiteX442" fmla="*/ 1089478 w 3752993"/>
                <a:gd name="connsiteY442" fmla="*/ 2822509 h 4689399"/>
                <a:gd name="connsiteX443" fmla="*/ 1171067 w 3752993"/>
                <a:gd name="connsiteY443" fmla="*/ 2711860 h 4689399"/>
                <a:gd name="connsiteX444" fmla="*/ 1281343 w 3752993"/>
                <a:gd name="connsiteY444" fmla="*/ 2720056 h 4689399"/>
                <a:gd name="connsiteX445" fmla="*/ 1358461 w 3752993"/>
                <a:gd name="connsiteY445" fmla="*/ 2772214 h 4689399"/>
                <a:gd name="connsiteX446" fmla="*/ 1450482 w 3752993"/>
                <a:gd name="connsiteY446" fmla="*/ 2767371 h 4689399"/>
                <a:gd name="connsiteX447" fmla="*/ 1477678 w 3752993"/>
                <a:gd name="connsiteY447" fmla="*/ 2757312 h 4689399"/>
                <a:gd name="connsiteX448" fmla="*/ 1616268 w 3752993"/>
                <a:gd name="connsiteY448" fmla="*/ 2754331 h 4689399"/>
                <a:gd name="connsiteX449" fmla="*/ 1648308 w 3752993"/>
                <a:gd name="connsiteY449" fmla="*/ 2697331 h 4689399"/>
                <a:gd name="connsiteX450" fmla="*/ 1669916 w 3752993"/>
                <a:gd name="connsiteY450" fmla="*/ 2590780 h 4689399"/>
                <a:gd name="connsiteX451" fmla="*/ 1704936 w 3752993"/>
                <a:gd name="connsiteY451" fmla="*/ 2658213 h 4689399"/>
                <a:gd name="connsiteX452" fmla="*/ 1671779 w 3752993"/>
                <a:gd name="connsiteY452" fmla="*/ 2711860 h 4689399"/>
                <a:gd name="connsiteX453" fmla="*/ 1684073 w 3752993"/>
                <a:gd name="connsiteY453" fmla="*/ 2781155 h 4689399"/>
                <a:gd name="connsiteX454" fmla="*/ 1817447 w 3752993"/>
                <a:gd name="connsiteY454" fmla="*/ 2852686 h 4689399"/>
                <a:gd name="connsiteX455" fmla="*/ 1868487 w 3752993"/>
                <a:gd name="connsiteY455" fmla="*/ 2812450 h 4689399"/>
                <a:gd name="connsiteX456" fmla="*/ 1884879 w 3752993"/>
                <a:gd name="connsiteY456" fmla="*/ 2802763 h 4689399"/>
                <a:gd name="connsiteX457" fmla="*/ 1884879 w 3752993"/>
                <a:gd name="connsiteY457" fmla="*/ 2812450 h 4689399"/>
                <a:gd name="connsiteX458" fmla="*/ 1935919 w 3752993"/>
                <a:gd name="connsiteY458" fmla="*/ 2852686 h 4689399"/>
                <a:gd name="connsiteX459" fmla="*/ 2069293 w 3752993"/>
                <a:gd name="connsiteY459" fmla="*/ 2781155 h 4689399"/>
                <a:gd name="connsiteX460" fmla="*/ 2081588 w 3752993"/>
                <a:gd name="connsiteY460" fmla="*/ 2711860 h 4689399"/>
                <a:gd name="connsiteX461" fmla="*/ 2048430 w 3752993"/>
                <a:gd name="connsiteY461" fmla="*/ 2658213 h 4689399"/>
                <a:gd name="connsiteX462" fmla="*/ 2083451 w 3752993"/>
                <a:gd name="connsiteY462" fmla="*/ 2590780 h 4689399"/>
                <a:gd name="connsiteX463" fmla="*/ 2105059 w 3752993"/>
                <a:gd name="connsiteY463" fmla="*/ 2697331 h 4689399"/>
                <a:gd name="connsiteX464" fmla="*/ 2137098 w 3752993"/>
                <a:gd name="connsiteY464" fmla="*/ 2754331 h 4689399"/>
                <a:gd name="connsiteX465" fmla="*/ 2275688 w 3752993"/>
                <a:gd name="connsiteY465" fmla="*/ 2757312 h 4689399"/>
                <a:gd name="connsiteX466" fmla="*/ 2302885 w 3752993"/>
                <a:gd name="connsiteY466" fmla="*/ 2767371 h 4689399"/>
                <a:gd name="connsiteX467" fmla="*/ 2394905 w 3752993"/>
                <a:gd name="connsiteY467" fmla="*/ 2772214 h 4689399"/>
                <a:gd name="connsiteX468" fmla="*/ 2472024 w 3752993"/>
                <a:gd name="connsiteY468" fmla="*/ 2720056 h 4689399"/>
                <a:gd name="connsiteX469" fmla="*/ 2582300 w 3752993"/>
                <a:gd name="connsiteY469" fmla="*/ 2711860 h 4689399"/>
                <a:gd name="connsiteX470" fmla="*/ 2663889 w 3752993"/>
                <a:gd name="connsiteY470" fmla="*/ 2822509 h 4689399"/>
                <a:gd name="connsiteX471" fmla="*/ 2661281 w 3752993"/>
                <a:gd name="connsiteY471" fmla="*/ 2870568 h 4689399"/>
                <a:gd name="connsiteX472" fmla="*/ 2635948 w 3752993"/>
                <a:gd name="connsiteY472" fmla="*/ 3040825 h 4689399"/>
                <a:gd name="connsiteX473" fmla="*/ 2640046 w 3752993"/>
                <a:gd name="connsiteY473" fmla="*/ 3049766 h 4689399"/>
                <a:gd name="connsiteX474" fmla="*/ 2684379 w 3752993"/>
                <a:gd name="connsiteY474" fmla="*/ 3164513 h 4689399"/>
                <a:gd name="connsiteX475" fmla="*/ 2700399 w 3752993"/>
                <a:gd name="connsiteY475" fmla="*/ 3276651 h 4689399"/>
                <a:gd name="connsiteX476" fmla="*/ 2689968 w 3752993"/>
                <a:gd name="connsiteY476" fmla="*/ 3407418 h 4689399"/>
                <a:gd name="connsiteX477" fmla="*/ 2537966 w 3752993"/>
                <a:gd name="connsiteY477" fmla="*/ 3684598 h 4689399"/>
                <a:gd name="connsiteX478" fmla="*/ 2495867 w 3752993"/>
                <a:gd name="connsiteY478" fmla="*/ 3709559 h 4689399"/>
                <a:gd name="connsiteX479" fmla="*/ 2489534 w 3752993"/>
                <a:gd name="connsiteY479" fmla="*/ 3709931 h 4689399"/>
                <a:gd name="connsiteX480" fmla="*/ 2484691 w 3752993"/>
                <a:gd name="connsiteY480" fmla="*/ 3696892 h 4689399"/>
                <a:gd name="connsiteX481" fmla="*/ 2495495 w 3752993"/>
                <a:gd name="connsiteY481" fmla="*/ 3685715 h 4689399"/>
                <a:gd name="connsiteX482" fmla="*/ 2584535 w 3752993"/>
                <a:gd name="connsiteY482" fmla="*/ 3588106 h 4689399"/>
                <a:gd name="connsiteX483" fmla="*/ 2633712 w 3752993"/>
                <a:gd name="connsiteY483" fmla="*/ 3374261 h 4689399"/>
                <a:gd name="connsiteX484" fmla="*/ 2624771 w 3752993"/>
                <a:gd name="connsiteY484" fmla="*/ 3268455 h 4689399"/>
                <a:gd name="connsiteX485" fmla="*/ 2561809 w 3752993"/>
                <a:gd name="connsiteY485" fmla="*/ 3094473 h 4689399"/>
                <a:gd name="connsiteX486" fmla="*/ 2473514 w 3752993"/>
                <a:gd name="connsiteY486" fmla="*/ 2986060 h 4689399"/>
                <a:gd name="connsiteX487" fmla="*/ 2468671 w 3752993"/>
                <a:gd name="connsiteY487" fmla="*/ 2969667 h 4689399"/>
                <a:gd name="connsiteX488" fmla="*/ 2492887 w 3752993"/>
                <a:gd name="connsiteY488" fmla="*/ 2954393 h 4689399"/>
                <a:gd name="connsiteX489" fmla="*/ 2594594 w 3752993"/>
                <a:gd name="connsiteY489" fmla="*/ 2933157 h 4689399"/>
                <a:gd name="connsiteX490" fmla="*/ 2633340 w 3752993"/>
                <a:gd name="connsiteY490" fmla="*/ 2855293 h 4689399"/>
                <a:gd name="connsiteX491" fmla="*/ 2583790 w 3752993"/>
                <a:gd name="connsiteY491" fmla="*/ 2758802 h 4689399"/>
                <a:gd name="connsiteX492" fmla="*/ 2560692 w 3752993"/>
                <a:gd name="connsiteY492" fmla="*/ 2742782 h 4689399"/>
                <a:gd name="connsiteX493" fmla="*/ 2493259 w 3752993"/>
                <a:gd name="connsiteY493" fmla="*/ 2770351 h 4689399"/>
                <a:gd name="connsiteX494" fmla="*/ 2437004 w 3752993"/>
                <a:gd name="connsiteY494" fmla="*/ 2799038 h 4689399"/>
                <a:gd name="connsiteX495" fmla="*/ 2329336 w 3752993"/>
                <a:gd name="connsiteY495" fmla="*/ 2802763 h 4689399"/>
                <a:gd name="connsiteX496" fmla="*/ 2196334 w 3752993"/>
                <a:gd name="connsiteY496" fmla="*/ 2787116 h 4689399"/>
                <a:gd name="connsiteX497" fmla="*/ 2109902 w 3752993"/>
                <a:gd name="connsiteY497" fmla="*/ 2795685 h 4689399"/>
                <a:gd name="connsiteX498" fmla="*/ 1963116 w 3752993"/>
                <a:gd name="connsiteY498" fmla="*/ 2951040 h 4689399"/>
                <a:gd name="connsiteX499" fmla="*/ 1956410 w 3752993"/>
                <a:gd name="connsiteY499" fmla="*/ 3182023 h 4689399"/>
                <a:gd name="connsiteX500" fmla="*/ 2002234 w 3752993"/>
                <a:gd name="connsiteY500" fmla="*/ 3247220 h 4689399"/>
                <a:gd name="connsiteX501" fmla="*/ 2069293 w 3752993"/>
                <a:gd name="connsiteY501" fmla="*/ 3298632 h 4689399"/>
                <a:gd name="connsiteX502" fmla="*/ 2100961 w 3752993"/>
                <a:gd name="connsiteY502" fmla="*/ 3329182 h 4689399"/>
                <a:gd name="connsiteX503" fmla="*/ 2105431 w 3752993"/>
                <a:gd name="connsiteY503" fmla="*/ 3371280 h 4689399"/>
                <a:gd name="connsiteX504" fmla="*/ 2050293 w 3752993"/>
                <a:gd name="connsiteY504" fmla="*/ 3433869 h 4689399"/>
                <a:gd name="connsiteX505" fmla="*/ 2090156 w 3752993"/>
                <a:gd name="connsiteY505" fmla="*/ 3514341 h 4689399"/>
                <a:gd name="connsiteX506" fmla="*/ 2097608 w 3752993"/>
                <a:gd name="connsiteY506" fmla="*/ 3531106 h 4689399"/>
                <a:gd name="connsiteX507" fmla="*/ 2076372 w 3752993"/>
                <a:gd name="connsiteY507" fmla="*/ 3547125 h 4689399"/>
                <a:gd name="connsiteX508" fmla="*/ 2017136 w 3752993"/>
                <a:gd name="connsiteY508" fmla="*/ 3587361 h 4689399"/>
                <a:gd name="connsiteX509" fmla="*/ 2003351 w 3752993"/>
                <a:gd name="connsiteY509" fmla="*/ 3652558 h 4689399"/>
                <a:gd name="connsiteX510" fmla="*/ 1996645 w 3752993"/>
                <a:gd name="connsiteY510" fmla="*/ 3742343 h 4689399"/>
                <a:gd name="connsiteX511" fmla="*/ 1972430 w 3752993"/>
                <a:gd name="connsiteY511" fmla="*/ 3781834 h 4689399"/>
                <a:gd name="connsiteX512" fmla="*/ 1885997 w 3752993"/>
                <a:gd name="connsiteY512" fmla="*/ 3960287 h 4689399"/>
                <a:gd name="connsiteX513" fmla="*/ 1890468 w 3752993"/>
                <a:gd name="connsiteY513" fmla="*/ 4088818 h 4689399"/>
                <a:gd name="connsiteX514" fmla="*/ 1904252 w 3752993"/>
                <a:gd name="connsiteY514" fmla="*/ 4154388 h 4689399"/>
                <a:gd name="connsiteX515" fmla="*/ 1907233 w 3752993"/>
                <a:gd name="connsiteY515" fmla="*/ 4231506 h 4689399"/>
                <a:gd name="connsiteX516" fmla="*/ 1898664 w 3752993"/>
                <a:gd name="connsiteY516" fmla="*/ 4368606 h 4689399"/>
                <a:gd name="connsiteX517" fmla="*/ 1928468 w 3752993"/>
                <a:gd name="connsiteY517" fmla="*/ 4455411 h 4689399"/>
                <a:gd name="connsiteX518" fmla="*/ 2087921 w 3752993"/>
                <a:gd name="connsiteY518" fmla="*/ 4563452 h 4689399"/>
                <a:gd name="connsiteX519" fmla="*/ 2121824 w 3752993"/>
                <a:gd name="connsiteY519" fmla="*/ 4574628 h 4689399"/>
                <a:gd name="connsiteX520" fmla="*/ 2134118 w 3752993"/>
                <a:gd name="connsiteY520" fmla="*/ 4605923 h 4689399"/>
                <a:gd name="connsiteX521" fmla="*/ 2153118 w 3752993"/>
                <a:gd name="connsiteY521" fmla="*/ 4667021 h 4689399"/>
                <a:gd name="connsiteX522" fmla="*/ 2375905 w 3752993"/>
                <a:gd name="connsiteY522" fmla="*/ 4674100 h 4689399"/>
                <a:gd name="connsiteX523" fmla="*/ 2549888 w 3752993"/>
                <a:gd name="connsiteY523" fmla="*/ 4607040 h 4689399"/>
                <a:gd name="connsiteX524" fmla="*/ 2629987 w 3752993"/>
                <a:gd name="connsiteY524" fmla="*/ 4566060 h 4689399"/>
                <a:gd name="connsiteX525" fmla="*/ 2706733 w 3752993"/>
                <a:gd name="connsiteY525" fmla="*/ 4520235 h 4689399"/>
                <a:gd name="connsiteX526" fmla="*/ 2720517 w 3752993"/>
                <a:gd name="connsiteY526" fmla="*/ 4487823 h 4689399"/>
                <a:gd name="connsiteX527" fmla="*/ 2666124 w 3752993"/>
                <a:gd name="connsiteY527" fmla="*/ 4447960 h 4689399"/>
                <a:gd name="connsiteX528" fmla="*/ 2606888 w 3752993"/>
                <a:gd name="connsiteY528" fmla="*/ 4409214 h 4689399"/>
                <a:gd name="connsiteX529" fmla="*/ 2546907 w 3752993"/>
                <a:gd name="connsiteY529" fmla="*/ 4339174 h 4689399"/>
                <a:gd name="connsiteX530" fmla="*/ 2551750 w 3752993"/>
                <a:gd name="connsiteY530" fmla="*/ 4339920 h 4689399"/>
                <a:gd name="connsiteX531" fmla="*/ 2599065 w 3752993"/>
                <a:gd name="connsiteY531" fmla="*/ 4380528 h 4689399"/>
                <a:gd name="connsiteX532" fmla="*/ 2644144 w 3752993"/>
                <a:gd name="connsiteY532" fmla="*/ 4414058 h 4689399"/>
                <a:gd name="connsiteX533" fmla="*/ 2665007 w 3752993"/>
                <a:gd name="connsiteY533" fmla="*/ 4422626 h 4689399"/>
                <a:gd name="connsiteX534" fmla="*/ 2681399 w 3752993"/>
                <a:gd name="connsiteY534" fmla="*/ 4382018 h 4689399"/>
                <a:gd name="connsiteX535" fmla="*/ 2705988 w 3752993"/>
                <a:gd name="connsiteY535" fmla="*/ 4339547 h 4689399"/>
                <a:gd name="connsiteX536" fmla="*/ 2723870 w 3752993"/>
                <a:gd name="connsiteY536" fmla="*/ 4276213 h 4689399"/>
                <a:gd name="connsiteX537" fmla="*/ 2739890 w 3752993"/>
                <a:gd name="connsiteY537" fmla="*/ 4228526 h 4689399"/>
                <a:gd name="connsiteX538" fmla="*/ 2747341 w 3752993"/>
                <a:gd name="connsiteY538" fmla="*/ 4243056 h 4689399"/>
                <a:gd name="connsiteX539" fmla="*/ 2708968 w 3752993"/>
                <a:gd name="connsiteY539" fmla="*/ 4368606 h 4689399"/>
                <a:gd name="connsiteX540" fmla="*/ 2719399 w 3752993"/>
                <a:gd name="connsiteY540" fmla="*/ 4438274 h 4689399"/>
                <a:gd name="connsiteX541" fmla="*/ 2768577 w 3752993"/>
                <a:gd name="connsiteY541" fmla="*/ 4438274 h 4689399"/>
                <a:gd name="connsiteX542" fmla="*/ 2882578 w 3752993"/>
                <a:gd name="connsiteY542" fmla="*/ 4375312 h 4689399"/>
                <a:gd name="connsiteX543" fmla="*/ 2978324 w 3752993"/>
                <a:gd name="connsiteY543" fmla="*/ 4280311 h 4689399"/>
                <a:gd name="connsiteX544" fmla="*/ 3071835 w 3752993"/>
                <a:gd name="connsiteY544" fmla="*/ 4182702 h 4689399"/>
                <a:gd name="connsiteX545" fmla="*/ 3098659 w 3752993"/>
                <a:gd name="connsiteY545" fmla="*/ 4121976 h 4689399"/>
                <a:gd name="connsiteX546" fmla="*/ 3062521 w 3752993"/>
                <a:gd name="connsiteY546" fmla="*/ 4092544 h 4689399"/>
                <a:gd name="connsiteX547" fmla="*/ 3023031 w 3752993"/>
                <a:gd name="connsiteY547" fmla="*/ 4056033 h 4689399"/>
                <a:gd name="connsiteX548" fmla="*/ 2995834 w 3752993"/>
                <a:gd name="connsiteY548" fmla="*/ 3915581 h 4689399"/>
                <a:gd name="connsiteX549" fmla="*/ 2940696 w 3752993"/>
                <a:gd name="connsiteY549" fmla="*/ 3852992 h 4689399"/>
                <a:gd name="connsiteX550" fmla="*/ 2922069 w 3752993"/>
                <a:gd name="connsiteY550" fmla="*/ 3845913 h 4689399"/>
                <a:gd name="connsiteX551" fmla="*/ 2946657 w 3752993"/>
                <a:gd name="connsiteY551" fmla="*/ 3823187 h 4689399"/>
                <a:gd name="connsiteX552" fmla="*/ 2997697 w 3752993"/>
                <a:gd name="connsiteY552" fmla="*/ 3857835 h 4689399"/>
                <a:gd name="connsiteX553" fmla="*/ 3041658 w 3752993"/>
                <a:gd name="connsiteY553" fmla="*/ 3923032 h 4689399"/>
                <a:gd name="connsiteX554" fmla="*/ 3048364 w 3752993"/>
                <a:gd name="connsiteY554" fmla="*/ 3981150 h 4689399"/>
                <a:gd name="connsiteX555" fmla="*/ 3100522 w 3752993"/>
                <a:gd name="connsiteY555" fmla="*/ 4065347 h 4689399"/>
                <a:gd name="connsiteX556" fmla="*/ 3195150 w 3752993"/>
                <a:gd name="connsiteY556" fmla="*/ 4055288 h 4689399"/>
                <a:gd name="connsiteX557" fmla="*/ 3262583 w 3752993"/>
                <a:gd name="connsiteY557" fmla="*/ 3953581 h 4689399"/>
                <a:gd name="connsiteX558" fmla="*/ 3350133 w 3752993"/>
                <a:gd name="connsiteY558" fmla="*/ 3829521 h 4689399"/>
                <a:gd name="connsiteX559" fmla="*/ 3375466 w 3752993"/>
                <a:gd name="connsiteY559" fmla="*/ 3781462 h 4689399"/>
                <a:gd name="connsiteX560" fmla="*/ 3347525 w 3752993"/>
                <a:gd name="connsiteY560" fmla="*/ 3719618 h 4689399"/>
                <a:gd name="connsiteX561" fmla="*/ 3279347 w 3752993"/>
                <a:gd name="connsiteY561" fmla="*/ 3681245 h 4689399"/>
                <a:gd name="connsiteX562" fmla="*/ 3211170 w 3752993"/>
                <a:gd name="connsiteY562" fmla="*/ 3652558 h 4689399"/>
                <a:gd name="connsiteX563" fmla="*/ 3189190 w 3752993"/>
                <a:gd name="connsiteY563" fmla="*/ 3652186 h 4689399"/>
                <a:gd name="connsiteX564" fmla="*/ 3148209 w 3752993"/>
                <a:gd name="connsiteY564" fmla="*/ 3676774 h 4689399"/>
                <a:gd name="connsiteX565" fmla="*/ 3112444 w 3752993"/>
                <a:gd name="connsiteY565" fmla="*/ 3682362 h 4689399"/>
                <a:gd name="connsiteX566" fmla="*/ 3006266 w 3752993"/>
                <a:gd name="connsiteY566" fmla="*/ 3622008 h 4689399"/>
                <a:gd name="connsiteX567" fmla="*/ 2999932 w 3752993"/>
                <a:gd name="connsiteY567" fmla="*/ 3599655 h 4689399"/>
                <a:gd name="connsiteX568" fmla="*/ 3136287 w 3752993"/>
                <a:gd name="connsiteY568" fmla="*/ 3637283 h 4689399"/>
                <a:gd name="connsiteX569" fmla="*/ 3154169 w 3752993"/>
                <a:gd name="connsiteY569" fmla="*/ 3623126 h 4689399"/>
                <a:gd name="connsiteX570" fmla="*/ 3145228 w 3752993"/>
                <a:gd name="connsiteY570" fmla="*/ 3600401 h 4689399"/>
                <a:gd name="connsiteX571" fmla="*/ 3135542 w 3752993"/>
                <a:gd name="connsiteY571" fmla="*/ 3581028 h 4689399"/>
                <a:gd name="connsiteX572" fmla="*/ 3134424 w 3752993"/>
                <a:gd name="connsiteY572" fmla="*/ 3569479 h 4689399"/>
                <a:gd name="connsiteX573" fmla="*/ 3191052 w 3752993"/>
                <a:gd name="connsiteY573" fmla="*/ 3568361 h 4689399"/>
                <a:gd name="connsiteX574" fmla="*/ 3277112 w 3752993"/>
                <a:gd name="connsiteY574" fmla="*/ 3576557 h 4689399"/>
                <a:gd name="connsiteX575" fmla="*/ 3288289 w 3752993"/>
                <a:gd name="connsiteY575" fmla="*/ 3569479 h 4689399"/>
                <a:gd name="connsiteX576" fmla="*/ 3281210 w 3752993"/>
                <a:gd name="connsiteY576" fmla="*/ 3483419 h 4689399"/>
                <a:gd name="connsiteX577" fmla="*/ 3220112 w 3752993"/>
                <a:gd name="connsiteY577" fmla="*/ 3417849 h 4689399"/>
                <a:gd name="connsiteX578" fmla="*/ 3113189 w 3752993"/>
                <a:gd name="connsiteY578" fmla="*/ 3351907 h 4689399"/>
                <a:gd name="connsiteX579" fmla="*/ 3109836 w 3752993"/>
                <a:gd name="connsiteY579" fmla="*/ 3342593 h 4689399"/>
                <a:gd name="connsiteX580" fmla="*/ 3117659 w 3752993"/>
                <a:gd name="connsiteY580" fmla="*/ 3338495 h 4689399"/>
                <a:gd name="connsiteX581" fmla="*/ 3196641 w 3752993"/>
                <a:gd name="connsiteY581" fmla="*/ 3354515 h 4689399"/>
                <a:gd name="connsiteX582" fmla="*/ 3369878 w 3752993"/>
                <a:gd name="connsiteY582" fmla="*/ 3552714 h 4689399"/>
                <a:gd name="connsiteX583" fmla="*/ 3399310 w 3752993"/>
                <a:gd name="connsiteY583" fmla="*/ 3593322 h 4689399"/>
                <a:gd name="connsiteX584" fmla="*/ 3482762 w 3752993"/>
                <a:gd name="connsiteY584" fmla="*/ 3576930 h 4689399"/>
                <a:gd name="connsiteX585" fmla="*/ 3543488 w 3752993"/>
                <a:gd name="connsiteY585" fmla="*/ 3512105 h 4689399"/>
                <a:gd name="connsiteX586" fmla="*/ 3516292 w 3752993"/>
                <a:gd name="connsiteY586" fmla="*/ 3299377 h 4689399"/>
                <a:gd name="connsiteX587" fmla="*/ 3359819 w 3752993"/>
                <a:gd name="connsiteY587" fmla="*/ 3174199 h 4689399"/>
                <a:gd name="connsiteX588" fmla="*/ 3154542 w 3752993"/>
                <a:gd name="connsiteY588" fmla="*/ 3078080 h 4689399"/>
                <a:gd name="connsiteX589" fmla="*/ 3140757 w 3752993"/>
                <a:gd name="connsiteY589" fmla="*/ 3062806 h 4689399"/>
                <a:gd name="connsiteX590" fmla="*/ 3232033 w 3752993"/>
                <a:gd name="connsiteY590" fmla="*/ 3067649 h 4689399"/>
                <a:gd name="connsiteX591" fmla="*/ 3442526 w 3752993"/>
                <a:gd name="connsiteY591" fmla="*/ 3180160 h 4689399"/>
                <a:gd name="connsiteX592" fmla="*/ 3543488 w 3752993"/>
                <a:gd name="connsiteY592" fmla="*/ 3215925 h 4689399"/>
                <a:gd name="connsiteX593" fmla="*/ 3617254 w 3752993"/>
                <a:gd name="connsiteY593" fmla="*/ 3204004 h 4689399"/>
                <a:gd name="connsiteX594" fmla="*/ 3676117 w 3752993"/>
                <a:gd name="connsiteY594" fmla="*/ 3116826 h 4689399"/>
                <a:gd name="connsiteX595" fmla="*/ 3695862 w 3752993"/>
                <a:gd name="connsiteY595" fmla="*/ 2928687 h 4689399"/>
                <a:gd name="connsiteX596" fmla="*/ 3712255 w 3752993"/>
                <a:gd name="connsiteY596" fmla="*/ 2868333 h 4689399"/>
                <a:gd name="connsiteX597" fmla="*/ 3735726 w 3752993"/>
                <a:gd name="connsiteY597" fmla="*/ 2708135 h 4689399"/>
                <a:gd name="connsiteX598" fmla="*/ 3727902 w 3752993"/>
                <a:gd name="connsiteY598" fmla="*/ 2673487 h 4689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</a:cxnLst>
              <a:rect l="l" t="t" r="r" b="b"/>
              <a:pathLst>
                <a:path w="3752993" h="4689399">
                  <a:moveTo>
                    <a:pt x="3727157" y="2673487"/>
                  </a:moveTo>
                  <a:cubicBezTo>
                    <a:pt x="3716353" y="2654859"/>
                    <a:pt x="3689156" y="2647036"/>
                    <a:pt x="3669038" y="2654114"/>
                  </a:cubicBezTo>
                  <a:cubicBezTo>
                    <a:pt x="3655254" y="2658958"/>
                    <a:pt x="3636626" y="2666409"/>
                    <a:pt x="3622097" y="2665291"/>
                  </a:cubicBezTo>
                  <a:cubicBezTo>
                    <a:pt x="3617254" y="2665291"/>
                    <a:pt x="3612038" y="2662311"/>
                    <a:pt x="3610548" y="2657840"/>
                  </a:cubicBezTo>
                  <a:cubicBezTo>
                    <a:pt x="3607940" y="2651879"/>
                    <a:pt x="3612410" y="2644801"/>
                    <a:pt x="3618371" y="2641820"/>
                  </a:cubicBezTo>
                  <a:cubicBezTo>
                    <a:pt x="3624332" y="2638840"/>
                    <a:pt x="3631038" y="2638840"/>
                    <a:pt x="3637744" y="2638467"/>
                  </a:cubicBezTo>
                  <a:cubicBezTo>
                    <a:pt x="3663078" y="2637350"/>
                    <a:pt x="3688784" y="2632506"/>
                    <a:pt x="3710765" y="2619467"/>
                  </a:cubicBezTo>
                  <a:cubicBezTo>
                    <a:pt x="3730510" y="2607545"/>
                    <a:pt x="3751373" y="2585192"/>
                    <a:pt x="3752863" y="2560976"/>
                  </a:cubicBezTo>
                  <a:cubicBezTo>
                    <a:pt x="3754353" y="2536760"/>
                    <a:pt x="3742804" y="2510309"/>
                    <a:pt x="3734235" y="2487956"/>
                  </a:cubicBezTo>
                  <a:cubicBezTo>
                    <a:pt x="3716725" y="2441759"/>
                    <a:pt x="3715608" y="2391837"/>
                    <a:pt x="3726039" y="2343405"/>
                  </a:cubicBezTo>
                  <a:cubicBezTo>
                    <a:pt x="3730882" y="2321051"/>
                    <a:pt x="3738333" y="2298326"/>
                    <a:pt x="3736843" y="2275227"/>
                  </a:cubicBezTo>
                  <a:cubicBezTo>
                    <a:pt x="3732745" y="2214501"/>
                    <a:pt x="3666058" y="2213756"/>
                    <a:pt x="3620234" y="2224933"/>
                  </a:cubicBezTo>
                  <a:cubicBezTo>
                    <a:pt x="3568449" y="2239835"/>
                    <a:pt x="3541253" y="2284169"/>
                    <a:pt x="3532684" y="2334463"/>
                  </a:cubicBezTo>
                  <a:cubicBezTo>
                    <a:pt x="3527841" y="2363523"/>
                    <a:pt x="3524860" y="2393700"/>
                    <a:pt x="3509958" y="2419033"/>
                  </a:cubicBezTo>
                  <a:cubicBezTo>
                    <a:pt x="3498037" y="2438779"/>
                    <a:pt x="3479409" y="2454053"/>
                    <a:pt x="3458918" y="2464857"/>
                  </a:cubicBezTo>
                  <a:cubicBezTo>
                    <a:pt x="3422036" y="2484602"/>
                    <a:pt x="3379564" y="2496524"/>
                    <a:pt x="3338584" y="2505838"/>
                  </a:cubicBezTo>
                  <a:cubicBezTo>
                    <a:pt x="3263328" y="2522975"/>
                    <a:pt x="3191052" y="2567309"/>
                    <a:pt x="3191052" y="2567309"/>
                  </a:cubicBezTo>
                  <a:cubicBezTo>
                    <a:pt x="3185464" y="2572525"/>
                    <a:pt x="3162738" y="2598604"/>
                    <a:pt x="3152679" y="2595624"/>
                  </a:cubicBezTo>
                  <a:cubicBezTo>
                    <a:pt x="3135169" y="2590408"/>
                    <a:pt x="3161621" y="2557623"/>
                    <a:pt x="3167209" y="2552407"/>
                  </a:cubicBezTo>
                  <a:cubicBezTo>
                    <a:pt x="3207072" y="2516270"/>
                    <a:pt x="3251779" y="2502113"/>
                    <a:pt x="3302818" y="2490936"/>
                  </a:cubicBezTo>
                  <a:cubicBezTo>
                    <a:pt x="3331505" y="2484602"/>
                    <a:pt x="3367643" y="2472308"/>
                    <a:pt x="3391859" y="2454798"/>
                  </a:cubicBezTo>
                  <a:cubicBezTo>
                    <a:pt x="3438428" y="2420523"/>
                    <a:pt x="3381055" y="2402641"/>
                    <a:pt x="3381055" y="2402641"/>
                  </a:cubicBezTo>
                  <a:cubicBezTo>
                    <a:pt x="3341564" y="2386994"/>
                    <a:pt x="3295740" y="2418288"/>
                    <a:pt x="3295740" y="2418288"/>
                  </a:cubicBezTo>
                  <a:cubicBezTo>
                    <a:pt x="3233524" y="2446230"/>
                    <a:pt x="3219739" y="2393327"/>
                    <a:pt x="3219739" y="2393327"/>
                  </a:cubicBezTo>
                  <a:cubicBezTo>
                    <a:pt x="3194778" y="2356072"/>
                    <a:pt x="3158268" y="2347503"/>
                    <a:pt x="3158268" y="2347503"/>
                  </a:cubicBezTo>
                  <a:cubicBezTo>
                    <a:pt x="3087110" y="2327757"/>
                    <a:pt x="3013717" y="2336699"/>
                    <a:pt x="2952990" y="2379543"/>
                  </a:cubicBezTo>
                  <a:cubicBezTo>
                    <a:pt x="2936971" y="2390719"/>
                    <a:pt x="2922069" y="2403758"/>
                    <a:pt x="2908657" y="2417543"/>
                  </a:cubicBezTo>
                  <a:cubicBezTo>
                    <a:pt x="2904559" y="2421641"/>
                    <a:pt x="2898970" y="2431700"/>
                    <a:pt x="2893382" y="2434680"/>
                  </a:cubicBezTo>
                  <a:cubicBezTo>
                    <a:pt x="2884813" y="2439151"/>
                    <a:pt x="2872892" y="2445485"/>
                    <a:pt x="2873637" y="2432445"/>
                  </a:cubicBezTo>
                  <a:cubicBezTo>
                    <a:pt x="2874382" y="2420151"/>
                    <a:pt x="2890401" y="2406366"/>
                    <a:pt x="2898598" y="2398543"/>
                  </a:cubicBezTo>
                  <a:cubicBezTo>
                    <a:pt x="2923931" y="2374327"/>
                    <a:pt x="2950010" y="2350483"/>
                    <a:pt x="2979814" y="2332228"/>
                  </a:cubicBezTo>
                  <a:cubicBezTo>
                    <a:pt x="3030854" y="2300934"/>
                    <a:pt x="3085247" y="2295718"/>
                    <a:pt x="3143738" y="2300189"/>
                  </a:cubicBezTo>
                  <a:cubicBezTo>
                    <a:pt x="3170935" y="2302424"/>
                    <a:pt x="3197013" y="2309130"/>
                    <a:pt x="3223837" y="2312483"/>
                  </a:cubicBezTo>
                  <a:cubicBezTo>
                    <a:pt x="3278230" y="2319561"/>
                    <a:pt x="3355721" y="2347503"/>
                    <a:pt x="3355721" y="2347503"/>
                  </a:cubicBezTo>
                  <a:cubicBezTo>
                    <a:pt x="3398565" y="2362405"/>
                    <a:pt x="3436565" y="2376190"/>
                    <a:pt x="3436565" y="2376190"/>
                  </a:cubicBezTo>
                  <a:cubicBezTo>
                    <a:pt x="3518899" y="2387739"/>
                    <a:pt x="3496174" y="2285286"/>
                    <a:pt x="3496174" y="2285286"/>
                  </a:cubicBezTo>
                  <a:cubicBezTo>
                    <a:pt x="3498409" y="2253619"/>
                    <a:pt x="3546468" y="2235737"/>
                    <a:pt x="3546468" y="2235737"/>
                  </a:cubicBezTo>
                  <a:cubicBezTo>
                    <a:pt x="3580743" y="2216364"/>
                    <a:pt x="3607940" y="2197364"/>
                    <a:pt x="3620607" y="2158618"/>
                  </a:cubicBezTo>
                  <a:cubicBezTo>
                    <a:pt x="3633646" y="2118382"/>
                    <a:pt x="3641470" y="2077029"/>
                    <a:pt x="3648548" y="2035675"/>
                  </a:cubicBezTo>
                  <a:cubicBezTo>
                    <a:pt x="3655626" y="1995440"/>
                    <a:pt x="3661587" y="1956322"/>
                    <a:pt x="3657862" y="1915341"/>
                  </a:cubicBezTo>
                  <a:cubicBezTo>
                    <a:pt x="3655999" y="1896713"/>
                    <a:pt x="3653019" y="1878085"/>
                    <a:pt x="3645940" y="1860948"/>
                  </a:cubicBezTo>
                  <a:cubicBezTo>
                    <a:pt x="3638489" y="1843810"/>
                    <a:pt x="3626940" y="1828163"/>
                    <a:pt x="3610548" y="1818849"/>
                  </a:cubicBezTo>
                  <a:cubicBezTo>
                    <a:pt x="3588939" y="1806555"/>
                    <a:pt x="3561743" y="1807300"/>
                    <a:pt x="3537900" y="1815124"/>
                  </a:cubicBezTo>
                  <a:cubicBezTo>
                    <a:pt x="3514056" y="1822947"/>
                    <a:pt x="3492448" y="1837477"/>
                    <a:pt x="3471585" y="1850516"/>
                  </a:cubicBezTo>
                  <a:cubicBezTo>
                    <a:pt x="3452212" y="1862811"/>
                    <a:pt x="3434702" y="1879203"/>
                    <a:pt x="3411231" y="1884419"/>
                  </a:cubicBezTo>
                  <a:cubicBezTo>
                    <a:pt x="3408624" y="1885164"/>
                    <a:pt x="3405270" y="1885164"/>
                    <a:pt x="3403035" y="1883674"/>
                  </a:cubicBezTo>
                  <a:cubicBezTo>
                    <a:pt x="3387761" y="1873987"/>
                    <a:pt x="3414584" y="1833006"/>
                    <a:pt x="3422036" y="1824438"/>
                  </a:cubicBezTo>
                  <a:cubicBezTo>
                    <a:pt x="3436938" y="1807673"/>
                    <a:pt x="3457056" y="1796124"/>
                    <a:pt x="3477173" y="1787182"/>
                  </a:cubicBezTo>
                  <a:cubicBezTo>
                    <a:pt x="3500272" y="1776751"/>
                    <a:pt x="3524115" y="1767809"/>
                    <a:pt x="3548704" y="1760358"/>
                  </a:cubicBezTo>
                  <a:cubicBezTo>
                    <a:pt x="3582606" y="1750299"/>
                    <a:pt x="3614646" y="1739495"/>
                    <a:pt x="3631783" y="1705966"/>
                  </a:cubicBezTo>
                  <a:cubicBezTo>
                    <a:pt x="3642587" y="1684730"/>
                    <a:pt x="3640352" y="1666102"/>
                    <a:pt x="3640352" y="1643749"/>
                  </a:cubicBezTo>
                  <a:cubicBezTo>
                    <a:pt x="3640352" y="1596435"/>
                    <a:pt x="3598998" y="1505532"/>
                    <a:pt x="3598998" y="1505532"/>
                  </a:cubicBezTo>
                  <a:cubicBezTo>
                    <a:pt x="3569939" y="1428786"/>
                    <a:pt x="3514056" y="1464178"/>
                    <a:pt x="3514056" y="1464178"/>
                  </a:cubicBezTo>
                  <a:cubicBezTo>
                    <a:pt x="3471585" y="1489139"/>
                    <a:pt x="3286426" y="1538689"/>
                    <a:pt x="3286426" y="1538689"/>
                  </a:cubicBezTo>
                  <a:cubicBezTo>
                    <a:pt x="3194405" y="1572964"/>
                    <a:pt x="3205582" y="1550983"/>
                    <a:pt x="3205582" y="1550983"/>
                  </a:cubicBezTo>
                  <a:cubicBezTo>
                    <a:pt x="3203346" y="1524159"/>
                    <a:pt x="3252151" y="1515963"/>
                    <a:pt x="3252151" y="1515963"/>
                  </a:cubicBezTo>
                  <a:cubicBezTo>
                    <a:pt x="3318466" y="1511865"/>
                    <a:pt x="3435447" y="1467159"/>
                    <a:pt x="3435447" y="1467159"/>
                  </a:cubicBezTo>
                  <a:cubicBezTo>
                    <a:pt x="3571057" y="1418354"/>
                    <a:pt x="3547214" y="1357628"/>
                    <a:pt x="3547214" y="1357628"/>
                  </a:cubicBezTo>
                  <a:cubicBezTo>
                    <a:pt x="3540135" y="1286098"/>
                    <a:pt x="3486115" y="1206371"/>
                    <a:pt x="3486115" y="1206371"/>
                  </a:cubicBezTo>
                  <a:cubicBezTo>
                    <a:pt x="3445879" y="1140057"/>
                    <a:pt x="3366153" y="1184763"/>
                    <a:pt x="3366153" y="1184763"/>
                  </a:cubicBezTo>
                  <a:cubicBezTo>
                    <a:pt x="3275249" y="1210469"/>
                    <a:pt x="3186209" y="1199293"/>
                    <a:pt x="3186209" y="1199293"/>
                  </a:cubicBezTo>
                  <a:cubicBezTo>
                    <a:pt x="3121012" y="1192214"/>
                    <a:pt x="3119150" y="1257039"/>
                    <a:pt x="3091208" y="1296902"/>
                  </a:cubicBezTo>
                  <a:cubicBezTo>
                    <a:pt x="3061776" y="1338628"/>
                    <a:pt x="3004775" y="1344589"/>
                    <a:pt x="2958206" y="1346451"/>
                  </a:cubicBezTo>
                  <a:cubicBezTo>
                    <a:pt x="2933618" y="1347569"/>
                    <a:pt x="2907912" y="1347942"/>
                    <a:pt x="2882950" y="1344961"/>
                  </a:cubicBezTo>
                  <a:cubicBezTo>
                    <a:pt x="2840479" y="1339745"/>
                    <a:pt x="2798753" y="1334157"/>
                    <a:pt x="2757400" y="1321863"/>
                  </a:cubicBezTo>
                  <a:cubicBezTo>
                    <a:pt x="2717164" y="1309941"/>
                    <a:pt x="2677673" y="1296157"/>
                    <a:pt x="2646752" y="1266352"/>
                  </a:cubicBezTo>
                  <a:cubicBezTo>
                    <a:pt x="2642281" y="1261882"/>
                    <a:pt x="2637438" y="1255176"/>
                    <a:pt x="2640791" y="1249960"/>
                  </a:cubicBezTo>
                  <a:cubicBezTo>
                    <a:pt x="2643399" y="1245489"/>
                    <a:pt x="2650105" y="1245117"/>
                    <a:pt x="2655320" y="1245862"/>
                  </a:cubicBezTo>
                  <a:cubicBezTo>
                    <a:pt x="2671713" y="1248470"/>
                    <a:pt x="2686987" y="1256293"/>
                    <a:pt x="2701889" y="1263744"/>
                  </a:cubicBezTo>
                  <a:cubicBezTo>
                    <a:pt x="2775283" y="1298392"/>
                    <a:pt x="2855754" y="1317392"/>
                    <a:pt x="2936971" y="1318882"/>
                  </a:cubicBezTo>
                  <a:cubicBezTo>
                    <a:pt x="2965285" y="1319255"/>
                    <a:pt x="3000305" y="1318882"/>
                    <a:pt x="3023031" y="1300255"/>
                  </a:cubicBezTo>
                  <a:cubicBezTo>
                    <a:pt x="3038678" y="1286843"/>
                    <a:pt x="3043894" y="1268588"/>
                    <a:pt x="3052090" y="1250705"/>
                  </a:cubicBezTo>
                  <a:cubicBezTo>
                    <a:pt x="3061776" y="1229842"/>
                    <a:pt x="3074816" y="1210097"/>
                    <a:pt x="3088228" y="1191842"/>
                  </a:cubicBezTo>
                  <a:cubicBezTo>
                    <a:pt x="3096051" y="1181038"/>
                    <a:pt x="3104620" y="1170234"/>
                    <a:pt x="3115424" y="1162782"/>
                  </a:cubicBezTo>
                  <a:cubicBezTo>
                    <a:pt x="3141875" y="1144900"/>
                    <a:pt x="3188817" y="1156449"/>
                    <a:pt x="3217876" y="1163155"/>
                  </a:cubicBezTo>
                  <a:cubicBezTo>
                    <a:pt x="3287171" y="1178802"/>
                    <a:pt x="3370996" y="1156822"/>
                    <a:pt x="3370996" y="1156822"/>
                  </a:cubicBezTo>
                  <a:cubicBezTo>
                    <a:pt x="3477546" y="1119566"/>
                    <a:pt x="3360564" y="1018232"/>
                    <a:pt x="3360564" y="1018232"/>
                  </a:cubicBezTo>
                  <a:cubicBezTo>
                    <a:pt x="3326289" y="987310"/>
                    <a:pt x="3313995" y="934407"/>
                    <a:pt x="3313995" y="934407"/>
                  </a:cubicBezTo>
                  <a:cubicBezTo>
                    <a:pt x="3313995" y="885603"/>
                    <a:pt x="3288289" y="842386"/>
                    <a:pt x="3288289" y="842386"/>
                  </a:cubicBezTo>
                  <a:cubicBezTo>
                    <a:pt x="3248798" y="783523"/>
                    <a:pt x="3129953" y="794700"/>
                    <a:pt x="3129953" y="794700"/>
                  </a:cubicBezTo>
                  <a:lnTo>
                    <a:pt x="2989128" y="815562"/>
                  </a:lnTo>
                  <a:cubicBezTo>
                    <a:pt x="2813283" y="843504"/>
                    <a:pt x="2791302" y="810347"/>
                    <a:pt x="2791302" y="810347"/>
                  </a:cubicBezTo>
                  <a:cubicBezTo>
                    <a:pt x="2770439" y="783523"/>
                    <a:pt x="2808812" y="796935"/>
                    <a:pt x="2808812" y="796935"/>
                  </a:cubicBezTo>
                  <a:cubicBezTo>
                    <a:pt x="2843832" y="808484"/>
                    <a:pt x="2975344" y="796935"/>
                    <a:pt x="2975344" y="796935"/>
                  </a:cubicBezTo>
                  <a:cubicBezTo>
                    <a:pt x="3134797" y="786503"/>
                    <a:pt x="3142993" y="735836"/>
                    <a:pt x="3142993" y="735836"/>
                  </a:cubicBezTo>
                  <a:cubicBezTo>
                    <a:pt x="3143738" y="734718"/>
                    <a:pt x="3144111" y="733228"/>
                    <a:pt x="3144856" y="732110"/>
                  </a:cubicBezTo>
                  <a:cubicBezTo>
                    <a:pt x="3183974" y="648659"/>
                    <a:pt x="3140757" y="550677"/>
                    <a:pt x="3055443" y="516029"/>
                  </a:cubicBezTo>
                  <a:cubicBezTo>
                    <a:pt x="3007011" y="496284"/>
                    <a:pt x="2987638" y="482127"/>
                    <a:pt x="2987638" y="482127"/>
                  </a:cubicBezTo>
                  <a:cubicBezTo>
                    <a:pt x="2961932" y="461264"/>
                    <a:pt x="2974226" y="381910"/>
                    <a:pt x="2974226" y="381910"/>
                  </a:cubicBezTo>
                  <a:cubicBezTo>
                    <a:pt x="2976462" y="327145"/>
                    <a:pt x="2879970" y="284674"/>
                    <a:pt x="2879970" y="284674"/>
                  </a:cubicBezTo>
                  <a:cubicBezTo>
                    <a:pt x="2807695" y="227673"/>
                    <a:pt x="2730949" y="210163"/>
                    <a:pt x="2730949" y="210163"/>
                  </a:cubicBezTo>
                  <a:cubicBezTo>
                    <a:pt x="2682144" y="203084"/>
                    <a:pt x="2619182" y="238104"/>
                    <a:pt x="2619182" y="238104"/>
                  </a:cubicBezTo>
                  <a:cubicBezTo>
                    <a:pt x="2572613" y="299203"/>
                    <a:pt x="2533123" y="384891"/>
                    <a:pt x="2533123" y="384891"/>
                  </a:cubicBezTo>
                  <a:cubicBezTo>
                    <a:pt x="2518593" y="447852"/>
                    <a:pt x="2532005" y="526833"/>
                    <a:pt x="2532005" y="526833"/>
                  </a:cubicBezTo>
                  <a:cubicBezTo>
                    <a:pt x="2522691" y="573403"/>
                    <a:pt x="2499965" y="526833"/>
                    <a:pt x="2499965" y="526833"/>
                  </a:cubicBezTo>
                  <a:cubicBezTo>
                    <a:pt x="2488416" y="451205"/>
                    <a:pt x="2512260" y="374832"/>
                    <a:pt x="2512260" y="374832"/>
                  </a:cubicBezTo>
                  <a:lnTo>
                    <a:pt x="2570378" y="223575"/>
                  </a:lnTo>
                  <a:cubicBezTo>
                    <a:pt x="2598320" y="162476"/>
                    <a:pt x="2570378" y="118142"/>
                    <a:pt x="2570378" y="118142"/>
                  </a:cubicBezTo>
                  <a:cubicBezTo>
                    <a:pt x="2526044" y="46612"/>
                    <a:pt x="2450416" y="22768"/>
                    <a:pt x="2450416" y="22768"/>
                  </a:cubicBezTo>
                  <a:cubicBezTo>
                    <a:pt x="2407945" y="10474"/>
                    <a:pt x="2361375" y="115907"/>
                    <a:pt x="2361375" y="115907"/>
                  </a:cubicBezTo>
                  <a:cubicBezTo>
                    <a:pt x="2325238" y="197496"/>
                    <a:pt x="2323003" y="51828"/>
                    <a:pt x="2323003" y="51828"/>
                  </a:cubicBezTo>
                  <a:cubicBezTo>
                    <a:pt x="2328218" y="-20448"/>
                    <a:pt x="2172118" y="4141"/>
                    <a:pt x="2172118" y="4141"/>
                  </a:cubicBezTo>
                  <a:cubicBezTo>
                    <a:pt x="1998508" y="40278"/>
                    <a:pt x="1931821" y="155398"/>
                    <a:pt x="1931821" y="155398"/>
                  </a:cubicBezTo>
                  <a:cubicBezTo>
                    <a:pt x="1866624" y="261948"/>
                    <a:pt x="1951567" y="278713"/>
                    <a:pt x="1951567" y="278713"/>
                  </a:cubicBezTo>
                  <a:cubicBezTo>
                    <a:pt x="2016763" y="292125"/>
                    <a:pt x="2081960" y="321184"/>
                    <a:pt x="2081960" y="321184"/>
                  </a:cubicBezTo>
                  <a:cubicBezTo>
                    <a:pt x="2213472" y="396812"/>
                    <a:pt x="2162805" y="423636"/>
                    <a:pt x="2162805" y="423636"/>
                  </a:cubicBezTo>
                  <a:cubicBezTo>
                    <a:pt x="2124059" y="431832"/>
                    <a:pt x="2083078" y="414695"/>
                    <a:pt x="2049548" y="396440"/>
                  </a:cubicBezTo>
                  <a:cubicBezTo>
                    <a:pt x="2016391" y="378185"/>
                    <a:pt x="1988449" y="350616"/>
                    <a:pt x="1950076" y="343537"/>
                  </a:cubicBezTo>
                  <a:cubicBezTo>
                    <a:pt x="1943743" y="342419"/>
                    <a:pt x="1937037" y="341674"/>
                    <a:pt x="1930703" y="342792"/>
                  </a:cubicBezTo>
                  <a:cubicBezTo>
                    <a:pt x="1902017" y="348380"/>
                    <a:pt x="1906115" y="387126"/>
                    <a:pt x="1913194" y="407616"/>
                  </a:cubicBezTo>
                  <a:cubicBezTo>
                    <a:pt x="1919527" y="426244"/>
                    <a:pt x="1931076" y="442264"/>
                    <a:pt x="1943370" y="457538"/>
                  </a:cubicBezTo>
                  <a:cubicBezTo>
                    <a:pt x="1982489" y="506343"/>
                    <a:pt x="2028685" y="548814"/>
                    <a:pt x="2076372" y="589422"/>
                  </a:cubicBezTo>
                  <a:cubicBezTo>
                    <a:pt x="2092764" y="603207"/>
                    <a:pt x="2203040" y="678090"/>
                    <a:pt x="2158706" y="703051"/>
                  </a:cubicBezTo>
                  <a:cubicBezTo>
                    <a:pt x="2150510" y="707522"/>
                    <a:pt x="2140079" y="707149"/>
                    <a:pt x="2131137" y="704542"/>
                  </a:cubicBezTo>
                  <a:cubicBezTo>
                    <a:pt x="2115863" y="699698"/>
                    <a:pt x="2102823" y="689267"/>
                    <a:pt x="2090902" y="678463"/>
                  </a:cubicBezTo>
                  <a:cubicBezTo>
                    <a:pt x="2065568" y="656110"/>
                    <a:pt x="2041725" y="632639"/>
                    <a:pt x="2019744" y="607305"/>
                  </a:cubicBezTo>
                  <a:cubicBezTo>
                    <a:pt x="1999998" y="584952"/>
                    <a:pt x="1983606" y="555893"/>
                    <a:pt x="1959390" y="537638"/>
                  </a:cubicBezTo>
                  <a:cubicBezTo>
                    <a:pt x="1955665" y="535030"/>
                    <a:pt x="1951939" y="532422"/>
                    <a:pt x="1947468" y="532049"/>
                  </a:cubicBezTo>
                  <a:cubicBezTo>
                    <a:pt x="1943743" y="531677"/>
                    <a:pt x="1940390" y="532422"/>
                    <a:pt x="1937037" y="533912"/>
                  </a:cubicBezTo>
                  <a:cubicBezTo>
                    <a:pt x="1921762" y="539500"/>
                    <a:pt x="1909841" y="552540"/>
                    <a:pt x="1902389" y="567069"/>
                  </a:cubicBezTo>
                  <a:cubicBezTo>
                    <a:pt x="1882644" y="605442"/>
                    <a:pt x="1884134" y="649776"/>
                    <a:pt x="1894193" y="690384"/>
                  </a:cubicBezTo>
                  <a:cubicBezTo>
                    <a:pt x="1902389" y="723169"/>
                    <a:pt x="1909841" y="752973"/>
                    <a:pt x="1908723" y="787621"/>
                  </a:cubicBezTo>
                  <a:cubicBezTo>
                    <a:pt x="1906488" y="845367"/>
                    <a:pt x="1889350" y="901250"/>
                    <a:pt x="1889723" y="958996"/>
                  </a:cubicBezTo>
                  <a:cubicBezTo>
                    <a:pt x="1889723" y="988055"/>
                    <a:pt x="1895311" y="1017487"/>
                    <a:pt x="1909841" y="1042820"/>
                  </a:cubicBezTo>
                  <a:cubicBezTo>
                    <a:pt x="1933684" y="1084919"/>
                    <a:pt x="1980998" y="1075232"/>
                    <a:pt x="2021979" y="1069271"/>
                  </a:cubicBezTo>
                  <a:cubicBezTo>
                    <a:pt x="2017509" y="1081566"/>
                    <a:pt x="2007077" y="1090880"/>
                    <a:pt x="1995900" y="1097213"/>
                  </a:cubicBezTo>
                  <a:cubicBezTo>
                    <a:pt x="1973547" y="1109880"/>
                    <a:pt x="1946351" y="1113978"/>
                    <a:pt x="1921390" y="1115841"/>
                  </a:cubicBezTo>
                  <a:cubicBezTo>
                    <a:pt x="1918782" y="1115841"/>
                    <a:pt x="1876683" y="1117703"/>
                    <a:pt x="1876683" y="1116586"/>
                  </a:cubicBezTo>
                  <a:lnTo>
                    <a:pt x="1876683" y="1372903"/>
                  </a:lnTo>
                  <a:cubicBezTo>
                    <a:pt x="1876683" y="1540924"/>
                    <a:pt x="1876683" y="1709319"/>
                    <a:pt x="1876683" y="1877340"/>
                  </a:cubicBezTo>
                  <a:cubicBezTo>
                    <a:pt x="1888232" y="1876223"/>
                    <a:pt x="1897174" y="1867281"/>
                    <a:pt x="1904252" y="1858340"/>
                  </a:cubicBezTo>
                  <a:cubicBezTo>
                    <a:pt x="1961253" y="1789790"/>
                    <a:pt x="1970194" y="1691063"/>
                    <a:pt x="1926605" y="1613200"/>
                  </a:cubicBezTo>
                  <a:cubicBezTo>
                    <a:pt x="1917292" y="1596435"/>
                    <a:pt x="1904997" y="1582278"/>
                    <a:pt x="1900154" y="1562905"/>
                  </a:cubicBezTo>
                  <a:cubicBezTo>
                    <a:pt x="1895683" y="1543905"/>
                    <a:pt x="1898291" y="1523787"/>
                    <a:pt x="1900154" y="1504414"/>
                  </a:cubicBezTo>
                  <a:cubicBezTo>
                    <a:pt x="1901644" y="1486904"/>
                    <a:pt x="1901644" y="1469394"/>
                    <a:pt x="1904252" y="1452257"/>
                  </a:cubicBezTo>
                  <a:cubicBezTo>
                    <a:pt x="1912076" y="1405315"/>
                    <a:pt x="1954920" y="1370667"/>
                    <a:pt x="1988449" y="1340118"/>
                  </a:cubicBezTo>
                  <a:cubicBezTo>
                    <a:pt x="2024587" y="1307333"/>
                    <a:pt x="2063333" y="1277901"/>
                    <a:pt x="2102451" y="1248842"/>
                  </a:cubicBezTo>
                  <a:cubicBezTo>
                    <a:pt x="2107294" y="1245117"/>
                    <a:pt x="2112510" y="1241391"/>
                    <a:pt x="2118843" y="1239528"/>
                  </a:cubicBezTo>
                  <a:cubicBezTo>
                    <a:pt x="2123314" y="1238411"/>
                    <a:pt x="2128902" y="1239156"/>
                    <a:pt x="2130765" y="1242881"/>
                  </a:cubicBezTo>
                  <a:cubicBezTo>
                    <a:pt x="2131510" y="1244744"/>
                    <a:pt x="2131883" y="1246607"/>
                    <a:pt x="2131510" y="1248842"/>
                  </a:cubicBezTo>
                  <a:cubicBezTo>
                    <a:pt x="2130765" y="1257039"/>
                    <a:pt x="2125922" y="1264117"/>
                    <a:pt x="2121078" y="1270823"/>
                  </a:cubicBezTo>
                  <a:cubicBezTo>
                    <a:pt x="2085313" y="1318510"/>
                    <a:pt x="2029803" y="1347942"/>
                    <a:pt x="2000371" y="1401589"/>
                  </a:cubicBezTo>
                  <a:cubicBezTo>
                    <a:pt x="1951567" y="1491002"/>
                    <a:pt x="1995900" y="1590474"/>
                    <a:pt x="2048430" y="1667220"/>
                  </a:cubicBezTo>
                  <a:cubicBezTo>
                    <a:pt x="2073019" y="1702985"/>
                    <a:pt x="2086058" y="1745456"/>
                    <a:pt x="2061097" y="1785692"/>
                  </a:cubicBezTo>
                  <a:cubicBezTo>
                    <a:pt x="2056999" y="1792025"/>
                    <a:pt x="2052528" y="1797986"/>
                    <a:pt x="2047685" y="1803947"/>
                  </a:cubicBezTo>
                  <a:cubicBezTo>
                    <a:pt x="2044332" y="1808045"/>
                    <a:pt x="2040979" y="1812143"/>
                    <a:pt x="2037254" y="1815869"/>
                  </a:cubicBezTo>
                  <a:cubicBezTo>
                    <a:pt x="2022724" y="1829653"/>
                    <a:pt x="2003351" y="1831889"/>
                    <a:pt x="1985469" y="1838595"/>
                  </a:cubicBezTo>
                  <a:cubicBezTo>
                    <a:pt x="1953429" y="1850516"/>
                    <a:pt x="1927350" y="1881066"/>
                    <a:pt x="1919154" y="1914223"/>
                  </a:cubicBezTo>
                  <a:cubicBezTo>
                    <a:pt x="1914684" y="1932478"/>
                    <a:pt x="1912076" y="1951851"/>
                    <a:pt x="1910958" y="1970479"/>
                  </a:cubicBezTo>
                  <a:lnTo>
                    <a:pt x="1910958" y="2367993"/>
                  </a:lnTo>
                  <a:cubicBezTo>
                    <a:pt x="1909841" y="2398170"/>
                    <a:pt x="1934802" y="2416798"/>
                    <a:pt x="1934802" y="2416798"/>
                  </a:cubicBezTo>
                  <a:cubicBezTo>
                    <a:pt x="1947096" y="2435425"/>
                    <a:pt x="1931821" y="2458151"/>
                    <a:pt x="1931821" y="2458151"/>
                  </a:cubicBezTo>
                  <a:cubicBezTo>
                    <a:pt x="1923625" y="2490191"/>
                    <a:pt x="1935174" y="2535270"/>
                    <a:pt x="1967959" y="2549427"/>
                  </a:cubicBezTo>
                  <a:cubicBezTo>
                    <a:pt x="1982489" y="2555760"/>
                    <a:pt x="1999998" y="2555388"/>
                    <a:pt x="2014156" y="2547937"/>
                  </a:cubicBezTo>
                  <a:cubicBezTo>
                    <a:pt x="2030548" y="2539741"/>
                    <a:pt x="2030175" y="2513662"/>
                    <a:pt x="2054019" y="2524093"/>
                  </a:cubicBezTo>
                  <a:cubicBezTo>
                    <a:pt x="2073392" y="2532662"/>
                    <a:pt x="2048803" y="2550917"/>
                    <a:pt x="2039489" y="2556878"/>
                  </a:cubicBezTo>
                  <a:cubicBezTo>
                    <a:pt x="2024960" y="2565819"/>
                    <a:pt x="2007822" y="2570290"/>
                    <a:pt x="1990685" y="2571780"/>
                  </a:cubicBezTo>
                  <a:cubicBezTo>
                    <a:pt x="1983234" y="2572525"/>
                    <a:pt x="1904252" y="2572525"/>
                    <a:pt x="1887860" y="2573643"/>
                  </a:cubicBezTo>
                  <a:cubicBezTo>
                    <a:pt x="1848742" y="2573270"/>
                    <a:pt x="1768270" y="2572525"/>
                    <a:pt x="1762682" y="2571780"/>
                  </a:cubicBezTo>
                  <a:cubicBezTo>
                    <a:pt x="1745917" y="2570290"/>
                    <a:pt x="1728407" y="2565819"/>
                    <a:pt x="1714250" y="2556878"/>
                  </a:cubicBezTo>
                  <a:cubicBezTo>
                    <a:pt x="1704936" y="2551290"/>
                    <a:pt x="1680348" y="2532662"/>
                    <a:pt x="1699720" y="2524093"/>
                  </a:cubicBezTo>
                  <a:cubicBezTo>
                    <a:pt x="1723564" y="2513662"/>
                    <a:pt x="1723191" y="2539741"/>
                    <a:pt x="1739584" y="2547937"/>
                  </a:cubicBezTo>
                  <a:cubicBezTo>
                    <a:pt x="1753741" y="2555015"/>
                    <a:pt x="1771251" y="2555388"/>
                    <a:pt x="1785780" y="2549427"/>
                  </a:cubicBezTo>
                  <a:cubicBezTo>
                    <a:pt x="1818565" y="2535270"/>
                    <a:pt x="1830114" y="2490191"/>
                    <a:pt x="1821918" y="2458151"/>
                  </a:cubicBezTo>
                  <a:cubicBezTo>
                    <a:pt x="1821918" y="2458151"/>
                    <a:pt x="1806271" y="2435425"/>
                    <a:pt x="1818937" y="2416798"/>
                  </a:cubicBezTo>
                  <a:cubicBezTo>
                    <a:pt x="1818937" y="2416798"/>
                    <a:pt x="1843899" y="2398170"/>
                    <a:pt x="1842781" y="2367993"/>
                  </a:cubicBezTo>
                  <a:lnTo>
                    <a:pt x="1842781" y="1970479"/>
                  </a:lnTo>
                  <a:cubicBezTo>
                    <a:pt x="1841663" y="1951478"/>
                    <a:pt x="1839055" y="1932478"/>
                    <a:pt x="1834585" y="1914223"/>
                  </a:cubicBezTo>
                  <a:cubicBezTo>
                    <a:pt x="1826388" y="1881066"/>
                    <a:pt x="1800310" y="1850516"/>
                    <a:pt x="1768270" y="1838595"/>
                  </a:cubicBezTo>
                  <a:cubicBezTo>
                    <a:pt x="1750388" y="1831889"/>
                    <a:pt x="1731015" y="1829281"/>
                    <a:pt x="1716485" y="1815869"/>
                  </a:cubicBezTo>
                  <a:cubicBezTo>
                    <a:pt x="1712760" y="1812143"/>
                    <a:pt x="1709407" y="1808045"/>
                    <a:pt x="1706054" y="1803947"/>
                  </a:cubicBezTo>
                  <a:cubicBezTo>
                    <a:pt x="1701210" y="1797986"/>
                    <a:pt x="1696740" y="1792025"/>
                    <a:pt x="1692642" y="1785692"/>
                  </a:cubicBezTo>
                  <a:cubicBezTo>
                    <a:pt x="1668053" y="1745456"/>
                    <a:pt x="1680720" y="1702985"/>
                    <a:pt x="1705309" y="1667220"/>
                  </a:cubicBezTo>
                  <a:cubicBezTo>
                    <a:pt x="1757839" y="1590474"/>
                    <a:pt x="1802173" y="1491002"/>
                    <a:pt x="1753368" y="1401589"/>
                  </a:cubicBezTo>
                  <a:cubicBezTo>
                    <a:pt x="1723936" y="1347942"/>
                    <a:pt x="1668798" y="1318510"/>
                    <a:pt x="1632661" y="1270823"/>
                  </a:cubicBezTo>
                  <a:cubicBezTo>
                    <a:pt x="1627818" y="1264117"/>
                    <a:pt x="1622974" y="1257039"/>
                    <a:pt x="1622229" y="1248842"/>
                  </a:cubicBezTo>
                  <a:cubicBezTo>
                    <a:pt x="1622229" y="1246980"/>
                    <a:pt x="1622229" y="1244744"/>
                    <a:pt x="1622974" y="1242881"/>
                  </a:cubicBezTo>
                  <a:cubicBezTo>
                    <a:pt x="1625210" y="1238783"/>
                    <a:pt x="1630798" y="1238411"/>
                    <a:pt x="1634896" y="1239528"/>
                  </a:cubicBezTo>
                  <a:cubicBezTo>
                    <a:pt x="1640857" y="1241019"/>
                    <a:pt x="1646073" y="1244744"/>
                    <a:pt x="1651288" y="1248842"/>
                  </a:cubicBezTo>
                  <a:cubicBezTo>
                    <a:pt x="1690034" y="1278274"/>
                    <a:pt x="1729152" y="1307706"/>
                    <a:pt x="1765290" y="1340118"/>
                  </a:cubicBezTo>
                  <a:cubicBezTo>
                    <a:pt x="1798820" y="1370295"/>
                    <a:pt x="1841663" y="1405315"/>
                    <a:pt x="1849487" y="1452257"/>
                  </a:cubicBezTo>
                  <a:cubicBezTo>
                    <a:pt x="1852467" y="1469394"/>
                    <a:pt x="1852095" y="1486904"/>
                    <a:pt x="1853585" y="1504414"/>
                  </a:cubicBezTo>
                  <a:cubicBezTo>
                    <a:pt x="1855448" y="1523787"/>
                    <a:pt x="1858056" y="1543532"/>
                    <a:pt x="1853585" y="1562905"/>
                  </a:cubicBezTo>
                  <a:cubicBezTo>
                    <a:pt x="1849114" y="1582278"/>
                    <a:pt x="1836820" y="1596062"/>
                    <a:pt x="1827134" y="1613200"/>
                  </a:cubicBezTo>
                  <a:cubicBezTo>
                    <a:pt x="1783545" y="1691063"/>
                    <a:pt x="1792486" y="1789418"/>
                    <a:pt x="1849487" y="1858340"/>
                  </a:cubicBezTo>
                  <a:cubicBezTo>
                    <a:pt x="1856938" y="1867281"/>
                    <a:pt x="1865879" y="1875850"/>
                    <a:pt x="1877056" y="1877340"/>
                  </a:cubicBezTo>
                  <a:cubicBezTo>
                    <a:pt x="1877056" y="1709319"/>
                    <a:pt x="1877056" y="1540924"/>
                    <a:pt x="1877056" y="1372903"/>
                  </a:cubicBezTo>
                  <a:lnTo>
                    <a:pt x="1877056" y="1116586"/>
                  </a:lnTo>
                  <a:cubicBezTo>
                    <a:pt x="1877056" y="1116586"/>
                    <a:pt x="1834957" y="1116213"/>
                    <a:pt x="1832349" y="1115841"/>
                  </a:cubicBezTo>
                  <a:cubicBezTo>
                    <a:pt x="1807016" y="1113978"/>
                    <a:pt x="1779819" y="1109507"/>
                    <a:pt x="1757839" y="1097213"/>
                  </a:cubicBezTo>
                  <a:cubicBezTo>
                    <a:pt x="1746662" y="1090880"/>
                    <a:pt x="1736231" y="1081566"/>
                    <a:pt x="1731760" y="1069271"/>
                  </a:cubicBezTo>
                  <a:cubicBezTo>
                    <a:pt x="1772368" y="1075232"/>
                    <a:pt x="1819683" y="1084919"/>
                    <a:pt x="1843899" y="1042820"/>
                  </a:cubicBezTo>
                  <a:cubicBezTo>
                    <a:pt x="1858056" y="1017487"/>
                    <a:pt x="1863644" y="988055"/>
                    <a:pt x="1864016" y="958996"/>
                  </a:cubicBezTo>
                  <a:cubicBezTo>
                    <a:pt x="1864389" y="900877"/>
                    <a:pt x="1847252" y="845367"/>
                    <a:pt x="1845016" y="787621"/>
                  </a:cubicBezTo>
                  <a:cubicBezTo>
                    <a:pt x="1843526" y="752973"/>
                    <a:pt x="1850977" y="723169"/>
                    <a:pt x="1859546" y="690384"/>
                  </a:cubicBezTo>
                  <a:cubicBezTo>
                    <a:pt x="1869977" y="649776"/>
                    <a:pt x="1871095" y="605070"/>
                    <a:pt x="1851350" y="567069"/>
                  </a:cubicBezTo>
                  <a:cubicBezTo>
                    <a:pt x="1843899" y="552540"/>
                    <a:pt x="1831977" y="539500"/>
                    <a:pt x="1816702" y="533912"/>
                  </a:cubicBezTo>
                  <a:cubicBezTo>
                    <a:pt x="1813349" y="532794"/>
                    <a:pt x="1809624" y="531677"/>
                    <a:pt x="1806271" y="532049"/>
                  </a:cubicBezTo>
                  <a:cubicBezTo>
                    <a:pt x="1801800" y="532422"/>
                    <a:pt x="1797702" y="535030"/>
                    <a:pt x="1794349" y="537638"/>
                  </a:cubicBezTo>
                  <a:cubicBezTo>
                    <a:pt x="1770133" y="555893"/>
                    <a:pt x="1753741" y="584952"/>
                    <a:pt x="1733995" y="607305"/>
                  </a:cubicBezTo>
                  <a:cubicBezTo>
                    <a:pt x="1711642" y="632639"/>
                    <a:pt x="1687799" y="656110"/>
                    <a:pt x="1662838" y="678463"/>
                  </a:cubicBezTo>
                  <a:cubicBezTo>
                    <a:pt x="1650543" y="689267"/>
                    <a:pt x="1637876" y="699698"/>
                    <a:pt x="1622602" y="704542"/>
                  </a:cubicBezTo>
                  <a:cubicBezTo>
                    <a:pt x="1613660" y="707149"/>
                    <a:pt x="1603229" y="707895"/>
                    <a:pt x="1594660" y="703051"/>
                  </a:cubicBezTo>
                  <a:cubicBezTo>
                    <a:pt x="1550326" y="678090"/>
                    <a:pt x="1660602" y="603579"/>
                    <a:pt x="1676995" y="589422"/>
                  </a:cubicBezTo>
                  <a:cubicBezTo>
                    <a:pt x="1724681" y="548814"/>
                    <a:pt x="1770878" y="506716"/>
                    <a:pt x="1809996" y="457538"/>
                  </a:cubicBezTo>
                  <a:cubicBezTo>
                    <a:pt x="1822290" y="442264"/>
                    <a:pt x="1833840" y="425871"/>
                    <a:pt x="1840173" y="407616"/>
                  </a:cubicBezTo>
                  <a:cubicBezTo>
                    <a:pt x="1847252" y="387126"/>
                    <a:pt x="1850977" y="348380"/>
                    <a:pt x="1822663" y="342792"/>
                  </a:cubicBezTo>
                  <a:cubicBezTo>
                    <a:pt x="1816330" y="341674"/>
                    <a:pt x="1809624" y="342047"/>
                    <a:pt x="1803290" y="343537"/>
                  </a:cubicBezTo>
                  <a:cubicBezTo>
                    <a:pt x="1764545" y="350243"/>
                    <a:pt x="1736976" y="378185"/>
                    <a:pt x="1703818" y="396440"/>
                  </a:cubicBezTo>
                  <a:cubicBezTo>
                    <a:pt x="1670289" y="414695"/>
                    <a:pt x="1629308" y="431832"/>
                    <a:pt x="1590562" y="423636"/>
                  </a:cubicBezTo>
                  <a:cubicBezTo>
                    <a:pt x="1590562" y="423636"/>
                    <a:pt x="1539895" y="396812"/>
                    <a:pt x="1671406" y="321184"/>
                  </a:cubicBezTo>
                  <a:cubicBezTo>
                    <a:pt x="1671406" y="321184"/>
                    <a:pt x="1736603" y="292125"/>
                    <a:pt x="1801800" y="278713"/>
                  </a:cubicBezTo>
                  <a:cubicBezTo>
                    <a:pt x="1801800" y="278713"/>
                    <a:pt x="1886742" y="262320"/>
                    <a:pt x="1821545" y="155398"/>
                  </a:cubicBezTo>
                  <a:cubicBezTo>
                    <a:pt x="1821545" y="155398"/>
                    <a:pt x="1754858" y="40651"/>
                    <a:pt x="1581248" y="4141"/>
                  </a:cubicBezTo>
                  <a:cubicBezTo>
                    <a:pt x="1581248" y="4141"/>
                    <a:pt x="1425148" y="-20820"/>
                    <a:pt x="1430364" y="51828"/>
                  </a:cubicBezTo>
                  <a:cubicBezTo>
                    <a:pt x="1430364" y="51828"/>
                    <a:pt x="1428129" y="197869"/>
                    <a:pt x="1391991" y="115907"/>
                  </a:cubicBezTo>
                  <a:cubicBezTo>
                    <a:pt x="1391991" y="115907"/>
                    <a:pt x="1345422" y="10474"/>
                    <a:pt x="1302951" y="22768"/>
                  </a:cubicBezTo>
                  <a:cubicBezTo>
                    <a:pt x="1302951" y="22768"/>
                    <a:pt x="1227322" y="46612"/>
                    <a:pt x="1182989" y="118142"/>
                  </a:cubicBezTo>
                  <a:cubicBezTo>
                    <a:pt x="1182989" y="118142"/>
                    <a:pt x="1155047" y="162476"/>
                    <a:pt x="1182989" y="223575"/>
                  </a:cubicBezTo>
                  <a:lnTo>
                    <a:pt x="1241107" y="374832"/>
                  </a:lnTo>
                  <a:cubicBezTo>
                    <a:pt x="1241107" y="374832"/>
                    <a:pt x="1264950" y="451578"/>
                    <a:pt x="1253401" y="526833"/>
                  </a:cubicBezTo>
                  <a:cubicBezTo>
                    <a:pt x="1253401" y="526833"/>
                    <a:pt x="1230675" y="573403"/>
                    <a:pt x="1221362" y="526833"/>
                  </a:cubicBezTo>
                  <a:cubicBezTo>
                    <a:pt x="1221362" y="526833"/>
                    <a:pt x="1234774" y="448225"/>
                    <a:pt x="1220244" y="384891"/>
                  </a:cubicBezTo>
                  <a:cubicBezTo>
                    <a:pt x="1220244" y="384891"/>
                    <a:pt x="1180753" y="298831"/>
                    <a:pt x="1134184" y="238104"/>
                  </a:cubicBezTo>
                  <a:cubicBezTo>
                    <a:pt x="1134184" y="238104"/>
                    <a:pt x="1071222" y="203084"/>
                    <a:pt x="1022418" y="210163"/>
                  </a:cubicBezTo>
                  <a:cubicBezTo>
                    <a:pt x="1022418" y="210163"/>
                    <a:pt x="945672" y="227673"/>
                    <a:pt x="873396" y="284674"/>
                  </a:cubicBezTo>
                  <a:cubicBezTo>
                    <a:pt x="873396" y="284674"/>
                    <a:pt x="777278" y="327145"/>
                    <a:pt x="779140" y="381910"/>
                  </a:cubicBezTo>
                  <a:cubicBezTo>
                    <a:pt x="779140" y="381910"/>
                    <a:pt x="791435" y="461637"/>
                    <a:pt x="765728" y="482127"/>
                  </a:cubicBezTo>
                  <a:cubicBezTo>
                    <a:pt x="765728" y="482127"/>
                    <a:pt x="746728" y="496284"/>
                    <a:pt x="697924" y="516029"/>
                  </a:cubicBezTo>
                  <a:cubicBezTo>
                    <a:pt x="612609" y="550304"/>
                    <a:pt x="569393" y="648659"/>
                    <a:pt x="608511" y="732110"/>
                  </a:cubicBezTo>
                  <a:cubicBezTo>
                    <a:pt x="609256" y="733228"/>
                    <a:pt x="609629" y="734718"/>
                    <a:pt x="610374" y="735836"/>
                  </a:cubicBezTo>
                  <a:cubicBezTo>
                    <a:pt x="610374" y="735836"/>
                    <a:pt x="618570" y="786503"/>
                    <a:pt x="778023" y="796935"/>
                  </a:cubicBezTo>
                  <a:cubicBezTo>
                    <a:pt x="778023" y="796935"/>
                    <a:pt x="909534" y="808484"/>
                    <a:pt x="944554" y="796935"/>
                  </a:cubicBezTo>
                  <a:cubicBezTo>
                    <a:pt x="944554" y="796935"/>
                    <a:pt x="982927" y="783523"/>
                    <a:pt x="962064" y="810347"/>
                  </a:cubicBezTo>
                  <a:cubicBezTo>
                    <a:pt x="962064" y="810347"/>
                    <a:pt x="940456" y="843504"/>
                    <a:pt x="764238" y="815562"/>
                  </a:cubicBezTo>
                  <a:lnTo>
                    <a:pt x="623413" y="794700"/>
                  </a:lnTo>
                  <a:cubicBezTo>
                    <a:pt x="623413" y="794700"/>
                    <a:pt x="504568" y="783150"/>
                    <a:pt x="465078" y="842386"/>
                  </a:cubicBezTo>
                  <a:cubicBezTo>
                    <a:pt x="465078" y="842386"/>
                    <a:pt x="439372" y="885975"/>
                    <a:pt x="439372" y="934407"/>
                  </a:cubicBezTo>
                  <a:cubicBezTo>
                    <a:pt x="439372" y="934407"/>
                    <a:pt x="427077" y="987310"/>
                    <a:pt x="392802" y="1018232"/>
                  </a:cubicBezTo>
                  <a:cubicBezTo>
                    <a:pt x="392802" y="1018232"/>
                    <a:pt x="275821" y="1119566"/>
                    <a:pt x="382371" y="1156822"/>
                  </a:cubicBezTo>
                  <a:cubicBezTo>
                    <a:pt x="382371" y="1156822"/>
                    <a:pt x="466195" y="1178430"/>
                    <a:pt x="535490" y="1163155"/>
                  </a:cubicBezTo>
                  <a:cubicBezTo>
                    <a:pt x="564922" y="1156449"/>
                    <a:pt x="611491" y="1144900"/>
                    <a:pt x="637943" y="1162782"/>
                  </a:cubicBezTo>
                  <a:cubicBezTo>
                    <a:pt x="649119" y="1170234"/>
                    <a:pt x="657315" y="1181038"/>
                    <a:pt x="665139" y="1191842"/>
                  </a:cubicBezTo>
                  <a:cubicBezTo>
                    <a:pt x="678551" y="1210469"/>
                    <a:pt x="691590" y="1229842"/>
                    <a:pt x="701277" y="1250705"/>
                  </a:cubicBezTo>
                  <a:cubicBezTo>
                    <a:pt x="709473" y="1268588"/>
                    <a:pt x="714316" y="1286843"/>
                    <a:pt x="730336" y="1300255"/>
                  </a:cubicBezTo>
                  <a:cubicBezTo>
                    <a:pt x="752689" y="1319255"/>
                    <a:pt x="788082" y="1319628"/>
                    <a:pt x="816396" y="1318882"/>
                  </a:cubicBezTo>
                  <a:cubicBezTo>
                    <a:pt x="897612" y="1317392"/>
                    <a:pt x="978084" y="1298392"/>
                    <a:pt x="1051477" y="1263744"/>
                  </a:cubicBezTo>
                  <a:cubicBezTo>
                    <a:pt x="1066752" y="1256666"/>
                    <a:pt x="1081654" y="1248470"/>
                    <a:pt x="1098046" y="1245862"/>
                  </a:cubicBezTo>
                  <a:cubicBezTo>
                    <a:pt x="1103262" y="1245117"/>
                    <a:pt x="1109968" y="1245117"/>
                    <a:pt x="1112576" y="1249960"/>
                  </a:cubicBezTo>
                  <a:cubicBezTo>
                    <a:pt x="1115929" y="1255548"/>
                    <a:pt x="1111086" y="1262254"/>
                    <a:pt x="1106615" y="1266352"/>
                  </a:cubicBezTo>
                  <a:cubicBezTo>
                    <a:pt x="1076066" y="1296157"/>
                    <a:pt x="1036202" y="1309941"/>
                    <a:pt x="995967" y="1321863"/>
                  </a:cubicBezTo>
                  <a:cubicBezTo>
                    <a:pt x="954613" y="1334157"/>
                    <a:pt x="912887" y="1339745"/>
                    <a:pt x="870416" y="1344961"/>
                  </a:cubicBezTo>
                  <a:cubicBezTo>
                    <a:pt x="845827" y="1347942"/>
                    <a:pt x="820121" y="1347569"/>
                    <a:pt x="795160" y="1346451"/>
                  </a:cubicBezTo>
                  <a:cubicBezTo>
                    <a:pt x="748591" y="1344589"/>
                    <a:pt x="691590" y="1338628"/>
                    <a:pt x="662159" y="1296902"/>
                  </a:cubicBezTo>
                  <a:cubicBezTo>
                    <a:pt x="633845" y="1257039"/>
                    <a:pt x="631982" y="1191842"/>
                    <a:pt x="566785" y="1199293"/>
                  </a:cubicBezTo>
                  <a:cubicBezTo>
                    <a:pt x="566785" y="1199293"/>
                    <a:pt x="477745" y="1210842"/>
                    <a:pt x="386841" y="1184763"/>
                  </a:cubicBezTo>
                  <a:cubicBezTo>
                    <a:pt x="386841" y="1184763"/>
                    <a:pt x="307115" y="1140429"/>
                    <a:pt x="266879" y="1206371"/>
                  </a:cubicBezTo>
                  <a:cubicBezTo>
                    <a:pt x="266879" y="1206371"/>
                    <a:pt x="213232" y="1286098"/>
                    <a:pt x="205780" y="1357628"/>
                  </a:cubicBezTo>
                  <a:cubicBezTo>
                    <a:pt x="205780" y="1357628"/>
                    <a:pt x="181937" y="1418727"/>
                    <a:pt x="317547" y="1467159"/>
                  </a:cubicBezTo>
                  <a:cubicBezTo>
                    <a:pt x="317547" y="1467159"/>
                    <a:pt x="434528" y="1511493"/>
                    <a:pt x="500843" y="1515963"/>
                  </a:cubicBezTo>
                  <a:cubicBezTo>
                    <a:pt x="500843" y="1515963"/>
                    <a:pt x="549647" y="1524159"/>
                    <a:pt x="547412" y="1550983"/>
                  </a:cubicBezTo>
                  <a:cubicBezTo>
                    <a:pt x="547412" y="1550983"/>
                    <a:pt x="558961" y="1572591"/>
                    <a:pt x="466568" y="1538689"/>
                  </a:cubicBezTo>
                  <a:cubicBezTo>
                    <a:pt x="466568" y="1538689"/>
                    <a:pt x="281409" y="1489139"/>
                    <a:pt x="238938" y="1464178"/>
                  </a:cubicBezTo>
                  <a:cubicBezTo>
                    <a:pt x="238938" y="1464178"/>
                    <a:pt x="183055" y="1429158"/>
                    <a:pt x="153996" y="1505532"/>
                  </a:cubicBezTo>
                  <a:cubicBezTo>
                    <a:pt x="153996" y="1505532"/>
                    <a:pt x="112642" y="1596435"/>
                    <a:pt x="112642" y="1643749"/>
                  </a:cubicBezTo>
                  <a:cubicBezTo>
                    <a:pt x="112642" y="1666102"/>
                    <a:pt x="110407" y="1685102"/>
                    <a:pt x="121211" y="1705966"/>
                  </a:cubicBezTo>
                  <a:cubicBezTo>
                    <a:pt x="138348" y="1739495"/>
                    <a:pt x="170388" y="1750299"/>
                    <a:pt x="204290" y="1760358"/>
                  </a:cubicBezTo>
                  <a:cubicBezTo>
                    <a:pt x="228879" y="1767437"/>
                    <a:pt x="252722" y="1776378"/>
                    <a:pt x="275821" y="1787182"/>
                  </a:cubicBezTo>
                  <a:cubicBezTo>
                    <a:pt x="295938" y="1796496"/>
                    <a:pt x="316056" y="1807673"/>
                    <a:pt x="330958" y="1824438"/>
                  </a:cubicBezTo>
                  <a:cubicBezTo>
                    <a:pt x="338410" y="1832634"/>
                    <a:pt x="365233" y="1873987"/>
                    <a:pt x="349959" y="1883674"/>
                  </a:cubicBezTo>
                  <a:cubicBezTo>
                    <a:pt x="347723" y="1885164"/>
                    <a:pt x="344370" y="1884791"/>
                    <a:pt x="341763" y="1884419"/>
                  </a:cubicBezTo>
                  <a:cubicBezTo>
                    <a:pt x="318664" y="1879203"/>
                    <a:pt x="301154" y="1862811"/>
                    <a:pt x="281409" y="1850516"/>
                  </a:cubicBezTo>
                  <a:cubicBezTo>
                    <a:pt x="260546" y="1837104"/>
                    <a:pt x="238938" y="1822575"/>
                    <a:pt x="215094" y="1815124"/>
                  </a:cubicBezTo>
                  <a:cubicBezTo>
                    <a:pt x="191251" y="1807300"/>
                    <a:pt x="164427" y="1806555"/>
                    <a:pt x="142446" y="1818849"/>
                  </a:cubicBezTo>
                  <a:cubicBezTo>
                    <a:pt x="126054" y="1828163"/>
                    <a:pt x="114505" y="1843810"/>
                    <a:pt x="107054" y="1860948"/>
                  </a:cubicBezTo>
                  <a:cubicBezTo>
                    <a:pt x="99603" y="1878085"/>
                    <a:pt x="96622" y="1896713"/>
                    <a:pt x="95132" y="1915341"/>
                  </a:cubicBezTo>
                  <a:cubicBezTo>
                    <a:pt x="91407" y="1956322"/>
                    <a:pt x="97367" y="1995440"/>
                    <a:pt x="104446" y="2035675"/>
                  </a:cubicBezTo>
                  <a:cubicBezTo>
                    <a:pt x="111524" y="2077029"/>
                    <a:pt x="119721" y="2118382"/>
                    <a:pt x="132387" y="2158618"/>
                  </a:cubicBezTo>
                  <a:cubicBezTo>
                    <a:pt x="144682" y="2196991"/>
                    <a:pt x="172251" y="2216364"/>
                    <a:pt x="206526" y="2235737"/>
                  </a:cubicBezTo>
                  <a:cubicBezTo>
                    <a:pt x="206526" y="2235737"/>
                    <a:pt x="254585" y="2253619"/>
                    <a:pt x="256820" y="2285286"/>
                  </a:cubicBezTo>
                  <a:cubicBezTo>
                    <a:pt x="256820" y="2285286"/>
                    <a:pt x="234467" y="2387739"/>
                    <a:pt x="316429" y="2376190"/>
                  </a:cubicBezTo>
                  <a:cubicBezTo>
                    <a:pt x="316429" y="2376190"/>
                    <a:pt x="354429" y="2362032"/>
                    <a:pt x="397273" y="2347503"/>
                  </a:cubicBezTo>
                  <a:cubicBezTo>
                    <a:pt x="397273" y="2347503"/>
                    <a:pt x="474764" y="2319561"/>
                    <a:pt x="529157" y="2312483"/>
                  </a:cubicBezTo>
                  <a:cubicBezTo>
                    <a:pt x="555981" y="2309130"/>
                    <a:pt x="581687" y="2302051"/>
                    <a:pt x="608883" y="2300189"/>
                  </a:cubicBezTo>
                  <a:cubicBezTo>
                    <a:pt x="667374" y="2295718"/>
                    <a:pt x="721767" y="2300934"/>
                    <a:pt x="772807" y="2332228"/>
                  </a:cubicBezTo>
                  <a:cubicBezTo>
                    <a:pt x="802611" y="2350483"/>
                    <a:pt x="828690" y="2374327"/>
                    <a:pt x="854024" y="2398543"/>
                  </a:cubicBezTo>
                  <a:cubicBezTo>
                    <a:pt x="862220" y="2406366"/>
                    <a:pt x="878240" y="2419778"/>
                    <a:pt x="878985" y="2432445"/>
                  </a:cubicBezTo>
                  <a:cubicBezTo>
                    <a:pt x="879730" y="2445485"/>
                    <a:pt x="867436" y="2438779"/>
                    <a:pt x="859239" y="2434680"/>
                  </a:cubicBezTo>
                  <a:cubicBezTo>
                    <a:pt x="854024" y="2432073"/>
                    <a:pt x="848063" y="2422013"/>
                    <a:pt x="843965" y="2417543"/>
                  </a:cubicBezTo>
                  <a:cubicBezTo>
                    <a:pt x="830553" y="2403386"/>
                    <a:pt x="815651" y="2390719"/>
                    <a:pt x="799631" y="2379543"/>
                  </a:cubicBezTo>
                  <a:cubicBezTo>
                    <a:pt x="739277" y="2336699"/>
                    <a:pt x="665512" y="2327757"/>
                    <a:pt x="594354" y="2347503"/>
                  </a:cubicBezTo>
                  <a:cubicBezTo>
                    <a:pt x="594354" y="2347503"/>
                    <a:pt x="557844" y="2356072"/>
                    <a:pt x="532883" y="2393327"/>
                  </a:cubicBezTo>
                  <a:cubicBezTo>
                    <a:pt x="532883" y="2393327"/>
                    <a:pt x="518725" y="2446230"/>
                    <a:pt x="456882" y="2418288"/>
                  </a:cubicBezTo>
                  <a:cubicBezTo>
                    <a:pt x="456882" y="2418288"/>
                    <a:pt x="411057" y="2387366"/>
                    <a:pt x="371567" y="2402641"/>
                  </a:cubicBezTo>
                  <a:cubicBezTo>
                    <a:pt x="371567" y="2402641"/>
                    <a:pt x="314194" y="2420523"/>
                    <a:pt x="360763" y="2454798"/>
                  </a:cubicBezTo>
                  <a:cubicBezTo>
                    <a:pt x="384979" y="2472308"/>
                    <a:pt x="421116" y="2484602"/>
                    <a:pt x="449803" y="2490936"/>
                  </a:cubicBezTo>
                  <a:cubicBezTo>
                    <a:pt x="500843" y="2502113"/>
                    <a:pt x="545922" y="2516270"/>
                    <a:pt x="585785" y="2552407"/>
                  </a:cubicBezTo>
                  <a:cubicBezTo>
                    <a:pt x="591373" y="2557623"/>
                    <a:pt x="617825" y="2590408"/>
                    <a:pt x="600315" y="2595624"/>
                  </a:cubicBezTo>
                  <a:cubicBezTo>
                    <a:pt x="590256" y="2598604"/>
                    <a:pt x="567157" y="2572525"/>
                    <a:pt x="561942" y="2567309"/>
                  </a:cubicBezTo>
                  <a:cubicBezTo>
                    <a:pt x="561942" y="2567309"/>
                    <a:pt x="489666" y="2522975"/>
                    <a:pt x="414410" y="2505838"/>
                  </a:cubicBezTo>
                  <a:cubicBezTo>
                    <a:pt x="373802" y="2496524"/>
                    <a:pt x="330958" y="2484602"/>
                    <a:pt x="294076" y="2464857"/>
                  </a:cubicBezTo>
                  <a:cubicBezTo>
                    <a:pt x="273585" y="2453681"/>
                    <a:pt x="254958" y="2438779"/>
                    <a:pt x="243036" y="2419033"/>
                  </a:cubicBezTo>
                  <a:cubicBezTo>
                    <a:pt x="228134" y="2393700"/>
                    <a:pt x="225153" y="2363523"/>
                    <a:pt x="220310" y="2334463"/>
                  </a:cubicBezTo>
                  <a:cubicBezTo>
                    <a:pt x="211741" y="2283796"/>
                    <a:pt x="184545" y="2239835"/>
                    <a:pt x="132760" y="2224933"/>
                  </a:cubicBezTo>
                  <a:cubicBezTo>
                    <a:pt x="86936" y="2213756"/>
                    <a:pt x="20249" y="2214501"/>
                    <a:pt x="16151" y="2275227"/>
                  </a:cubicBezTo>
                  <a:cubicBezTo>
                    <a:pt x="14660" y="2298326"/>
                    <a:pt x="22112" y="2320679"/>
                    <a:pt x="26955" y="2343405"/>
                  </a:cubicBezTo>
                  <a:cubicBezTo>
                    <a:pt x="37386" y="2391837"/>
                    <a:pt x="36269" y="2441759"/>
                    <a:pt x="18759" y="2487956"/>
                  </a:cubicBezTo>
                  <a:cubicBezTo>
                    <a:pt x="10190" y="2509936"/>
                    <a:pt x="-1359" y="2536760"/>
                    <a:pt x="131" y="2560976"/>
                  </a:cubicBezTo>
                  <a:cubicBezTo>
                    <a:pt x="1621" y="2585192"/>
                    <a:pt x="22484" y="2607545"/>
                    <a:pt x="42229" y="2619467"/>
                  </a:cubicBezTo>
                  <a:cubicBezTo>
                    <a:pt x="64210" y="2632506"/>
                    <a:pt x="89916" y="2637350"/>
                    <a:pt x="115250" y="2638467"/>
                  </a:cubicBezTo>
                  <a:cubicBezTo>
                    <a:pt x="121956" y="2638467"/>
                    <a:pt x="128662" y="2638467"/>
                    <a:pt x="134250" y="2641820"/>
                  </a:cubicBezTo>
                  <a:cubicBezTo>
                    <a:pt x="140211" y="2644801"/>
                    <a:pt x="144309" y="2651879"/>
                    <a:pt x="142074" y="2657840"/>
                  </a:cubicBezTo>
                  <a:cubicBezTo>
                    <a:pt x="140211" y="2662311"/>
                    <a:pt x="135368" y="2664919"/>
                    <a:pt x="130525" y="2665291"/>
                  </a:cubicBezTo>
                  <a:cubicBezTo>
                    <a:pt x="115622" y="2666409"/>
                    <a:pt x="96995" y="2658958"/>
                    <a:pt x="83583" y="2654114"/>
                  </a:cubicBezTo>
                  <a:cubicBezTo>
                    <a:pt x="63465" y="2647036"/>
                    <a:pt x="35896" y="2654859"/>
                    <a:pt x="25465" y="2673487"/>
                  </a:cubicBezTo>
                  <a:cubicBezTo>
                    <a:pt x="19504" y="2683919"/>
                    <a:pt x="18386" y="2696213"/>
                    <a:pt x="17641" y="2708135"/>
                  </a:cubicBezTo>
                  <a:cubicBezTo>
                    <a:pt x="15033" y="2759920"/>
                    <a:pt x="17268" y="2821391"/>
                    <a:pt x="41112" y="2868333"/>
                  </a:cubicBezTo>
                  <a:cubicBezTo>
                    <a:pt x="50426" y="2886588"/>
                    <a:pt x="53779" y="2908941"/>
                    <a:pt x="57504" y="2928687"/>
                  </a:cubicBezTo>
                  <a:cubicBezTo>
                    <a:pt x="68308" y="2990903"/>
                    <a:pt x="63092" y="3055355"/>
                    <a:pt x="77249" y="3116826"/>
                  </a:cubicBezTo>
                  <a:cubicBezTo>
                    <a:pt x="85073" y="3152219"/>
                    <a:pt x="104073" y="3187239"/>
                    <a:pt x="136113" y="3204004"/>
                  </a:cubicBezTo>
                  <a:cubicBezTo>
                    <a:pt x="158839" y="3215925"/>
                    <a:pt x="184917" y="3217043"/>
                    <a:pt x="209879" y="3215925"/>
                  </a:cubicBezTo>
                  <a:cubicBezTo>
                    <a:pt x="246389" y="3214062"/>
                    <a:pt x="280664" y="3199533"/>
                    <a:pt x="310841" y="3180160"/>
                  </a:cubicBezTo>
                  <a:cubicBezTo>
                    <a:pt x="377528" y="3137317"/>
                    <a:pt x="447195" y="3096708"/>
                    <a:pt x="521333" y="3067649"/>
                  </a:cubicBezTo>
                  <a:cubicBezTo>
                    <a:pt x="531765" y="3063551"/>
                    <a:pt x="618197" y="3034119"/>
                    <a:pt x="612609" y="3062806"/>
                  </a:cubicBezTo>
                  <a:cubicBezTo>
                    <a:pt x="611119" y="3069884"/>
                    <a:pt x="604785" y="3074355"/>
                    <a:pt x="598825" y="3078080"/>
                  </a:cubicBezTo>
                  <a:cubicBezTo>
                    <a:pt x="534745" y="3118689"/>
                    <a:pt x="460980" y="3140297"/>
                    <a:pt x="393547" y="3174199"/>
                  </a:cubicBezTo>
                  <a:cubicBezTo>
                    <a:pt x="332076" y="3205121"/>
                    <a:pt x="278801" y="3243494"/>
                    <a:pt x="237075" y="3299377"/>
                  </a:cubicBezTo>
                  <a:cubicBezTo>
                    <a:pt x="191623" y="3360476"/>
                    <a:pt x="171878" y="3442065"/>
                    <a:pt x="209879" y="3512105"/>
                  </a:cubicBezTo>
                  <a:cubicBezTo>
                    <a:pt x="224036" y="3538184"/>
                    <a:pt x="245644" y="3560910"/>
                    <a:pt x="270605" y="3576930"/>
                  </a:cubicBezTo>
                  <a:cubicBezTo>
                    <a:pt x="292585" y="3591087"/>
                    <a:pt x="328723" y="3606734"/>
                    <a:pt x="354057" y="3593322"/>
                  </a:cubicBezTo>
                  <a:cubicBezTo>
                    <a:pt x="368959" y="3585498"/>
                    <a:pt x="376410" y="3568361"/>
                    <a:pt x="383489" y="3552714"/>
                  </a:cubicBezTo>
                  <a:cubicBezTo>
                    <a:pt x="421116" y="3468144"/>
                    <a:pt x="469921" y="3394751"/>
                    <a:pt x="556726" y="3354515"/>
                  </a:cubicBezTo>
                  <a:cubicBezTo>
                    <a:pt x="581314" y="3342966"/>
                    <a:pt x="608511" y="3334770"/>
                    <a:pt x="635707" y="3338495"/>
                  </a:cubicBezTo>
                  <a:cubicBezTo>
                    <a:pt x="638688" y="3338868"/>
                    <a:pt x="642413" y="3339985"/>
                    <a:pt x="643531" y="3342593"/>
                  </a:cubicBezTo>
                  <a:cubicBezTo>
                    <a:pt x="645021" y="3345946"/>
                    <a:pt x="642413" y="3349299"/>
                    <a:pt x="640178" y="3351907"/>
                  </a:cubicBezTo>
                  <a:cubicBezTo>
                    <a:pt x="610374" y="3383202"/>
                    <a:pt x="567157" y="3393261"/>
                    <a:pt x="533255" y="3417849"/>
                  </a:cubicBezTo>
                  <a:cubicBezTo>
                    <a:pt x="509039" y="3435359"/>
                    <a:pt x="487058" y="3457340"/>
                    <a:pt x="472156" y="3483419"/>
                  </a:cubicBezTo>
                  <a:cubicBezTo>
                    <a:pt x="460235" y="3504654"/>
                    <a:pt x="445705" y="3547870"/>
                    <a:pt x="465078" y="3569479"/>
                  </a:cubicBezTo>
                  <a:cubicBezTo>
                    <a:pt x="468058" y="3572831"/>
                    <a:pt x="472156" y="3575067"/>
                    <a:pt x="476254" y="3576557"/>
                  </a:cubicBezTo>
                  <a:cubicBezTo>
                    <a:pt x="503451" y="3586616"/>
                    <a:pt x="535490" y="3573949"/>
                    <a:pt x="562314" y="3568361"/>
                  </a:cubicBezTo>
                  <a:cubicBezTo>
                    <a:pt x="573863" y="3566125"/>
                    <a:pt x="614472" y="3551596"/>
                    <a:pt x="618942" y="3569479"/>
                  </a:cubicBezTo>
                  <a:cubicBezTo>
                    <a:pt x="620060" y="3573204"/>
                    <a:pt x="618942" y="3577302"/>
                    <a:pt x="617825" y="3581028"/>
                  </a:cubicBezTo>
                  <a:cubicBezTo>
                    <a:pt x="615589" y="3588106"/>
                    <a:pt x="612236" y="3594440"/>
                    <a:pt x="608138" y="3600401"/>
                  </a:cubicBezTo>
                  <a:cubicBezTo>
                    <a:pt x="603295" y="3607479"/>
                    <a:pt x="596962" y="3614930"/>
                    <a:pt x="599197" y="3623126"/>
                  </a:cubicBezTo>
                  <a:cubicBezTo>
                    <a:pt x="601060" y="3630950"/>
                    <a:pt x="609256" y="3635048"/>
                    <a:pt x="617080" y="3637283"/>
                  </a:cubicBezTo>
                  <a:cubicBezTo>
                    <a:pt x="662159" y="3651068"/>
                    <a:pt x="722140" y="3634675"/>
                    <a:pt x="753807" y="3599655"/>
                  </a:cubicBezTo>
                  <a:cubicBezTo>
                    <a:pt x="753807" y="3599655"/>
                    <a:pt x="781748" y="3583263"/>
                    <a:pt x="747473" y="3622008"/>
                  </a:cubicBezTo>
                  <a:cubicBezTo>
                    <a:pt x="747473" y="3622008"/>
                    <a:pt x="716551" y="3675656"/>
                    <a:pt x="641296" y="3682362"/>
                  </a:cubicBezTo>
                  <a:cubicBezTo>
                    <a:pt x="630864" y="3683480"/>
                    <a:pt x="615217" y="3680127"/>
                    <a:pt x="605530" y="3676774"/>
                  </a:cubicBezTo>
                  <a:cubicBezTo>
                    <a:pt x="590256" y="3671186"/>
                    <a:pt x="580569" y="3656284"/>
                    <a:pt x="564550" y="3652186"/>
                  </a:cubicBezTo>
                  <a:cubicBezTo>
                    <a:pt x="557471" y="3650323"/>
                    <a:pt x="549647" y="3651068"/>
                    <a:pt x="542569" y="3652558"/>
                  </a:cubicBezTo>
                  <a:cubicBezTo>
                    <a:pt x="517980" y="3657774"/>
                    <a:pt x="496745" y="3670441"/>
                    <a:pt x="474392" y="3681245"/>
                  </a:cubicBezTo>
                  <a:cubicBezTo>
                    <a:pt x="450921" y="3692794"/>
                    <a:pt x="427077" y="3703970"/>
                    <a:pt x="406214" y="3719618"/>
                  </a:cubicBezTo>
                  <a:cubicBezTo>
                    <a:pt x="386469" y="3734147"/>
                    <a:pt x="373057" y="3756500"/>
                    <a:pt x="378273" y="3781462"/>
                  </a:cubicBezTo>
                  <a:cubicBezTo>
                    <a:pt x="381998" y="3799344"/>
                    <a:pt x="392430" y="3814991"/>
                    <a:pt x="403606" y="3829521"/>
                  </a:cubicBezTo>
                  <a:cubicBezTo>
                    <a:pt x="434528" y="3869384"/>
                    <a:pt x="462470" y="3911855"/>
                    <a:pt x="491157" y="3953581"/>
                  </a:cubicBezTo>
                  <a:cubicBezTo>
                    <a:pt x="513882" y="3987111"/>
                    <a:pt x="538098" y="4020268"/>
                    <a:pt x="558589" y="4055288"/>
                  </a:cubicBezTo>
                  <a:cubicBezTo>
                    <a:pt x="558589" y="4055288"/>
                    <a:pt x="598079" y="4120485"/>
                    <a:pt x="653217" y="4065347"/>
                  </a:cubicBezTo>
                  <a:cubicBezTo>
                    <a:pt x="677806" y="4040759"/>
                    <a:pt x="699786" y="4016916"/>
                    <a:pt x="705375" y="3981150"/>
                  </a:cubicBezTo>
                  <a:cubicBezTo>
                    <a:pt x="708355" y="3961777"/>
                    <a:pt x="706865" y="3941660"/>
                    <a:pt x="712081" y="3923032"/>
                  </a:cubicBezTo>
                  <a:cubicBezTo>
                    <a:pt x="719159" y="3897326"/>
                    <a:pt x="737787" y="3877208"/>
                    <a:pt x="756042" y="3857835"/>
                  </a:cubicBezTo>
                  <a:cubicBezTo>
                    <a:pt x="769827" y="3843305"/>
                    <a:pt x="786219" y="3826168"/>
                    <a:pt x="807082" y="3823187"/>
                  </a:cubicBezTo>
                  <a:cubicBezTo>
                    <a:pt x="817513" y="3821697"/>
                    <a:pt x="848808" y="3831011"/>
                    <a:pt x="831670" y="3845913"/>
                  </a:cubicBezTo>
                  <a:cubicBezTo>
                    <a:pt x="826827" y="3850384"/>
                    <a:pt x="819376" y="3851129"/>
                    <a:pt x="813043" y="3852992"/>
                  </a:cubicBezTo>
                  <a:cubicBezTo>
                    <a:pt x="785101" y="3860443"/>
                    <a:pt x="767219" y="3888012"/>
                    <a:pt x="757905" y="3915581"/>
                  </a:cubicBezTo>
                  <a:cubicBezTo>
                    <a:pt x="743003" y="3960660"/>
                    <a:pt x="756787" y="4014680"/>
                    <a:pt x="730708" y="4056033"/>
                  </a:cubicBezTo>
                  <a:cubicBezTo>
                    <a:pt x="721395" y="4070936"/>
                    <a:pt x="706492" y="4083603"/>
                    <a:pt x="691218" y="4092544"/>
                  </a:cubicBezTo>
                  <a:cubicBezTo>
                    <a:pt x="677806" y="4100367"/>
                    <a:pt x="660668" y="4105583"/>
                    <a:pt x="655080" y="4121976"/>
                  </a:cubicBezTo>
                  <a:cubicBezTo>
                    <a:pt x="646884" y="4145446"/>
                    <a:pt x="668119" y="4166682"/>
                    <a:pt x="681904" y="4182702"/>
                  </a:cubicBezTo>
                  <a:cubicBezTo>
                    <a:pt x="711336" y="4216604"/>
                    <a:pt x="745983" y="4246408"/>
                    <a:pt x="775415" y="4280311"/>
                  </a:cubicBezTo>
                  <a:cubicBezTo>
                    <a:pt x="805219" y="4314213"/>
                    <a:pt x="837259" y="4345880"/>
                    <a:pt x="871161" y="4375312"/>
                  </a:cubicBezTo>
                  <a:cubicBezTo>
                    <a:pt x="902828" y="4402881"/>
                    <a:pt x="941201" y="4434176"/>
                    <a:pt x="985163" y="4438274"/>
                  </a:cubicBezTo>
                  <a:cubicBezTo>
                    <a:pt x="1000810" y="4441254"/>
                    <a:pt x="1019065" y="4442744"/>
                    <a:pt x="1034340" y="4438274"/>
                  </a:cubicBezTo>
                  <a:cubicBezTo>
                    <a:pt x="1068242" y="4428960"/>
                    <a:pt x="1057438" y="4392822"/>
                    <a:pt x="1044771" y="4368606"/>
                  </a:cubicBezTo>
                  <a:cubicBezTo>
                    <a:pt x="1023163" y="4327625"/>
                    <a:pt x="996339" y="4292605"/>
                    <a:pt x="1006398" y="4243056"/>
                  </a:cubicBezTo>
                  <a:cubicBezTo>
                    <a:pt x="1007516" y="4237467"/>
                    <a:pt x="1009379" y="4231879"/>
                    <a:pt x="1013849" y="4228526"/>
                  </a:cubicBezTo>
                  <a:cubicBezTo>
                    <a:pt x="1033967" y="4214741"/>
                    <a:pt x="1030614" y="4268389"/>
                    <a:pt x="1029869" y="4276213"/>
                  </a:cubicBezTo>
                  <a:cubicBezTo>
                    <a:pt x="1028379" y="4298566"/>
                    <a:pt x="1034712" y="4321292"/>
                    <a:pt x="1047752" y="4339547"/>
                  </a:cubicBezTo>
                  <a:cubicBezTo>
                    <a:pt x="1057065" y="4352959"/>
                    <a:pt x="1067124" y="4366371"/>
                    <a:pt x="1072340" y="4382018"/>
                  </a:cubicBezTo>
                  <a:cubicBezTo>
                    <a:pt x="1076066" y="4393567"/>
                    <a:pt x="1071222" y="4421509"/>
                    <a:pt x="1088732" y="4422626"/>
                  </a:cubicBezTo>
                  <a:cubicBezTo>
                    <a:pt x="1096556" y="4422999"/>
                    <a:pt x="1103635" y="4418528"/>
                    <a:pt x="1109595" y="4414058"/>
                  </a:cubicBezTo>
                  <a:cubicBezTo>
                    <a:pt x="1124870" y="4403254"/>
                    <a:pt x="1140145" y="4392077"/>
                    <a:pt x="1154674" y="4380528"/>
                  </a:cubicBezTo>
                  <a:cubicBezTo>
                    <a:pt x="1170694" y="4367861"/>
                    <a:pt x="1183734" y="4348861"/>
                    <a:pt x="1201989" y="4339920"/>
                  </a:cubicBezTo>
                  <a:cubicBezTo>
                    <a:pt x="1203479" y="4339174"/>
                    <a:pt x="1205342" y="4338429"/>
                    <a:pt x="1206832" y="4339174"/>
                  </a:cubicBezTo>
                  <a:cubicBezTo>
                    <a:pt x="1217263" y="4345135"/>
                    <a:pt x="1153929" y="4403626"/>
                    <a:pt x="1146851" y="4409214"/>
                  </a:cubicBezTo>
                  <a:cubicBezTo>
                    <a:pt x="1128596" y="4424117"/>
                    <a:pt x="1108478" y="4437156"/>
                    <a:pt x="1087615" y="4447960"/>
                  </a:cubicBezTo>
                  <a:cubicBezTo>
                    <a:pt x="1069360" y="4457274"/>
                    <a:pt x="1037320" y="4463235"/>
                    <a:pt x="1033222" y="4487823"/>
                  </a:cubicBezTo>
                  <a:cubicBezTo>
                    <a:pt x="1031359" y="4499745"/>
                    <a:pt x="1038065" y="4511667"/>
                    <a:pt x="1047006" y="4520235"/>
                  </a:cubicBezTo>
                  <a:cubicBezTo>
                    <a:pt x="1067869" y="4540353"/>
                    <a:pt x="1098419" y="4552648"/>
                    <a:pt x="1123753" y="4566060"/>
                  </a:cubicBezTo>
                  <a:cubicBezTo>
                    <a:pt x="1150204" y="4580216"/>
                    <a:pt x="1177028" y="4594001"/>
                    <a:pt x="1203852" y="4607040"/>
                  </a:cubicBezTo>
                  <a:cubicBezTo>
                    <a:pt x="1260107" y="4634237"/>
                    <a:pt x="1317480" y="4658825"/>
                    <a:pt x="1377834" y="4674100"/>
                  </a:cubicBezTo>
                  <a:cubicBezTo>
                    <a:pt x="1377834" y="4674100"/>
                    <a:pt x="1528346" y="4712846"/>
                    <a:pt x="1600621" y="4667021"/>
                  </a:cubicBezTo>
                  <a:cubicBezTo>
                    <a:pt x="1619621" y="4654727"/>
                    <a:pt x="1618131" y="4624923"/>
                    <a:pt x="1619621" y="4605923"/>
                  </a:cubicBezTo>
                  <a:cubicBezTo>
                    <a:pt x="1620366" y="4594374"/>
                    <a:pt x="1623347" y="4582452"/>
                    <a:pt x="1631916" y="4574628"/>
                  </a:cubicBezTo>
                  <a:cubicBezTo>
                    <a:pt x="1640857" y="4566432"/>
                    <a:pt x="1653524" y="4564569"/>
                    <a:pt x="1665818" y="4563452"/>
                  </a:cubicBezTo>
                  <a:cubicBezTo>
                    <a:pt x="1731387" y="4559354"/>
                    <a:pt x="1798074" y="4516137"/>
                    <a:pt x="1825271" y="4455411"/>
                  </a:cubicBezTo>
                  <a:cubicBezTo>
                    <a:pt x="1837565" y="4427842"/>
                    <a:pt x="1849114" y="4398410"/>
                    <a:pt x="1855075" y="4368606"/>
                  </a:cubicBezTo>
                  <a:cubicBezTo>
                    <a:pt x="1864016" y="4323155"/>
                    <a:pt x="1850232" y="4276958"/>
                    <a:pt x="1846506" y="4231506"/>
                  </a:cubicBezTo>
                  <a:cubicBezTo>
                    <a:pt x="1844271" y="4205800"/>
                    <a:pt x="1845389" y="4179721"/>
                    <a:pt x="1849487" y="4154388"/>
                  </a:cubicBezTo>
                  <a:cubicBezTo>
                    <a:pt x="1853212" y="4132034"/>
                    <a:pt x="1861036" y="4111172"/>
                    <a:pt x="1863271" y="4088818"/>
                  </a:cubicBezTo>
                  <a:cubicBezTo>
                    <a:pt x="1867742" y="4045975"/>
                    <a:pt x="1869232" y="4003131"/>
                    <a:pt x="1867742" y="3960287"/>
                  </a:cubicBezTo>
                  <a:cubicBezTo>
                    <a:pt x="1865134" y="3894718"/>
                    <a:pt x="1817075" y="3833619"/>
                    <a:pt x="1781310" y="3781834"/>
                  </a:cubicBezTo>
                  <a:cubicBezTo>
                    <a:pt x="1772368" y="3769167"/>
                    <a:pt x="1763427" y="3756500"/>
                    <a:pt x="1757094" y="3742343"/>
                  </a:cubicBezTo>
                  <a:cubicBezTo>
                    <a:pt x="1744427" y="3712912"/>
                    <a:pt x="1748152" y="3683480"/>
                    <a:pt x="1750388" y="3652558"/>
                  </a:cubicBezTo>
                  <a:cubicBezTo>
                    <a:pt x="1752250" y="3628342"/>
                    <a:pt x="1752623" y="3606734"/>
                    <a:pt x="1736603" y="3587361"/>
                  </a:cubicBezTo>
                  <a:cubicBezTo>
                    <a:pt x="1720956" y="3568734"/>
                    <a:pt x="1700465" y="3554576"/>
                    <a:pt x="1677367" y="3547125"/>
                  </a:cubicBezTo>
                  <a:cubicBezTo>
                    <a:pt x="1668426" y="3544145"/>
                    <a:pt x="1657249" y="3540419"/>
                    <a:pt x="1656132" y="3531106"/>
                  </a:cubicBezTo>
                  <a:cubicBezTo>
                    <a:pt x="1655386" y="3524772"/>
                    <a:pt x="1659485" y="3519184"/>
                    <a:pt x="1663583" y="3514341"/>
                  </a:cubicBezTo>
                  <a:cubicBezTo>
                    <a:pt x="1679975" y="3494595"/>
                    <a:pt x="1717975" y="3463301"/>
                    <a:pt x="1703446" y="3433869"/>
                  </a:cubicBezTo>
                  <a:cubicBezTo>
                    <a:pt x="1690779" y="3408163"/>
                    <a:pt x="1659857" y="3396241"/>
                    <a:pt x="1648308" y="3371280"/>
                  </a:cubicBezTo>
                  <a:cubicBezTo>
                    <a:pt x="1641974" y="3357868"/>
                    <a:pt x="1644955" y="3341476"/>
                    <a:pt x="1652779" y="3329182"/>
                  </a:cubicBezTo>
                  <a:cubicBezTo>
                    <a:pt x="1660602" y="3316515"/>
                    <a:pt x="1672151" y="3307201"/>
                    <a:pt x="1684446" y="3298632"/>
                  </a:cubicBezTo>
                  <a:cubicBezTo>
                    <a:pt x="1707916" y="3282612"/>
                    <a:pt x="1730642" y="3266593"/>
                    <a:pt x="1751505" y="3247220"/>
                  </a:cubicBezTo>
                  <a:cubicBezTo>
                    <a:pt x="1772741" y="3227847"/>
                    <a:pt x="1788761" y="3209964"/>
                    <a:pt x="1797329" y="3182023"/>
                  </a:cubicBezTo>
                  <a:cubicBezTo>
                    <a:pt x="1820055" y="3107512"/>
                    <a:pt x="1810369" y="3024805"/>
                    <a:pt x="1790623" y="2951040"/>
                  </a:cubicBezTo>
                  <a:cubicBezTo>
                    <a:pt x="1790623" y="2951040"/>
                    <a:pt x="1762682" y="2832195"/>
                    <a:pt x="1643837" y="2795685"/>
                  </a:cubicBezTo>
                  <a:cubicBezTo>
                    <a:pt x="1617386" y="2787489"/>
                    <a:pt x="1584601" y="2787861"/>
                    <a:pt x="1557405" y="2787116"/>
                  </a:cubicBezTo>
                  <a:cubicBezTo>
                    <a:pt x="1512698" y="2785626"/>
                    <a:pt x="1467992" y="2792704"/>
                    <a:pt x="1424403" y="2802763"/>
                  </a:cubicBezTo>
                  <a:cubicBezTo>
                    <a:pt x="1385658" y="2812077"/>
                    <a:pt x="1354363" y="2813940"/>
                    <a:pt x="1316735" y="2799038"/>
                  </a:cubicBezTo>
                  <a:cubicBezTo>
                    <a:pt x="1296990" y="2791214"/>
                    <a:pt x="1278362" y="2781155"/>
                    <a:pt x="1260480" y="2770351"/>
                  </a:cubicBezTo>
                  <a:cubicBezTo>
                    <a:pt x="1239617" y="2757684"/>
                    <a:pt x="1220244" y="2732351"/>
                    <a:pt x="1193047" y="2742782"/>
                  </a:cubicBezTo>
                  <a:cubicBezTo>
                    <a:pt x="1184106" y="2746135"/>
                    <a:pt x="1176655" y="2752096"/>
                    <a:pt x="1169577" y="2758802"/>
                  </a:cubicBezTo>
                  <a:cubicBezTo>
                    <a:pt x="1144243" y="2783018"/>
                    <a:pt x="1121890" y="2819156"/>
                    <a:pt x="1120027" y="2855293"/>
                  </a:cubicBezTo>
                  <a:cubicBezTo>
                    <a:pt x="1118537" y="2885843"/>
                    <a:pt x="1134929" y="2914902"/>
                    <a:pt x="1158773" y="2933157"/>
                  </a:cubicBezTo>
                  <a:cubicBezTo>
                    <a:pt x="1189694" y="2956628"/>
                    <a:pt x="1224342" y="2949549"/>
                    <a:pt x="1260480" y="2954393"/>
                  </a:cubicBezTo>
                  <a:cubicBezTo>
                    <a:pt x="1270539" y="2955883"/>
                    <a:pt x="1282833" y="2959608"/>
                    <a:pt x="1284696" y="2969667"/>
                  </a:cubicBezTo>
                  <a:cubicBezTo>
                    <a:pt x="1285813" y="2975256"/>
                    <a:pt x="1282833" y="2980844"/>
                    <a:pt x="1279852" y="2986060"/>
                  </a:cubicBezTo>
                  <a:cubicBezTo>
                    <a:pt x="1256009" y="3026295"/>
                    <a:pt x="1226205" y="3062806"/>
                    <a:pt x="1191557" y="3094473"/>
                  </a:cubicBezTo>
                  <a:cubicBezTo>
                    <a:pt x="1147596" y="3135081"/>
                    <a:pt x="1135302" y="3211827"/>
                    <a:pt x="1128596" y="3268455"/>
                  </a:cubicBezTo>
                  <a:cubicBezTo>
                    <a:pt x="1124498" y="3303848"/>
                    <a:pt x="1119282" y="3338495"/>
                    <a:pt x="1119654" y="3374261"/>
                  </a:cubicBezTo>
                  <a:cubicBezTo>
                    <a:pt x="1120400" y="3444673"/>
                    <a:pt x="1129713" y="3528125"/>
                    <a:pt x="1168831" y="3588106"/>
                  </a:cubicBezTo>
                  <a:cubicBezTo>
                    <a:pt x="1193047" y="3624989"/>
                    <a:pt x="1222852" y="3659264"/>
                    <a:pt x="1257872" y="3685715"/>
                  </a:cubicBezTo>
                  <a:cubicBezTo>
                    <a:pt x="1261970" y="3688696"/>
                    <a:pt x="1266441" y="3692049"/>
                    <a:pt x="1268676" y="3696892"/>
                  </a:cubicBezTo>
                  <a:cubicBezTo>
                    <a:pt x="1270539" y="3701735"/>
                    <a:pt x="1268676" y="3708441"/>
                    <a:pt x="1263833" y="3709931"/>
                  </a:cubicBezTo>
                  <a:cubicBezTo>
                    <a:pt x="1261597" y="3710304"/>
                    <a:pt x="1259362" y="3709931"/>
                    <a:pt x="1257499" y="3709559"/>
                  </a:cubicBezTo>
                  <a:cubicBezTo>
                    <a:pt x="1241852" y="3705461"/>
                    <a:pt x="1228068" y="3694284"/>
                    <a:pt x="1215401" y="3684598"/>
                  </a:cubicBezTo>
                  <a:cubicBezTo>
                    <a:pt x="1215401" y="3684598"/>
                    <a:pt x="1101399" y="3590341"/>
                    <a:pt x="1063399" y="3407418"/>
                  </a:cubicBezTo>
                  <a:cubicBezTo>
                    <a:pt x="1054458" y="3364947"/>
                    <a:pt x="1052222" y="3320240"/>
                    <a:pt x="1052967" y="3276651"/>
                  </a:cubicBezTo>
                  <a:cubicBezTo>
                    <a:pt x="1053712" y="3238278"/>
                    <a:pt x="1057438" y="3201023"/>
                    <a:pt x="1068987" y="3164513"/>
                  </a:cubicBezTo>
                  <a:cubicBezTo>
                    <a:pt x="1081654" y="3125395"/>
                    <a:pt x="1096184" y="3087022"/>
                    <a:pt x="1113321" y="3049766"/>
                  </a:cubicBezTo>
                  <a:cubicBezTo>
                    <a:pt x="1114811" y="3046786"/>
                    <a:pt x="1115929" y="3043805"/>
                    <a:pt x="1117419" y="3040825"/>
                  </a:cubicBezTo>
                  <a:cubicBezTo>
                    <a:pt x="1146478" y="2978609"/>
                    <a:pt x="1103262" y="2930177"/>
                    <a:pt x="1092085" y="2870568"/>
                  </a:cubicBezTo>
                  <a:cubicBezTo>
                    <a:pt x="1089105" y="2854921"/>
                    <a:pt x="1087615" y="2838528"/>
                    <a:pt x="1089478" y="2822509"/>
                  </a:cubicBezTo>
                  <a:cubicBezTo>
                    <a:pt x="1094693" y="2778175"/>
                    <a:pt x="1127851" y="2727508"/>
                    <a:pt x="1171067" y="2711860"/>
                  </a:cubicBezTo>
                  <a:cubicBezTo>
                    <a:pt x="1171067" y="2711860"/>
                    <a:pt x="1230303" y="2687644"/>
                    <a:pt x="1281343" y="2720056"/>
                  </a:cubicBezTo>
                  <a:cubicBezTo>
                    <a:pt x="1307794" y="2736821"/>
                    <a:pt x="1327912" y="2761782"/>
                    <a:pt x="1358461" y="2772214"/>
                  </a:cubicBezTo>
                  <a:cubicBezTo>
                    <a:pt x="1387893" y="2782273"/>
                    <a:pt x="1421050" y="2778175"/>
                    <a:pt x="1450482" y="2767371"/>
                  </a:cubicBezTo>
                  <a:cubicBezTo>
                    <a:pt x="1459423" y="2764018"/>
                    <a:pt x="1468364" y="2759920"/>
                    <a:pt x="1477678" y="2757312"/>
                  </a:cubicBezTo>
                  <a:cubicBezTo>
                    <a:pt x="1520150" y="2743900"/>
                    <a:pt x="1573052" y="2746135"/>
                    <a:pt x="1616268" y="2754331"/>
                  </a:cubicBezTo>
                  <a:cubicBezTo>
                    <a:pt x="1616268" y="2754331"/>
                    <a:pt x="1648308" y="2757312"/>
                    <a:pt x="1648308" y="2697331"/>
                  </a:cubicBezTo>
                  <a:cubicBezTo>
                    <a:pt x="1648308" y="2697331"/>
                    <a:pt x="1631916" y="2583329"/>
                    <a:pt x="1669916" y="2590780"/>
                  </a:cubicBezTo>
                  <a:cubicBezTo>
                    <a:pt x="1669916" y="2590780"/>
                    <a:pt x="1740329" y="2580349"/>
                    <a:pt x="1704936" y="2658213"/>
                  </a:cubicBezTo>
                  <a:lnTo>
                    <a:pt x="1671779" y="2711860"/>
                  </a:lnTo>
                  <a:cubicBezTo>
                    <a:pt x="1671779" y="2711860"/>
                    <a:pt x="1647935" y="2754331"/>
                    <a:pt x="1684073" y="2781155"/>
                  </a:cubicBezTo>
                  <a:cubicBezTo>
                    <a:pt x="1684073" y="2781155"/>
                    <a:pt x="1765662" y="2850450"/>
                    <a:pt x="1817447" y="2852686"/>
                  </a:cubicBezTo>
                  <a:cubicBezTo>
                    <a:pt x="1817447" y="2852686"/>
                    <a:pt x="1866624" y="2859019"/>
                    <a:pt x="1868487" y="2812450"/>
                  </a:cubicBezTo>
                  <a:lnTo>
                    <a:pt x="1884879" y="2802763"/>
                  </a:lnTo>
                  <a:lnTo>
                    <a:pt x="1884879" y="2812450"/>
                  </a:lnTo>
                  <a:cubicBezTo>
                    <a:pt x="1886742" y="2859019"/>
                    <a:pt x="1935919" y="2852686"/>
                    <a:pt x="1935919" y="2852686"/>
                  </a:cubicBezTo>
                  <a:cubicBezTo>
                    <a:pt x="1987704" y="2850450"/>
                    <a:pt x="2069293" y="2781155"/>
                    <a:pt x="2069293" y="2781155"/>
                  </a:cubicBezTo>
                  <a:cubicBezTo>
                    <a:pt x="2105431" y="2754331"/>
                    <a:pt x="2081588" y="2711860"/>
                    <a:pt x="2081588" y="2711860"/>
                  </a:cubicBezTo>
                  <a:lnTo>
                    <a:pt x="2048430" y="2658213"/>
                  </a:lnTo>
                  <a:cubicBezTo>
                    <a:pt x="2013410" y="2580721"/>
                    <a:pt x="2083451" y="2590780"/>
                    <a:pt x="2083451" y="2590780"/>
                  </a:cubicBezTo>
                  <a:cubicBezTo>
                    <a:pt x="2121824" y="2583702"/>
                    <a:pt x="2105059" y="2697331"/>
                    <a:pt x="2105059" y="2697331"/>
                  </a:cubicBezTo>
                  <a:cubicBezTo>
                    <a:pt x="2105059" y="2757312"/>
                    <a:pt x="2137098" y="2754331"/>
                    <a:pt x="2137098" y="2754331"/>
                  </a:cubicBezTo>
                  <a:cubicBezTo>
                    <a:pt x="2180314" y="2746135"/>
                    <a:pt x="2233217" y="2743900"/>
                    <a:pt x="2275688" y="2757312"/>
                  </a:cubicBezTo>
                  <a:cubicBezTo>
                    <a:pt x="2285002" y="2760292"/>
                    <a:pt x="2293943" y="2764018"/>
                    <a:pt x="2302885" y="2767371"/>
                  </a:cubicBezTo>
                  <a:cubicBezTo>
                    <a:pt x="2332316" y="2778175"/>
                    <a:pt x="2365101" y="2782273"/>
                    <a:pt x="2394905" y="2772214"/>
                  </a:cubicBezTo>
                  <a:cubicBezTo>
                    <a:pt x="2425455" y="2761782"/>
                    <a:pt x="2445573" y="2736821"/>
                    <a:pt x="2472024" y="2720056"/>
                  </a:cubicBezTo>
                  <a:cubicBezTo>
                    <a:pt x="2522691" y="2687644"/>
                    <a:pt x="2582300" y="2711860"/>
                    <a:pt x="2582300" y="2711860"/>
                  </a:cubicBezTo>
                  <a:cubicBezTo>
                    <a:pt x="2625516" y="2727508"/>
                    <a:pt x="2658673" y="2777802"/>
                    <a:pt x="2663889" y="2822509"/>
                  </a:cubicBezTo>
                  <a:cubicBezTo>
                    <a:pt x="2665752" y="2838528"/>
                    <a:pt x="2664261" y="2854548"/>
                    <a:pt x="2661281" y="2870568"/>
                  </a:cubicBezTo>
                  <a:cubicBezTo>
                    <a:pt x="2650105" y="2930177"/>
                    <a:pt x="2606888" y="2978981"/>
                    <a:pt x="2635948" y="3040825"/>
                  </a:cubicBezTo>
                  <a:cubicBezTo>
                    <a:pt x="2637438" y="3043805"/>
                    <a:pt x="2638555" y="3046786"/>
                    <a:pt x="2640046" y="3049766"/>
                  </a:cubicBezTo>
                  <a:cubicBezTo>
                    <a:pt x="2657183" y="3087022"/>
                    <a:pt x="2671713" y="3125395"/>
                    <a:pt x="2684379" y="3164513"/>
                  </a:cubicBezTo>
                  <a:cubicBezTo>
                    <a:pt x="2695929" y="3201396"/>
                    <a:pt x="2699654" y="3238278"/>
                    <a:pt x="2700399" y="3276651"/>
                  </a:cubicBezTo>
                  <a:cubicBezTo>
                    <a:pt x="2701144" y="3319868"/>
                    <a:pt x="2698909" y="3364574"/>
                    <a:pt x="2689968" y="3407418"/>
                  </a:cubicBezTo>
                  <a:cubicBezTo>
                    <a:pt x="2651595" y="3590714"/>
                    <a:pt x="2537966" y="3684598"/>
                    <a:pt x="2537966" y="3684598"/>
                  </a:cubicBezTo>
                  <a:cubicBezTo>
                    <a:pt x="2525299" y="3694284"/>
                    <a:pt x="2511515" y="3705461"/>
                    <a:pt x="2495867" y="3709559"/>
                  </a:cubicBezTo>
                  <a:cubicBezTo>
                    <a:pt x="2493632" y="3710304"/>
                    <a:pt x="2491397" y="3710676"/>
                    <a:pt x="2489534" y="3709931"/>
                  </a:cubicBezTo>
                  <a:cubicBezTo>
                    <a:pt x="2484318" y="3708441"/>
                    <a:pt x="2482828" y="3701735"/>
                    <a:pt x="2484691" y="3696892"/>
                  </a:cubicBezTo>
                  <a:cubicBezTo>
                    <a:pt x="2486554" y="3692049"/>
                    <a:pt x="2491024" y="3688696"/>
                    <a:pt x="2495495" y="3685715"/>
                  </a:cubicBezTo>
                  <a:cubicBezTo>
                    <a:pt x="2530887" y="3659264"/>
                    <a:pt x="2560692" y="3624989"/>
                    <a:pt x="2584535" y="3588106"/>
                  </a:cubicBezTo>
                  <a:cubicBezTo>
                    <a:pt x="2624026" y="3528125"/>
                    <a:pt x="2633340" y="3444673"/>
                    <a:pt x="2633712" y="3374261"/>
                  </a:cubicBezTo>
                  <a:cubicBezTo>
                    <a:pt x="2633712" y="3338123"/>
                    <a:pt x="2628869" y="3303848"/>
                    <a:pt x="2624771" y="3268455"/>
                  </a:cubicBezTo>
                  <a:cubicBezTo>
                    <a:pt x="2618065" y="3211455"/>
                    <a:pt x="2605771" y="3134709"/>
                    <a:pt x="2561809" y="3094473"/>
                  </a:cubicBezTo>
                  <a:cubicBezTo>
                    <a:pt x="2527534" y="3062806"/>
                    <a:pt x="2497730" y="3026295"/>
                    <a:pt x="2473514" y="2986060"/>
                  </a:cubicBezTo>
                  <a:cubicBezTo>
                    <a:pt x="2470534" y="2981216"/>
                    <a:pt x="2467553" y="2975628"/>
                    <a:pt x="2468671" y="2969667"/>
                  </a:cubicBezTo>
                  <a:cubicBezTo>
                    <a:pt x="2470534" y="2959608"/>
                    <a:pt x="2482828" y="2955883"/>
                    <a:pt x="2492887" y="2954393"/>
                  </a:cubicBezTo>
                  <a:cubicBezTo>
                    <a:pt x="2529025" y="2949549"/>
                    <a:pt x="2563672" y="2956628"/>
                    <a:pt x="2594594" y="2933157"/>
                  </a:cubicBezTo>
                  <a:cubicBezTo>
                    <a:pt x="2618438" y="2914902"/>
                    <a:pt x="2634830" y="2885470"/>
                    <a:pt x="2633340" y="2855293"/>
                  </a:cubicBezTo>
                  <a:cubicBezTo>
                    <a:pt x="2631477" y="2819156"/>
                    <a:pt x="2609496" y="2783018"/>
                    <a:pt x="2583790" y="2758802"/>
                  </a:cubicBezTo>
                  <a:cubicBezTo>
                    <a:pt x="2577084" y="2752096"/>
                    <a:pt x="2569260" y="2746135"/>
                    <a:pt x="2560692" y="2742782"/>
                  </a:cubicBezTo>
                  <a:cubicBezTo>
                    <a:pt x="2533495" y="2732351"/>
                    <a:pt x="2514122" y="2757684"/>
                    <a:pt x="2493259" y="2770351"/>
                  </a:cubicBezTo>
                  <a:cubicBezTo>
                    <a:pt x="2475377" y="2781528"/>
                    <a:pt x="2456377" y="2791587"/>
                    <a:pt x="2437004" y="2799038"/>
                  </a:cubicBezTo>
                  <a:cubicBezTo>
                    <a:pt x="2399376" y="2813940"/>
                    <a:pt x="2368081" y="2811704"/>
                    <a:pt x="2329336" y="2802763"/>
                  </a:cubicBezTo>
                  <a:cubicBezTo>
                    <a:pt x="2285747" y="2792704"/>
                    <a:pt x="2241041" y="2785253"/>
                    <a:pt x="2196334" y="2787116"/>
                  </a:cubicBezTo>
                  <a:cubicBezTo>
                    <a:pt x="2169138" y="2788234"/>
                    <a:pt x="2136353" y="2787861"/>
                    <a:pt x="2109902" y="2795685"/>
                  </a:cubicBezTo>
                  <a:cubicBezTo>
                    <a:pt x="1991057" y="2831822"/>
                    <a:pt x="1963116" y="2951040"/>
                    <a:pt x="1963116" y="2951040"/>
                  </a:cubicBezTo>
                  <a:cubicBezTo>
                    <a:pt x="1942998" y="3025178"/>
                    <a:pt x="1933684" y="3107512"/>
                    <a:pt x="1956410" y="3182023"/>
                  </a:cubicBezTo>
                  <a:cubicBezTo>
                    <a:pt x="1964978" y="3209964"/>
                    <a:pt x="1980998" y="3227847"/>
                    <a:pt x="2002234" y="3247220"/>
                  </a:cubicBezTo>
                  <a:cubicBezTo>
                    <a:pt x="2023097" y="3266220"/>
                    <a:pt x="2045823" y="3282612"/>
                    <a:pt x="2069293" y="3298632"/>
                  </a:cubicBezTo>
                  <a:cubicBezTo>
                    <a:pt x="2081588" y="3306828"/>
                    <a:pt x="2093137" y="3316515"/>
                    <a:pt x="2100961" y="3329182"/>
                  </a:cubicBezTo>
                  <a:cubicBezTo>
                    <a:pt x="2108784" y="3341848"/>
                    <a:pt x="2111765" y="3357868"/>
                    <a:pt x="2105431" y="3371280"/>
                  </a:cubicBezTo>
                  <a:cubicBezTo>
                    <a:pt x="2093882" y="3396241"/>
                    <a:pt x="2063333" y="3408535"/>
                    <a:pt x="2050293" y="3433869"/>
                  </a:cubicBezTo>
                  <a:cubicBezTo>
                    <a:pt x="2035391" y="3463301"/>
                    <a:pt x="2073764" y="3494595"/>
                    <a:pt x="2090156" y="3514341"/>
                  </a:cubicBezTo>
                  <a:cubicBezTo>
                    <a:pt x="2094255" y="3519184"/>
                    <a:pt x="2098353" y="3524772"/>
                    <a:pt x="2097608" y="3531106"/>
                  </a:cubicBezTo>
                  <a:cubicBezTo>
                    <a:pt x="2096490" y="3540419"/>
                    <a:pt x="2085313" y="3544145"/>
                    <a:pt x="2076372" y="3547125"/>
                  </a:cubicBezTo>
                  <a:cubicBezTo>
                    <a:pt x="2053274" y="3554576"/>
                    <a:pt x="2032411" y="3568734"/>
                    <a:pt x="2017136" y="3587361"/>
                  </a:cubicBezTo>
                  <a:cubicBezTo>
                    <a:pt x="2001116" y="3606734"/>
                    <a:pt x="2001489" y="3628342"/>
                    <a:pt x="2003351" y="3652558"/>
                  </a:cubicBezTo>
                  <a:cubicBezTo>
                    <a:pt x="2005587" y="3683480"/>
                    <a:pt x="2009312" y="3712912"/>
                    <a:pt x="1996645" y="3742343"/>
                  </a:cubicBezTo>
                  <a:cubicBezTo>
                    <a:pt x="1990685" y="3756500"/>
                    <a:pt x="1981371" y="3769167"/>
                    <a:pt x="1972430" y="3781834"/>
                  </a:cubicBezTo>
                  <a:cubicBezTo>
                    <a:pt x="1936664" y="3833619"/>
                    <a:pt x="1888605" y="3894718"/>
                    <a:pt x="1885997" y="3960287"/>
                  </a:cubicBezTo>
                  <a:cubicBezTo>
                    <a:pt x="1884507" y="4003504"/>
                    <a:pt x="1885997" y="4046347"/>
                    <a:pt x="1890468" y="4088818"/>
                  </a:cubicBezTo>
                  <a:cubicBezTo>
                    <a:pt x="1892703" y="4111172"/>
                    <a:pt x="1900527" y="4132034"/>
                    <a:pt x="1904252" y="4154388"/>
                  </a:cubicBezTo>
                  <a:cubicBezTo>
                    <a:pt x="1908350" y="4179721"/>
                    <a:pt x="1909468" y="4205800"/>
                    <a:pt x="1907233" y="4231506"/>
                  </a:cubicBezTo>
                  <a:cubicBezTo>
                    <a:pt x="1903507" y="4276958"/>
                    <a:pt x="1889350" y="4323155"/>
                    <a:pt x="1898664" y="4368606"/>
                  </a:cubicBezTo>
                  <a:cubicBezTo>
                    <a:pt x="1904625" y="4398410"/>
                    <a:pt x="1916174" y="4427842"/>
                    <a:pt x="1928468" y="4455411"/>
                  </a:cubicBezTo>
                  <a:cubicBezTo>
                    <a:pt x="1955665" y="4516137"/>
                    <a:pt x="2021979" y="4558981"/>
                    <a:pt x="2087921" y="4563452"/>
                  </a:cubicBezTo>
                  <a:cubicBezTo>
                    <a:pt x="2099843" y="4564197"/>
                    <a:pt x="2112882" y="4566060"/>
                    <a:pt x="2121824" y="4574628"/>
                  </a:cubicBezTo>
                  <a:cubicBezTo>
                    <a:pt x="2130020" y="4582452"/>
                    <a:pt x="2133000" y="4594374"/>
                    <a:pt x="2134118" y="4605923"/>
                  </a:cubicBezTo>
                  <a:cubicBezTo>
                    <a:pt x="2135608" y="4624923"/>
                    <a:pt x="2134118" y="4654727"/>
                    <a:pt x="2153118" y="4667021"/>
                  </a:cubicBezTo>
                  <a:cubicBezTo>
                    <a:pt x="2225393" y="4712846"/>
                    <a:pt x="2375905" y="4674100"/>
                    <a:pt x="2375905" y="4674100"/>
                  </a:cubicBezTo>
                  <a:cubicBezTo>
                    <a:pt x="2436259" y="4658825"/>
                    <a:pt x="2494004" y="4634237"/>
                    <a:pt x="2549888" y="4607040"/>
                  </a:cubicBezTo>
                  <a:cubicBezTo>
                    <a:pt x="2577084" y="4594001"/>
                    <a:pt x="2603535" y="4580216"/>
                    <a:pt x="2629987" y="4566060"/>
                  </a:cubicBezTo>
                  <a:cubicBezTo>
                    <a:pt x="2655320" y="4552648"/>
                    <a:pt x="2685870" y="4540353"/>
                    <a:pt x="2706733" y="4520235"/>
                  </a:cubicBezTo>
                  <a:cubicBezTo>
                    <a:pt x="2715674" y="4511667"/>
                    <a:pt x="2722380" y="4499745"/>
                    <a:pt x="2720517" y="4487823"/>
                  </a:cubicBezTo>
                  <a:cubicBezTo>
                    <a:pt x="2716419" y="4463235"/>
                    <a:pt x="2684379" y="4457274"/>
                    <a:pt x="2666124" y="4447960"/>
                  </a:cubicBezTo>
                  <a:cubicBezTo>
                    <a:pt x="2645261" y="4437156"/>
                    <a:pt x="2625143" y="4424117"/>
                    <a:pt x="2606888" y="4409214"/>
                  </a:cubicBezTo>
                  <a:cubicBezTo>
                    <a:pt x="2599810" y="4403626"/>
                    <a:pt x="2536476" y="4345135"/>
                    <a:pt x="2546907" y="4339174"/>
                  </a:cubicBezTo>
                  <a:cubicBezTo>
                    <a:pt x="2548397" y="4338429"/>
                    <a:pt x="2550260" y="4339174"/>
                    <a:pt x="2551750" y="4339920"/>
                  </a:cubicBezTo>
                  <a:cubicBezTo>
                    <a:pt x="2570378" y="4348861"/>
                    <a:pt x="2583417" y="4367861"/>
                    <a:pt x="2599065" y="4380528"/>
                  </a:cubicBezTo>
                  <a:cubicBezTo>
                    <a:pt x="2613594" y="4392077"/>
                    <a:pt x="2628496" y="4403626"/>
                    <a:pt x="2644144" y="4414058"/>
                  </a:cubicBezTo>
                  <a:cubicBezTo>
                    <a:pt x="2650477" y="4418528"/>
                    <a:pt x="2657555" y="4422999"/>
                    <a:pt x="2665007" y="4422626"/>
                  </a:cubicBezTo>
                  <a:cubicBezTo>
                    <a:pt x="2682889" y="4421509"/>
                    <a:pt x="2677673" y="4393567"/>
                    <a:pt x="2681399" y="4382018"/>
                  </a:cubicBezTo>
                  <a:cubicBezTo>
                    <a:pt x="2686242" y="4366371"/>
                    <a:pt x="2696674" y="4352959"/>
                    <a:pt x="2705988" y="4339547"/>
                  </a:cubicBezTo>
                  <a:cubicBezTo>
                    <a:pt x="2718655" y="4321292"/>
                    <a:pt x="2725360" y="4298566"/>
                    <a:pt x="2723870" y="4276213"/>
                  </a:cubicBezTo>
                  <a:cubicBezTo>
                    <a:pt x="2723498" y="4268389"/>
                    <a:pt x="2719772" y="4214741"/>
                    <a:pt x="2739890" y="4228526"/>
                  </a:cubicBezTo>
                  <a:cubicBezTo>
                    <a:pt x="2744361" y="4231506"/>
                    <a:pt x="2746223" y="4237467"/>
                    <a:pt x="2747341" y="4243056"/>
                  </a:cubicBezTo>
                  <a:cubicBezTo>
                    <a:pt x="2757772" y="4292605"/>
                    <a:pt x="2730949" y="4327625"/>
                    <a:pt x="2708968" y="4368606"/>
                  </a:cubicBezTo>
                  <a:cubicBezTo>
                    <a:pt x="2696301" y="4392822"/>
                    <a:pt x="2685497" y="4428960"/>
                    <a:pt x="2719399" y="4438274"/>
                  </a:cubicBezTo>
                  <a:cubicBezTo>
                    <a:pt x="2734674" y="4442744"/>
                    <a:pt x="2752929" y="4441254"/>
                    <a:pt x="2768577" y="4438274"/>
                  </a:cubicBezTo>
                  <a:cubicBezTo>
                    <a:pt x="2812538" y="4434176"/>
                    <a:pt x="2850911" y="4402881"/>
                    <a:pt x="2882578" y="4375312"/>
                  </a:cubicBezTo>
                  <a:cubicBezTo>
                    <a:pt x="2916480" y="4345880"/>
                    <a:pt x="2948520" y="4314213"/>
                    <a:pt x="2978324" y="4280311"/>
                  </a:cubicBezTo>
                  <a:cubicBezTo>
                    <a:pt x="3008129" y="4246408"/>
                    <a:pt x="3042403" y="4216604"/>
                    <a:pt x="3071835" y="4182702"/>
                  </a:cubicBezTo>
                  <a:cubicBezTo>
                    <a:pt x="3085620" y="4166682"/>
                    <a:pt x="3106855" y="4145446"/>
                    <a:pt x="3098659" y="4121976"/>
                  </a:cubicBezTo>
                  <a:cubicBezTo>
                    <a:pt x="3092698" y="4105583"/>
                    <a:pt x="3075933" y="4100367"/>
                    <a:pt x="3062521" y="4092544"/>
                  </a:cubicBezTo>
                  <a:cubicBezTo>
                    <a:pt x="3047247" y="4083603"/>
                    <a:pt x="3032717" y="4071308"/>
                    <a:pt x="3023031" y="4056033"/>
                  </a:cubicBezTo>
                  <a:cubicBezTo>
                    <a:pt x="2996952" y="4014308"/>
                    <a:pt x="3010736" y="3960660"/>
                    <a:pt x="2995834" y="3915581"/>
                  </a:cubicBezTo>
                  <a:cubicBezTo>
                    <a:pt x="2986893" y="3888012"/>
                    <a:pt x="2968638" y="3860443"/>
                    <a:pt x="2940696" y="3852992"/>
                  </a:cubicBezTo>
                  <a:cubicBezTo>
                    <a:pt x="2934363" y="3851129"/>
                    <a:pt x="2927284" y="3850384"/>
                    <a:pt x="2922069" y="3845913"/>
                  </a:cubicBezTo>
                  <a:cubicBezTo>
                    <a:pt x="2904931" y="3831011"/>
                    <a:pt x="2936226" y="3821697"/>
                    <a:pt x="2946657" y="3823187"/>
                  </a:cubicBezTo>
                  <a:cubicBezTo>
                    <a:pt x="2967520" y="3826168"/>
                    <a:pt x="2984285" y="3843305"/>
                    <a:pt x="2997697" y="3857835"/>
                  </a:cubicBezTo>
                  <a:cubicBezTo>
                    <a:pt x="3015952" y="3877208"/>
                    <a:pt x="3034580" y="3897698"/>
                    <a:pt x="3041658" y="3923032"/>
                  </a:cubicBezTo>
                  <a:cubicBezTo>
                    <a:pt x="3046874" y="3942032"/>
                    <a:pt x="3045384" y="3961777"/>
                    <a:pt x="3048364" y="3981150"/>
                  </a:cubicBezTo>
                  <a:cubicBezTo>
                    <a:pt x="3054325" y="4017288"/>
                    <a:pt x="3075933" y="4040759"/>
                    <a:pt x="3100522" y="4065347"/>
                  </a:cubicBezTo>
                  <a:cubicBezTo>
                    <a:pt x="3155660" y="4120485"/>
                    <a:pt x="3195150" y="4055288"/>
                    <a:pt x="3195150" y="4055288"/>
                  </a:cubicBezTo>
                  <a:cubicBezTo>
                    <a:pt x="3215641" y="4020268"/>
                    <a:pt x="3239484" y="3987111"/>
                    <a:pt x="3262583" y="3953581"/>
                  </a:cubicBezTo>
                  <a:cubicBezTo>
                    <a:pt x="3291269" y="3911855"/>
                    <a:pt x="3318838" y="3869384"/>
                    <a:pt x="3350133" y="3829521"/>
                  </a:cubicBezTo>
                  <a:cubicBezTo>
                    <a:pt x="3361309" y="3814991"/>
                    <a:pt x="3371741" y="3799344"/>
                    <a:pt x="3375466" y="3781462"/>
                  </a:cubicBezTo>
                  <a:cubicBezTo>
                    <a:pt x="3380309" y="3756500"/>
                    <a:pt x="3367270" y="3734147"/>
                    <a:pt x="3347525" y="3719618"/>
                  </a:cubicBezTo>
                  <a:cubicBezTo>
                    <a:pt x="3326289" y="3703970"/>
                    <a:pt x="3302818" y="3692794"/>
                    <a:pt x="3279347" y="3681245"/>
                  </a:cubicBezTo>
                  <a:cubicBezTo>
                    <a:pt x="3256994" y="3670441"/>
                    <a:pt x="3235759" y="3657774"/>
                    <a:pt x="3211170" y="3652558"/>
                  </a:cubicBezTo>
                  <a:cubicBezTo>
                    <a:pt x="3204092" y="3651068"/>
                    <a:pt x="3196268" y="3650323"/>
                    <a:pt x="3189190" y="3652186"/>
                  </a:cubicBezTo>
                  <a:cubicBezTo>
                    <a:pt x="3173170" y="3656284"/>
                    <a:pt x="3163483" y="3671186"/>
                    <a:pt x="3148209" y="3676774"/>
                  </a:cubicBezTo>
                  <a:cubicBezTo>
                    <a:pt x="3138150" y="3680500"/>
                    <a:pt x="3122875" y="3683480"/>
                    <a:pt x="3112444" y="3682362"/>
                  </a:cubicBezTo>
                  <a:cubicBezTo>
                    <a:pt x="3037188" y="3675284"/>
                    <a:pt x="3006266" y="3622008"/>
                    <a:pt x="3006266" y="3622008"/>
                  </a:cubicBezTo>
                  <a:cubicBezTo>
                    <a:pt x="2971991" y="3583263"/>
                    <a:pt x="2999932" y="3599655"/>
                    <a:pt x="2999932" y="3599655"/>
                  </a:cubicBezTo>
                  <a:cubicBezTo>
                    <a:pt x="3031599" y="3634675"/>
                    <a:pt x="3091580" y="3651068"/>
                    <a:pt x="3136287" y="3637283"/>
                  </a:cubicBezTo>
                  <a:cubicBezTo>
                    <a:pt x="3144111" y="3635048"/>
                    <a:pt x="3152307" y="3630950"/>
                    <a:pt x="3154169" y="3623126"/>
                  </a:cubicBezTo>
                  <a:cubicBezTo>
                    <a:pt x="3156032" y="3614930"/>
                    <a:pt x="3150071" y="3607107"/>
                    <a:pt x="3145228" y="3600401"/>
                  </a:cubicBezTo>
                  <a:cubicBezTo>
                    <a:pt x="3141130" y="3594440"/>
                    <a:pt x="3137777" y="3587734"/>
                    <a:pt x="3135542" y="3581028"/>
                  </a:cubicBezTo>
                  <a:cubicBezTo>
                    <a:pt x="3134424" y="3577302"/>
                    <a:pt x="3133307" y="3573204"/>
                    <a:pt x="3134424" y="3569479"/>
                  </a:cubicBezTo>
                  <a:cubicBezTo>
                    <a:pt x="3139267" y="3551969"/>
                    <a:pt x="3179876" y="3566125"/>
                    <a:pt x="3191052" y="3568361"/>
                  </a:cubicBezTo>
                  <a:cubicBezTo>
                    <a:pt x="3217876" y="3573949"/>
                    <a:pt x="3250288" y="3586616"/>
                    <a:pt x="3277112" y="3576557"/>
                  </a:cubicBezTo>
                  <a:cubicBezTo>
                    <a:pt x="3281210" y="3575067"/>
                    <a:pt x="3285308" y="3572831"/>
                    <a:pt x="3288289" y="3569479"/>
                  </a:cubicBezTo>
                  <a:cubicBezTo>
                    <a:pt x="3307662" y="3547870"/>
                    <a:pt x="3293132" y="3504654"/>
                    <a:pt x="3281210" y="3483419"/>
                  </a:cubicBezTo>
                  <a:cubicBezTo>
                    <a:pt x="3266308" y="3457340"/>
                    <a:pt x="3244327" y="3435359"/>
                    <a:pt x="3220112" y="3417849"/>
                  </a:cubicBezTo>
                  <a:cubicBezTo>
                    <a:pt x="3186209" y="3392888"/>
                    <a:pt x="3142993" y="3383202"/>
                    <a:pt x="3113189" y="3351907"/>
                  </a:cubicBezTo>
                  <a:cubicBezTo>
                    <a:pt x="3110953" y="3349299"/>
                    <a:pt x="3108346" y="3345946"/>
                    <a:pt x="3109836" y="3342593"/>
                  </a:cubicBezTo>
                  <a:cubicBezTo>
                    <a:pt x="3110953" y="3339613"/>
                    <a:pt x="3114679" y="3338868"/>
                    <a:pt x="3117659" y="3338495"/>
                  </a:cubicBezTo>
                  <a:cubicBezTo>
                    <a:pt x="3144483" y="3334770"/>
                    <a:pt x="3171679" y="3343339"/>
                    <a:pt x="3196641" y="3354515"/>
                  </a:cubicBezTo>
                  <a:cubicBezTo>
                    <a:pt x="3283446" y="3394751"/>
                    <a:pt x="3332250" y="3468144"/>
                    <a:pt x="3369878" y="3552714"/>
                  </a:cubicBezTo>
                  <a:cubicBezTo>
                    <a:pt x="3376957" y="3568361"/>
                    <a:pt x="3384035" y="3585126"/>
                    <a:pt x="3399310" y="3593322"/>
                  </a:cubicBezTo>
                  <a:cubicBezTo>
                    <a:pt x="3424643" y="3606734"/>
                    <a:pt x="3460781" y="3591087"/>
                    <a:pt x="3482762" y="3576930"/>
                  </a:cubicBezTo>
                  <a:cubicBezTo>
                    <a:pt x="3507723" y="3560910"/>
                    <a:pt x="3529331" y="3538184"/>
                    <a:pt x="3543488" y="3512105"/>
                  </a:cubicBezTo>
                  <a:cubicBezTo>
                    <a:pt x="3581488" y="3442065"/>
                    <a:pt x="3562116" y="3360476"/>
                    <a:pt x="3516292" y="3299377"/>
                  </a:cubicBezTo>
                  <a:cubicBezTo>
                    <a:pt x="3474938" y="3243494"/>
                    <a:pt x="3421290" y="3205121"/>
                    <a:pt x="3359819" y="3174199"/>
                  </a:cubicBezTo>
                  <a:cubicBezTo>
                    <a:pt x="3292387" y="3140297"/>
                    <a:pt x="3218621" y="3118689"/>
                    <a:pt x="3154542" y="3078080"/>
                  </a:cubicBezTo>
                  <a:cubicBezTo>
                    <a:pt x="3148581" y="3074355"/>
                    <a:pt x="3142248" y="3069884"/>
                    <a:pt x="3140757" y="3062806"/>
                  </a:cubicBezTo>
                  <a:cubicBezTo>
                    <a:pt x="3135169" y="3034119"/>
                    <a:pt x="3221602" y="3063551"/>
                    <a:pt x="3232033" y="3067649"/>
                  </a:cubicBezTo>
                  <a:cubicBezTo>
                    <a:pt x="3306171" y="3096708"/>
                    <a:pt x="3375466" y="3137317"/>
                    <a:pt x="3442526" y="3180160"/>
                  </a:cubicBezTo>
                  <a:cubicBezTo>
                    <a:pt x="3472703" y="3199533"/>
                    <a:pt x="3506978" y="3214062"/>
                    <a:pt x="3543488" y="3215925"/>
                  </a:cubicBezTo>
                  <a:cubicBezTo>
                    <a:pt x="3568449" y="3217416"/>
                    <a:pt x="3594528" y="3215925"/>
                    <a:pt x="3617254" y="3204004"/>
                  </a:cubicBezTo>
                  <a:cubicBezTo>
                    <a:pt x="3649293" y="3187239"/>
                    <a:pt x="3667921" y="3151846"/>
                    <a:pt x="3676117" y="3116826"/>
                  </a:cubicBezTo>
                  <a:cubicBezTo>
                    <a:pt x="3690274" y="3055355"/>
                    <a:pt x="3685058" y="2990530"/>
                    <a:pt x="3695862" y="2928687"/>
                  </a:cubicBezTo>
                  <a:cubicBezTo>
                    <a:pt x="3699215" y="2908941"/>
                    <a:pt x="3702941" y="2886588"/>
                    <a:pt x="3712255" y="2868333"/>
                  </a:cubicBezTo>
                  <a:cubicBezTo>
                    <a:pt x="3736098" y="2821391"/>
                    <a:pt x="3737961" y="2759920"/>
                    <a:pt x="3735726" y="2708135"/>
                  </a:cubicBezTo>
                  <a:cubicBezTo>
                    <a:pt x="3734981" y="2696213"/>
                    <a:pt x="3733863" y="2683919"/>
                    <a:pt x="3727902" y="2673487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rnd">
              <a:solidFill>
                <a:schemeClr val="accent4">
                  <a:lumMod val="60000"/>
                  <a:lumOff val="40000"/>
                </a:schemeClr>
              </a:solidFill>
              <a:prstDash val="solid"/>
              <a:round/>
            </a:ln>
            <a:effectLst>
              <a:outerShdw blurRad="50800" dist="6350" dir="2700000" algn="tl" rotWithShape="0">
                <a:schemeClr val="tx2">
                  <a:lumMod val="75000"/>
                  <a:lumOff val="25000"/>
                  <a:alpha val="25000"/>
                </a:scheme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78A0AEE3-1B1E-3A05-5BF2-A50CA61881D7}"/>
                </a:ext>
              </a:extLst>
            </p:cNvPr>
            <p:cNvSpPr/>
            <p:nvPr/>
          </p:nvSpPr>
          <p:spPr>
            <a:xfrm>
              <a:off x="8091155" y="3369203"/>
              <a:ext cx="8944" cy="1437"/>
            </a:xfrm>
            <a:custGeom>
              <a:avLst/>
              <a:gdLst>
                <a:gd name="csX0" fmla="*/ 0 w 8944"/>
                <a:gd name="csY0" fmla="*/ 0 h 1437"/>
                <a:gd name="csX1" fmla="*/ 8944 w 8944"/>
                <a:gd name="csY1" fmla="*/ 1437 h 1437"/>
                <a:gd name="csX2" fmla="*/ 5741 w 8944"/>
                <a:gd name="csY2" fmla="*/ 1370 h 1437"/>
                <a:gd name="csX3" fmla="*/ 0 w 8944"/>
                <a:gd name="csY3" fmla="*/ 0 h 14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</a:cxnLst>
              <a:rect l="l" t="t" r="r" b="b"/>
              <a:pathLst>
                <a:path w="8944" h="1437">
                  <a:moveTo>
                    <a:pt x="0" y="0"/>
                  </a:moveTo>
                  <a:lnTo>
                    <a:pt x="8944" y="1437"/>
                  </a:lnTo>
                  <a:lnTo>
                    <a:pt x="5741" y="13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  <a:alpha val="40000"/>
              </a:schemeClr>
            </a:solidFill>
            <a:ln w="153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GB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16CABAA3-8052-005A-D3FD-642574A00A3C}"/>
                </a:ext>
              </a:extLst>
            </p:cNvPr>
            <p:cNvSpPr/>
            <p:nvPr/>
          </p:nvSpPr>
          <p:spPr>
            <a:xfrm>
              <a:off x="8100099" y="3370640"/>
              <a:ext cx="16858" cy="1877"/>
            </a:xfrm>
            <a:custGeom>
              <a:avLst/>
              <a:gdLst>
                <a:gd name="csX0" fmla="*/ 0 w 16858"/>
                <a:gd name="csY0" fmla="*/ 0 h 1877"/>
                <a:gd name="csX1" fmla="*/ 7267 w 16858"/>
                <a:gd name="csY1" fmla="*/ 152 h 1877"/>
                <a:gd name="csX2" fmla="*/ 16858 w 16858"/>
                <a:gd name="csY2" fmla="*/ 252 h 1877"/>
                <a:gd name="csX3" fmla="*/ 16690 w 16858"/>
                <a:gd name="csY3" fmla="*/ 252 h 1877"/>
                <a:gd name="csX4" fmla="*/ 16690 w 16858"/>
                <a:gd name="csY4" fmla="*/ 1073 h 1877"/>
                <a:gd name="csX5" fmla="*/ 11685 w 16858"/>
                <a:gd name="csY5" fmla="*/ 1877 h 1877"/>
                <a:gd name="csX6" fmla="*/ 0 w 16858"/>
                <a:gd name="csY6" fmla="*/ 0 h 187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</a:cxnLst>
              <a:rect l="l" t="t" r="r" b="b"/>
              <a:pathLst>
                <a:path w="16858" h="1877">
                  <a:moveTo>
                    <a:pt x="0" y="0"/>
                  </a:moveTo>
                  <a:lnTo>
                    <a:pt x="7267" y="152"/>
                  </a:lnTo>
                  <a:cubicBezTo>
                    <a:pt x="12136" y="212"/>
                    <a:pt x="16858" y="252"/>
                    <a:pt x="16858" y="252"/>
                  </a:cubicBezTo>
                  <a:lnTo>
                    <a:pt x="16690" y="252"/>
                  </a:lnTo>
                  <a:lnTo>
                    <a:pt x="16690" y="1073"/>
                  </a:lnTo>
                  <a:lnTo>
                    <a:pt x="11685" y="187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>
                <a:lumMod val="75000"/>
                <a:alpha val="40000"/>
              </a:schemeClr>
            </a:solidFill>
            <a:ln w="153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GB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E89A7A39-C664-4A7D-9E37-F0C224432AC6}"/>
                </a:ext>
              </a:extLst>
            </p:cNvPr>
            <p:cNvSpPr/>
            <p:nvPr/>
          </p:nvSpPr>
          <p:spPr>
            <a:xfrm>
              <a:off x="7294953" y="3056913"/>
              <a:ext cx="756999" cy="1126512"/>
            </a:xfrm>
            <a:custGeom>
              <a:avLst/>
              <a:gdLst>
                <a:gd name="csX0" fmla="*/ 368677 w 756999"/>
                <a:gd name="csY0" fmla="*/ 24 h 1126512"/>
                <a:gd name="csX1" fmla="*/ 436586 w 756999"/>
                <a:gd name="csY1" fmla="*/ 28911 h 1126512"/>
                <a:gd name="csX2" fmla="*/ 495659 w 756999"/>
                <a:gd name="csY2" fmla="*/ 62510 h 1126512"/>
                <a:gd name="csX3" fmla="*/ 612843 w 756999"/>
                <a:gd name="csY3" fmla="*/ 141093 h 1126512"/>
                <a:gd name="csX4" fmla="*/ 664509 w 756999"/>
                <a:gd name="csY4" fmla="*/ 303867 h 1126512"/>
                <a:gd name="csX5" fmla="*/ 663176 w 756999"/>
                <a:gd name="csY5" fmla="*/ 313585 h 1126512"/>
                <a:gd name="csX6" fmla="*/ 667489 w 756999"/>
                <a:gd name="csY6" fmla="*/ 345067 h 1126512"/>
                <a:gd name="csX7" fmla="*/ 677621 w 756999"/>
                <a:gd name="csY7" fmla="*/ 376712 h 1126512"/>
                <a:gd name="csX8" fmla="*/ 756997 w 756999"/>
                <a:gd name="csY8" fmla="*/ 445769 h 1126512"/>
                <a:gd name="csX9" fmla="*/ 680003 w 756999"/>
                <a:gd name="csY9" fmla="*/ 573562 h 1126512"/>
                <a:gd name="csX10" fmla="*/ 644284 w 756999"/>
                <a:gd name="csY10" fmla="*/ 636269 h 1126512"/>
                <a:gd name="csX11" fmla="*/ 644086 w 756999"/>
                <a:gd name="csY11" fmla="*/ 692923 h 1126512"/>
                <a:gd name="csX12" fmla="*/ 643805 w 756999"/>
                <a:gd name="csY12" fmla="*/ 701249 h 1126512"/>
                <a:gd name="csX13" fmla="*/ 646174 w 756999"/>
                <a:gd name="csY13" fmla="*/ 711245 h 1126512"/>
                <a:gd name="csX14" fmla="*/ 637528 w 756999"/>
                <a:gd name="csY14" fmla="*/ 866575 h 1126512"/>
                <a:gd name="csX15" fmla="*/ 563664 w 756999"/>
                <a:gd name="csY15" fmla="*/ 928877 h 1126512"/>
                <a:gd name="csX16" fmla="*/ 540900 w 756999"/>
                <a:gd name="csY16" fmla="*/ 984509 h 1126512"/>
                <a:gd name="csX17" fmla="*/ 522170 w 756999"/>
                <a:gd name="csY17" fmla="*/ 994622 h 1126512"/>
                <a:gd name="csX18" fmla="*/ 515967 w 756999"/>
                <a:gd name="csY18" fmla="*/ 994405 h 1126512"/>
                <a:gd name="csX19" fmla="*/ 499815 w 756999"/>
                <a:gd name="csY19" fmla="*/ 997855 h 1126512"/>
                <a:gd name="csX20" fmla="*/ 481252 w 756999"/>
                <a:gd name="csY20" fmla="*/ 1012197 h 1126512"/>
                <a:gd name="csX21" fmla="*/ 473759 w 756999"/>
                <a:gd name="csY21" fmla="*/ 1015049 h 1126512"/>
                <a:gd name="csX22" fmla="*/ 423619 w 756999"/>
                <a:gd name="csY22" fmla="*/ 1061256 h 1126512"/>
                <a:gd name="csX23" fmla="*/ 347161 w 756999"/>
                <a:gd name="csY23" fmla="*/ 1080718 h 1126512"/>
                <a:gd name="csX24" fmla="*/ 347161 w 756999"/>
                <a:gd name="csY24" fmla="*/ 1080596 h 1126512"/>
                <a:gd name="csX25" fmla="*/ 345721 w 756999"/>
                <a:gd name="csY25" fmla="*/ 1081208 h 1126512"/>
                <a:gd name="csX26" fmla="*/ 249668 w 756999"/>
                <a:gd name="csY26" fmla="*/ 1115236 h 1126512"/>
                <a:gd name="csX27" fmla="*/ 65632 w 756999"/>
                <a:gd name="csY27" fmla="*/ 936589 h 1126512"/>
                <a:gd name="csX28" fmla="*/ 38448 w 756999"/>
                <a:gd name="csY28" fmla="*/ 900052 h 1126512"/>
                <a:gd name="csX29" fmla="*/ 16260 w 756999"/>
                <a:gd name="csY29" fmla="*/ 831078 h 1126512"/>
                <a:gd name="csX30" fmla="*/ 0 w 756999"/>
                <a:gd name="csY30" fmla="*/ 788991 h 1126512"/>
                <a:gd name="csX31" fmla="*/ 737 w 756999"/>
                <a:gd name="csY31" fmla="*/ 788580 h 1126512"/>
                <a:gd name="csX32" fmla="*/ 33920 w 756999"/>
                <a:gd name="csY32" fmla="*/ 789358 h 1126512"/>
                <a:gd name="csX33" fmla="*/ 73204 w 756999"/>
                <a:gd name="csY33" fmla="*/ 836257 h 1126512"/>
                <a:gd name="csX34" fmla="*/ 83401 w 756999"/>
                <a:gd name="csY34" fmla="*/ 872469 h 1126512"/>
                <a:gd name="csX35" fmla="*/ 106303 w 756999"/>
                <a:gd name="csY35" fmla="*/ 892091 h 1126512"/>
                <a:gd name="csX36" fmla="*/ 160298 w 756999"/>
                <a:gd name="csY36" fmla="*/ 909638 h 1126512"/>
                <a:gd name="csX37" fmla="*/ 226496 w 756999"/>
                <a:gd name="csY37" fmla="*/ 935959 h 1126512"/>
                <a:gd name="csX38" fmla="*/ 243715 w 756999"/>
                <a:gd name="csY38" fmla="*/ 948084 h 1126512"/>
                <a:gd name="csX39" fmla="*/ 237195 w 756999"/>
                <a:gd name="csY39" fmla="*/ 929579 h 1126512"/>
                <a:gd name="csX40" fmla="*/ 176179 w 756999"/>
                <a:gd name="csY40" fmla="*/ 903257 h 1126512"/>
                <a:gd name="csX41" fmla="*/ 136226 w 756999"/>
                <a:gd name="csY41" fmla="*/ 887783 h 1126512"/>
                <a:gd name="csX42" fmla="*/ 141074 w 756999"/>
                <a:gd name="csY42" fmla="*/ 865450 h 1126512"/>
                <a:gd name="csX43" fmla="*/ 179355 w 756999"/>
                <a:gd name="csY43" fmla="*/ 872150 h 1126512"/>
                <a:gd name="csX44" fmla="*/ 213457 w 756999"/>
                <a:gd name="csY44" fmla="*/ 861462 h 1126512"/>
                <a:gd name="csX45" fmla="*/ 241040 w 756999"/>
                <a:gd name="csY45" fmla="*/ 841841 h 1126512"/>
                <a:gd name="csX46" fmla="*/ 333149 w 756999"/>
                <a:gd name="csY46" fmla="*/ 855560 h 1126512"/>
                <a:gd name="csX47" fmla="*/ 353042 w 756999"/>
                <a:gd name="csY47" fmla="*/ 871831 h 1126512"/>
                <a:gd name="csX48" fmla="*/ 359896 w 756999"/>
                <a:gd name="csY48" fmla="*/ 879169 h 1126512"/>
                <a:gd name="csX49" fmla="*/ 368756 w 756999"/>
                <a:gd name="csY49" fmla="*/ 878212 h 1126512"/>
                <a:gd name="csX50" fmla="*/ 357556 w 756999"/>
                <a:gd name="csY50" fmla="*/ 863696 h 1126512"/>
                <a:gd name="csX51" fmla="*/ 321113 w 756999"/>
                <a:gd name="csY51" fmla="*/ 835300 h 1126512"/>
                <a:gd name="csX52" fmla="*/ 247559 w 756999"/>
                <a:gd name="csY52" fmla="*/ 821581 h 1126512"/>
                <a:gd name="csX53" fmla="*/ 211786 w 756999"/>
                <a:gd name="csY53" fmla="*/ 826846 h 1126512"/>
                <a:gd name="csX54" fmla="*/ 152608 w 756999"/>
                <a:gd name="csY54" fmla="*/ 841841 h 1126512"/>
                <a:gd name="csX55" fmla="*/ 116333 w 756999"/>
                <a:gd name="csY55" fmla="*/ 854124 h 1126512"/>
                <a:gd name="csX56" fmla="*/ 89586 w 756999"/>
                <a:gd name="csY56" fmla="*/ 815200 h 1126512"/>
                <a:gd name="csX57" fmla="*/ 67019 w 756999"/>
                <a:gd name="csY57" fmla="*/ 793984 h 1126512"/>
                <a:gd name="csX58" fmla="*/ 33752 w 756999"/>
                <a:gd name="csY58" fmla="*/ 760962 h 1126512"/>
                <a:gd name="csX59" fmla="*/ 21215 w 756999"/>
                <a:gd name="csY59" fmla="*/ 708319 h 1126512"/>
                <a:gd name="csX60" fmla="*/ 17036 w 756999"/>
                <a:gd name="csY60" fmla="*/ 656793 h 1126512"/>
                <a:gd name="csX61" fmla="*/ 22385 w 756999"/>
                <a:gd name="csY61" fmla="*/ 633503 h 1126512"/>
                <a:gd name="csX62" fmla="*/ 38266 w 756999"/>
                <a:gd name="csY62" fmla="*/ 615477 h 1126512"/>
                <a:gd name="csX63" fmla="*/ 70863 w 756999"/>
                <a:gd name="csY63" fmla="*/ 613881 h 1126512"/>
                <a:gd name="csX64" fmla="*/ 100619 w 756999"/>
                <a:gd name="csY64" fmla="*/ 629036 h 1126512"/>
                <a:gd name="csX65" fmla="*/ 127701 w 756999"/>
                <a:gd name="csY65" fmla="*/ 643553 h 1126512"/>
                <a:gd name="csX66" fmla="*/ 131378 w 756999"/>
                <a:gd name="csY66" fmla="*/ 643234 h 1126512"/>
                <a:gd name="csX67" fmla="*/ 122852 w 756999"/>
                <a:gd name="csY67" fmla="*/ 617870 h 1126512"/>
                <a:gd name="csX68" fmla="*/ 98112 w 756999"/>
                <a:gd name="csY68" fmla="*/ 601917 h 1126512"/>
                <a:gd name="csX69" fmla="*/ 66016 w 756999"/>
                <a:gd name="csY69" fmla="*/ 590431 h 1126512"/>
                <a:gd name="csX70" fmla="*/ 28737 w 756999"/>
                <a:gd name="csY70" fmla="*/ 567141 h 1126512"/>
                <a:gd name="csX71" fmla="*/ 24892 w 756999"/>
                <a:gd name="csY71" fmla="*/ 540500 h 1126512"/>
                <a:gd name="csX72" fmla="*/ 43448 w 756999"/>
                <a:gd name="csY72" fmla="*/ 481317 h 1126512"/>
                <a:gd name="csX73" fmla="*/ 81562 w 756999"/>
                <a:gd name="csY73" fmla="*/ 463610 h 1126512"/>
                <a:gd name="csX74" fmla="*/ 183701 w 756999"/>
                <a:gd name="csY74" fmla="*/ 495515 h 1126512"/>
                <a:gd name="csX75" fmla="*/ 219977 w 756999"/>
                <a:gd name="csY75" fmla="*/ 500779 h 1126512"/>
                <a:gd name="csX76" fmla="*/ 199081 w 756999"/>
                <a:gd name="csY76" fmla="*/ 485784 h 1126512"/>
                <a:gd name="csX77" fmla="*/ 116835 w 756999"/>
                <a:gd name="csY77" fmla="*/ 464886 h 1126512"/>
                <a:gd name="csX78" fmla="*/ 66684 w 756999"/>
                <a:gd name="csY78" fmla="*/ 417986 h 1126512"/>
                <a:gd name="csX79" fmla="*/ 94100 w 756999"/>
                <a:gd name="csY79" fmla="*/ 353220 h 1126512"/>
                <a:gd name="csX80" fmla="*/ 147927 w 756999"/>
                <a:gd name="csY80" fmla="*/ 343967 h 1126512"/>
                <a:gd name="csX81" fmla="*/ 228669 w 756999"/>
                <a:gd name="csY81" fmla="*/ 350189 h 1126512"/>
                <a:gd name="csX82" fmla="*/ 271464 w 756999"/>
                <a:gd name="csY82" fmla="*/ 391984 h 1126512"/>
                <a:gd name="csX83" fmla="*/ 331143 w 756999"/>
                <a:gd name="csY83" fmla="*/ 413200 h 1126512"/>
                <a:gd name="csX84" fmla="*/ 364911 w 756999"/>
                <a:gd name="csY84" fmla="*/ 412562 h 1126512"/>
                <a:gd name="csX85" fmla="*/ 421246 w 756999"/>
                <a:gd name="csY85" fmla="*/ 402672 h 1126512"/>
                <a:gd name="csX86" fmla="*/ 470895 w 756999"/>
                <a:gd name="csY86" fmla="*/ 378903 h 1126512"/>
                <a:gd name="csX87" fmla="*/ 473570 w 756999"/>
                <a:gd name="csY87" fmla="*/ 371884 h 1126512"/>
                <a:gd name="csX88" fmla="*/ 467050 w 756999"/>
                <a:gd name="csY88" fmla="*/ 370129 h 1126512"/>
                <a:gd name="csX89" fmla="*/ 446154 w 756999"/>
                <a:gd name="csY89" fmla="*/ 377786 h 1126512"/>
                <a:gd name="csX90" fmla="*/ 340672 w 756999"/>
                <a:gd name="csY90" fmla="*/ 401396 h 1126512"/>
                <a:gd name="csX91" fmla="*/ 302056 w 756999"/>
                <a:gd name="csY91" fmla="*/ 393420 h 1126512"/>
                <a:gd name="csX92" fmla="*/ 289017 w 756999"/>
                <a:gd name="csY92" fmla="*/ 372203 h 1126512"/>
                <a:gd name="csX93" fmla="*/ 272802 w 756999"/>
                <a:gd name="csY93" fmla="*/ 346998 h 1126512"/>
                <a:gd name="csX94" fmla="*/ 260599 w 756999"/>
                <a:gd name="csY94" fmla="*/ 334555 h 1126512"/>
                <a:gd name="csX95" fmla="*/ 214627 w 756999"/>
                <a:gd name="csY95" fmla="*/ 334715 h 1126512"/>
                <a:gd name="csX96" fmla="*/ 145922 w 756999"/>
                <a:gd name="csY96" fmla="*/ 332003 h 1126512"/>
                <a:gd name="csX97" fmla="*/ 150602 w 756999"/>
                <a:gd name="csY97" fmla="*/ 272660 h 1126512"/>
                <a:gd name="csX98" fmla="*/ 171498 w 756999"/>
                <a:gd name="csY98" fmla="*/ 236767 h 1126512"/>
                <a:gd name="csX99" fmla="*/ 183033 w 756999"/>
                <a:gd name="csY99" fmla="*/ 197365 h 1126512"/>
                <a:gd name="csX100" fmla="*/ 254079 w 756999"/>
                <a:gd name="csY100" fmla="*/ 176946 h 1126512"/>
                <a:gd name="csX101" fmla="*/ 317268 w 756999"/>
                <a:gd name="csY101" fmla="*/ 185879 h 1126512"/>
                <a:gd name="csX102" fmla="*/ 406034 w 756999"/>
                <a:gd name="csY102" fmla="*/ 183646 h 1126512"/>
                <a:gd name="csX103" fmla="*/ 398177 w 756999"/>
                <a:gd name="csY103" fmla="*/ 177903 h 1126512"/>
                <a:gd name="csX104" fmla="*/ 323453 w 756999"/>
                <a:gd name="csY104" fmla="*/ 177903 h 1126512"/>
                <a:gd name="csX105" fmla="*/ 248228 w 756999"/>
                <a:gd name="csY105" fmla="*/ 151741 h 1126512"/>
                <a:gd name="csX106" fmla="*/ 247392 w 756999"/>
                <a:gd name="csY106" fmla="*/ 150146 h 1126512"/>
                <a:gd name="csX107" fmla="*/ 246515 w 756999"/>
                <a:gd name="csY107" fmla="*/ 95988 h 1126512"/>
                <a:gd name="csX108" fmla="*/ 259994 w 756999"/>
                <a:gd name="csY108" fmla="*/ 76960 h 1126512"/>
                <a:gd name="csX109" fmla="*/ 266695 w 756999"/>
                <a:gd name="csY109" fmla="*/ 70690 h 1126512"/>
                <a:gd name="csX110" fmla="*/ 287512 w 756999"/>
                <a:gd name="csY110" fmla="*/ 57622 h 1126512"/>
                <a:gd name="csX111" fmla="*/ 317936 w 756999"/>
                <a:gd name="csY111" fmla="*/ 43106 h 1126512"/>
                <a:gd name="csX112" fmla="*/ 325271 w 756999"/>
                <a:gd name="csY112" fmla="*/ 18360 h 1126512"/>
                <a:gd name="csX113" fmla="*/ 325258 w 756999"/>
                <a:gd name="csY113" fmla="*/ 18103 h 1126512"/>
                <a:gd name="csX114" fmla="*/ 339718 w 756999"/>
                <a:gd name="csY114" fmla="*/ 8217 h 1126512"/>
                <a:gd name="csX115" fmla="*/ 368677 w 756999"/>
                <a:gd name="csY115" fmla="*/ 24 h 1126512"/>
                <a:gd name="csX0" fmla="*/ 368677 w 756999"/>
                <a:gd name="csY0" fmla="*/ 24 h 1126512"/>
                <a:gd name="csX1" fmla="*/ 436586 w 756999"/>
                <a:gd name="csY1" fmla="*/ 28911 h 1126512"/>
                <a:gd name="csX2" fmla="*/ 495659 w 756999"/>
                <a:gd name="csY2" fmla="*/ 62510 h 1126512"/>
                <a:gd name="csX3" fmla="*/ 612843 w 756999"/>
                <a:gd name="csY3" fmla="*/ 141093 h 1126512"/>
                <a:gd name="csX4" fmla="*/ 664509 w 756999"/>
                <a:gd name="csY4" fmla="*/ 303867 h 1126512"/>
                <a:gd name="csX5" fmla="*/ 663176 w 756999"/>
                <a:gd name="csY5" fmla="*/ 313585 h 1126512"/>
                <a:gd name="csX6" fmla="*/ 667489 w 756999"/>
                <a:gd name="csY6" fmla="*/ 345067 h 1126512"/>
                <a:gd name="csX7" fmla="*/ 677621 w 756999"/>
                <a:gd name="csY7" fmla="*/ 376712 h 1126512"/>
                <a:gd name="csX8" fmla="*/ 756997 w 756999"/>
                <a:gd name="csY8" fmla="*/ 445769 h 1126512"/>
                <a:gd name="csX9" fmla="*/ 680003 w 756999"/>
                <a:gd name="csY9" fmla="*/ 573562 h 1126512"/>
                <a:gd name="csX10" fmla="*/ 644284 w 756999"/>
                <a:gd name="csY10" fmla="*/ 636269 h 1126512"/>
                <a:gd name="csX11" fmla="*/ 644086 w 756999"/>
                <a:gd name="csY11" fmla="*/ 692923 h 1126512"/>
                <a:gd name="csX12" fmla="*/ 646174 w 756999"/>
                <a:gd name="csY12" fmla="*/ 711245 h 1126512"/>
                <a:gd name="csX13" fmla="*/ 637528 w 756999"/>
                <a:gd name="csY13" fmla="*/ 866575 h 1126512"/>
                <a:gd name="csX14" fmla="*/ 563664 w 756999"/>
                <a:gd name="csY14" fmla="*/ 928877 h 1126512"/>
                <a:gd name="csX15" fmla="*/ 540900 w 756999"/>
                <a:gd name="csY15" fmla="*/ 984509 h 1126512"/>
                <a:gd name="csX16" fmla="*/ 522170 w 756999"/>
                <a:gd name="csY16" fmla="*/ 994622 h 1126512"/>
                <a:gd name="csX17" fmla="*/ 515967 w 756999"/>
                <a:gd name="csY17" fmla="*/ 994405 h 1126512"/>
                <a:gd name="csX18" fmla="*/ 499815 w 756999"/>
                <a:gd name="csY18" fmla="*/ 997855 h 1126512"/>
                <a:gd name="csX19" fmla="*/ 481252 w 756999"/>
                <a:gd name="csY19" fmla="*/ 1012197 h 1126512"/>
                <a:gd name="csX20" fmla="*/ 473759 w 756999"/>
                <a:gd name="csY20" fmla="*/ 1015049 h 1126512"/>
                <a:gd name="csX21" fmla="*/ 423619 w 756999"/>
                <a:gd name="csY21" fmla="*/ 1061256 h 1126512"/>
                <a:gd name="csX22" fmla="*/ 347161 w 756999"/>
                <a:gd name="csY22" fmla="*/ 1080718 h 1126512"/>
                <a:gd name="csX23" fmla="*/ 347161 w 756999"/>
                <a:gd name="csY23" fmla="*/ 1080596 h 1126512"/>
                <a:gd name="csX24" fmla="*/ 345721 w 756999"/>
                <a:gd name="csY24" fmla="*/ 1081208 h 1126512"/>
                <a:gd name="csX25" fmla="*/ 249668 w 756999"/>
                <a:gd name="csY25" fmla="*/ 1115236 h 1126512"/>
                <a:gd name="csX26" fmla="*/ 65632 w 756999"/>
                <a:gd name="csY26" fmla="*/ 936589 h 1126512"/>
                <a:gd name="csX27" fmla="*/ 38448 w 756999"/>
                <a:gd name="csY27" fmla="*/ 900052 h 1126512"/>
                <a:gd name="csX28" fmla="*/ 16260 w 756999"/>
                <a:gd name="csY28" fmla="*/ 831078 h 1126512"/>
                <a:gd name="csX29" fmla="*/ 0 w 756999"/>
                <a:gd name="csY29" fmla="*/ 788991 h 1126512"/>
                <a:gd name="csX30" fmla="*/ 737 w 756999"/>
                <a:gd name="csY30" fmla="*/ 788580 h 1126512"/>
                <a:gd name="csX31" fmla="*/ 33920 w 756999"/>
                <a:gd name="csY31" fmla="*/ 789358 h 1126512"/>
                <a:gd name="csX32" fmla="*/ 73204 w 756999"/>
                <a:gd name="csY32" fmla="*/ 836257 h 1126512"/>
                <a:gd name="csX33" fmla="*/ 83401 w 756999"/>
                <a:gd name="csY33" fmla="*/ 872469 h 1126512"/>
                <a:gd name="csX34" fmla="*/ 106303 w 756999"/>
                <a:gd name="csY34" fmla="*/ 892091 h 1126512"/>
                <a:gd name="csX35" fmla="*/ 160298 w 756999"/>
                <a:gd name="csY35" fmla="*/ 909638 h 1126512"/>
                <a:gd name="csX36" fmla="*/ 226496 w 756999"/>
                <a:gd name="csY36" fmla="*/ 935959 h 1126512"/>
                <a:gd name="csX37" fmla="*/ 243715 w 756999"/>
                <a:gd name="csY37" fmla="*/ 948084 h 1126512"/>
                <a:gd name="csX38" fmla="*/ 237195 w 756999"/>
                <a:gd name="csY38" fmla="*/ 929579 h 1126512"/>
                <a:gd name="csX39" fmla="*/ 176179 w 756999"/>
                <a:gd name="csY39" fmla="*/ 903257 h 1126512"/>
                <a:gd name="csX40" fmla="*/ 136226 w 756999"/>
                <a:gd name="csY40" fmla="*/ 887783 h 1126512"/>
                <a:gd name="csX41" fmla="*/ 141074 w 756999"/>
                <a:gd name="csY41" fmla="*/ 865450 h 1126512"/>
                <a:gd name="csX42" fmla="*/ 179355 w 756999"/>
                <a:gd name="csY42" fmla="*/ 872150 h 1126512"/>
                <a:gd name="csX43" fmla="*/ 213457 w 756999"/>
                <a:gd name="csY43" fmla="*/ 861462 h 1126512"/>
                <a:gd name="csX44" fmla="*/ 241040 w 756999"/>
                <a:gd name="csY44" fmla="*/ 841841 h 1126512"/>
                <a:gd name="csX45" fmla="*/ 333149 w 756999"/>
                <a:gd name="csY45" fmla="*/ 855560 h 1126512"/>
                <a:gd name="csX46" fmla="*/ 353042 w 756999"/>
                <a:gd name="csY46" fmla="*/ 871831 h 1126512"/>
                <a:gd name="csX47" fmla="*/ 359896 w 756999"/>
                <a:gd name="csY47" fmla="*/ 879169 h 1126512"/>
                <a:gd name="csX48" fmla="*/ 368756 w 756999"/>
                <a:gd name="csY48" fmla="*/ 878212 h 1126512"/>
                <a:gd name="csX49" fmla="*/ 357556 w 756999"/>
                <a:gd name="csY49" fmla="*/ 863696 h 1126512"/>
                <a:gd name="csX50" fmla="*/ 321113 w 756999"/>
                <a:gd name="csY50" fmla="*/ 835300 h 1126512"/>
                <a:gd name="csX51" fmla="*/ 247559 w 756999"/>
                <a:gd name="csY51" fmla="*/ 821581 h 1126512"/>
                <a:gd name="csX52" fmla="*/ 211786 w 756999"/>
                <a:gd name="csY52" fmla="*/ 826846 h 1126512"/>
                <a:gd name="csX53" fmla="*/ 152608 w 756999"/>
                <a:gd name="csY53" fmla="*/ 841841 h 1126512"/>
                <a:gd name="csX54" fmla="*/ 116333 w 756999"/>
                <a:gd name="csY54" fmla="*/ 854124 h 1126512"/>
                <a:gd name="csX55" fmla="*/ 89586 w 756999"/>
                <a:gd name="csY55" fmla="*/ 815200 h 1126512"/>
                <a:gd name="csX56" fmla="*/ 67019 w 756999"/>
                <a:gd name="csY56" fmla="*/ 793984 h 1126512"/>
                <a:gd name="csX57" fmla="*/ 33752 w 756999"/>
                <a:gd name="csY57" fmla="*/ 760962 h 1126512"/>
                <a:gd name="csX58" fmla="*/ 21215 w 756999"/>
                <a:gd name="csY58" fmla="*/ 708319 h 1126512"/>
                <a:gd name="csX59" fmla="*/ 17036 w 756999"/>
                <a:gd name="csY59" fmla="*/ 656793 h 1126512"/>
                <a:gd name="csX60" fmla="*/ 22385 w 756999"/>
                <a:gd name="csY60" fmla="*/ 633503 h 1126512"/>
                <a:gd name="csX61" fmla="*/ 38266 w 756999"/>
                <a:gd name="csY61" fmla="*/ 615477 h 1126512"/>
                <a:gd name="csX62" fmla="*/ 70863 w 756999"/>
                <a:gd name="csY62" fmla="*/ 613881 h 1126512"/>
                <a:gd name="csX63" fmla="*/ 100619 w 756999"/>
                <a:gd name="csY63" fmla="*/ 629036 h 1126512"/>
                <a:gd name="csX64" fmla="*/ 127701 w 756999"/>
                <a:gd name="csY64" fmla="*/ 643553 h 1126512"/>
                <a:gd name="csX65" fmla="*/ 131378 w 756999"/>
                <a:gd name="csY65" fmla="*/ 643234 h 1126512"/>
                <a:gd name="csX66" fmla="*/ 122852 w 756999"/>
                <a:gd name="csY66" fmla="*/ 617870 h 1126512"/>
                <a:gd name="csX67" fmla="*/ 98112 w 756999"/>
                <a:gd name="csY67" fmla="*/ 601917 h 1126512"/>
                <a:gd name="csX68" fmla="*/ 66016 w 756999"/>
                <a:gd name="csY68" fmla="*/ 590431 h 1126512"/>
                <a:gd name="csX69" fmla="*/ 28737 w 756999"/>
                <a:gd name="csY69" fmla="*/ 567141 h 1126512"/>
                <a:gd name="csX70" fmla="*/ 24892 w 756999"/>
                <a:gd name="csY70" fmla="*/ 540500 h 1126512"/>
                <a:gd name="csX71" fmla="*/ 43448 w 756999"/>
                <a:gd name="csY71" fmla="*/ 481317 h 1126512"/>
                <a:gd name="csX72" fmla="*/ 81562 w 756999"/>
                <a:gd name="csY72" fmla="*/ 463610 h 1126512"/>
                <a:gd name="csX73" fmla="*/ 183701 w 756999"/>
                <a:gd name="csY73" fmla="*/ 495515 h 1126512"/>
                <a:gd name="csX74" fmla="*/ 219977 w 756999"/>
                <a:gd name="csY74" fmla="*/ 500779 h 1126512"/>
                <a:gd name="csX75" fmla="*/ 199081 w 756999"/>
                <a:gd name="csY75" fmla="*/ 485784 h 1126512"/>
                <a:gd name="csX76" fmla="*/ 116835 w 756999"/>
                <a:gd name="csY76" fmla="*/ 464886 h 1126512"/>
                <a:gd name="csX77" fmla="*/ 66684 w 756999"/>
                <a:gd name="csY77" fmla="*/ 417986 h 1126512"/>
                <a:gd name="csX78" fmla="*/ 94100 w 756999"/>
                <a:gd name="csY78" fmla="*/ 353220 h 1126512"/>
                <a:gd name="csX79" fmla="*/ 147927 w 756999"/>
                <a:gd name="csY79" fmla="*/ 343967 h 1126512"/>
                <a:gd name="csX80" fmla="*/ 228669 w 756999"/>
                <a:gd name="csY80" fmla="*/ 350189 h 1126512"/>
                <a:gd name="csX81" fmla="*/ 271464 w 756999"/>
                <a:gd name="csY81" fmla="*/ 391984 h 1126512"/>
                <a:gd name="csX82" fmla="*/ 331143 w 756999"/>
                <a:gd name="csY82" fmla="*/ 413200 h 1126512"/>
                <a:gd name="csX83" fmla="*/ 364911 w 756999"/>
                <a:gd name="csY83" fmla="*/ 412562 h 1126512"/>
                <a:gd name="csX84" fmla="*/ 421246 w 756999"/>
                <a:gd name="csY84" fmla="*/ 402672 h 1126512"/>
                <a:gd name="csX85" fmla="*/ 470895 w 756999"/>
                <a:gd name="csY85" fmla="*/ 378903 h 1126512"/>
                <a:gd name="csX86" fmla="*/ 473570 w 756999"/>
                <a:gd name="csY86" fmla="*/ 371884 h 1126512"/>
                <a:gd name="csX87" fmla="*/ 467050 w 756999"/>
                <a:gd name="csY87" fmla="*/ 370129 h 1126512"/>
                <a:gd name="csX88" fmla="*/ 446154 w 756999"/>
                <a:gd name="csY88" fmla="*/ 377786 h 1126512"/>
                <a:gd name="csX89" fmla="*/ 340672 w 756999"/>
                <a:gd name="csY89" fmla="*/ 401396 h 1126512"/>
                <a:gd name="csX90" fmla="*/ 302056 w 756999"/>
                <a:gd name="csY90" fmla="*/ 393420 h 1126512"/>
                <a:gd name="csX91" fmla="*/ 289017 w 756999"/>
                <a:gd name="csY91" fmla="*/ 372203 h 1126512"/>
                <a:gd name="csX92" fmla="*/ 272802 w 756999"/>
                <a:gd name="csY92" fmla="*/ 346998 h 1126512"/>
                <a:gd name="csX93" fmla="*/ 260599 w 756999"/>
                <a:gd name="csY93" fmla="*/ 334555 h 1126512"/>
                <a:gd name="csX94" fmla="*/ 214627 w 756999"/>
                <a:gd name="csY94" fmla="*/ 334715 h 1126512"/>
                <a:gd name="csX95" fmla="*/ 145922 w 756999"/>
                <a:gd name="csY95" fmla="*/ 332003 h 1126512"/>
                <a:gd name="csX96" fmla="*/ 150602 w 756999"/>
                <a:gd name="csY96" fmla="*/ 272660 h 1126512"/>
                <a:gd name="csX97" fmla="*/ 171498 w 756999"/>
                <a:gd name="csY97" fmla="*/ 236767 h 1126512"/>
                <a:gd name="csX98" fmla="*/ 183033 w 756999"/>
                <a:gd name="csY98" fmla="*/ 197365 h 1126512"/>
                <a:gd name="csX99" fmla="*/ 254079 w 756999"/>
                <a:gd name="csY99" fmla="*/ 176946 h 1126512"/>
                <a:gd name="csX100" fmla="*/ 317268 w 756999"/>
                <a:gd name="csY100" fmla="*/ 185879 h 1126512"/>
                <a:gd name="csX101" fmla="*/ 406034 w 756999"/>
                <a:gd name="csY101" fmla="*/ 183646 h 1126512"/>
                <a:gd name="csX102" fmla="*/ 398177 w 756999"/>
                <a:gd name="csY102" fmla="*/ 177903 h 1126512"/>
                <a:gd name="csX103" fmla="*/ 323453 w 756999"/>
                <a:gd name="csY103" fmla="*/ 177903 h 1126512"/>
                <a:gd name="csX104" fmla="*/ 248228 w 756999"/>
                <a:gd name="csY104" fmla="*/ 151741 h 1126512"/>
                <a:gd name="csX105" fmla="*/ 247392 w 756999"/>
                <a:gd name="csY105" fmla="*/ 150146 h 1126512"/>
                <a:gd name="csX106" fmla="*/ 246515 w 756999"/>
                <a:gd name="csY106" fmla="*/ 95988 h 1126512"/>
                <a:gd name="csX107" fmla="*/ 259994 w 756999"/>
                <a:gd name="csY107" fmla="*/ 76960 h 1126512"/>
                <a:gd name="csX108" fmla="*/ 266695 w 756999"/>
                <a:gd name="csY108" fmla="*/ 70690 h 1126512"/>
                <a:gd name="csX109" fmla="*/ 287512 w 756999"/>
                <a:gd name="csY109" fmla="*/ 57622 h 1126512"/>
                <a:gd name="csX110" fmla="*/ 317936 w 756999"/>
                <a:gd name="csY110" fmla="*/ 43106 h 1126512"/>
                <a:gd name="csX111" fmla="*/ 325271 w 756999"/>
                <a:gd name="csY111" fmla="*/ 18360 h 1126512"/>
                <a:gd name="csX112" fmla="*/ 325258 w 756999"/>
                <a:gd name="csY112" fmla="*/ 18103 h 1126512"/>
                <a:gd name="csX113" fmla="*/ 339718 w 756999"/>
                <a:gd name="csY113" fmla="*/ 8217 h 1126512"/>
                <a:gd name="csX114" fmla="*/ 368677 w 756999"/>
                <a:gd name="csY114" fmla="*/ 24 h 11265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</a:cxnLst>
              <a:rect l="l" t="t" r="r" b="b"/>
              <a:pathLst>
                <a:path w="756999" h="1126512">
                  <a:moveTo>
                    <a:pt x="368677" y="24"/>
                  </a:moveTo>
                  <a:cubicBezTo>
                    <a:pt x="395572" y="-710"/>
                    <a:pt x="414975" y="14896"/>
                    <a:pt x="436586" y="28911"/>
                  </a:cubicBezTo>
                  <a:cubicBezTo>
                    <a:pt x="454933" y="41090"/>
                    <a:pt x="474912" y="52106"/>
                    <a:pt x="495659" y="62510"/>
                  </a:cubicBezTo>
                  <a:cubicBezTo>
                    <a:pt x="542245" y="85461"/>
                    <a:pt x="593537" y="104984"/>
                    <a:pt x="612843" y="141093"/>
                  </a:cubicBezTo>
                  <a:cubicBezTo>
                    <a:pt x="640074" y="193328"/>
                    <a:pt x="663686" y="248937"/>
                    <a:pt x="664509" y="303867"/>
                  </a:cubicBezTo>
                  <a:lnTo>
                    <a:pt x="663176" y="313585"/>
                  </a:lnTo>
                  <a:lnTo>
                    <a:pt x="667489" y="345067"/>
                  </a:lnTo>
                  <a:cubicBezTo>
                    <a:pt x="669750" y="357943"/>
                    <a:pt x="672793" y="369469"/>
                    <a:pt x="677621" y="376712"/>
                  </a:cubicBezTo>
                  <a:cubicBezTo>
                    <a:pt x="696935" y="405684"/>
                    <a:pt x="756600" y="412961"/>
                    <a:pt x="756997" y="445769"/>
                  </a:cubicBezTo>
                  <a:cubicBezTo>
                    <a:pt x="757394" y="478577"/>
                    <a:pt x="698789" y="541812"/>
                    <a:pt x="680003" y="573562"/>
                  </a:cubicBezTo>
                  <a:cubicBezTo>
                    <a:pt x="661218" y="605312"/>
                    <a:pt x="651957" y="612589"/>
                    <a:pt x="644284" y="636269"/>
                  </a:cubicBezTo>
                  <a:cubicBezTo>
                    <a:pt x="640448" y="648109"/>
                    <a:pt x="643094" y="673344"/>
                    <a:pt x="644086" y="692923"/>
                  </a:cubicBezTo>
                  <a:cubicBezTo>
                    <a:pt x="644401" y="705419"/>
                    <a:pt x="647267" y="682303"/>
                    <a:pt x="646174" y="711245"/>
                  </a:cubicBezTo>
                  <a:cubicBezTo>
                    <a:pt x="661830" y="761431"/>
                    <a:pt x="675470" y="819204"/>
                    <a:pt x="637528" y="866575"/>
                  </a:cubicBezTo>
                  <a:cubicBezTo>
                    <a:pt x="617934" y="889525"/>
                    <a:pt x="577592" y="905988"/>
                    <a:pt x="563664" y="928877"/>
                  </a:cubicBezTo>
                  <a:cubicBezTo>
                    <a:pt x="551946" y="946565"/>
                    <a:pt x="557517" y="968169"/>
                    <a:pt x="540900" y="984509"/>
                  </a:cubicBezTo>
                  <a:lnTo>
                    <a:pt x="522170" y="994622"/>
                  </a:lnTo>
                  <a:lnTo>
                    <a:pt x="515967" y="994405"/>
                  </a:lnTo>
                  <a:cubicBezTo>
                    <a:pt x="506460" y="995263"/>
                    <a:pt x="499815" y="997855"/>
                    <a:pt x="499815" y="997855"/>
                  </a:cubicBezTo>
                  <a:lnTo>
                    <a:pt x="481252" y="1012197"/>
                  </a:lnTo>
                  <a:lnTo>
                    <a:pt x="473759" y="1015049"/>
                  </a:lnTo>
                  <a:cubicBezTo>
                    <a:pt x="449074" y="1027289"/>
                    <a:pt x="448017" y="1051035"/>
                    <a:pt x="423619" y="1061256"/>
                  </a:cubicBezTo>
                  <a:cubicBezTo>
                    <a:pt x="400855" y="1070987"/>
                    <a:pt x="369734" y="1070681"/>
                    <a:pt x="347161" y="1080718"/>
                  </a:cubicBezTo>
                  <a:lnTo>
                    <a:pt x="347161" y="1080596"/>
                  </a:lnTo>
                  <a:lnTo>
                    <a:pt x="345721" y="1081208"/>
                  </a:lnTo>
                  <a:cubicBezTo>
                    <a:pt x="304994" y="1098283"/>
                    <a:pt x="306147" y="1148835"/>
                    <a:pt x="249668" y="1115236"/>
                  </a:cubicBezTo>
                  <a:cubicBezTo>
                    <a:pt x="174074" y="1062664"/>
                    <a:pt x="120477" y="998708"/>
                    <a:pt x="65632" y="936589"/>
                  </a:cubicBezTo>
                  <a:cubicBezTo>
                    <a:pt x="55545" y="924716"/>
                    <a:pt x="45844" y="912659"/>
                    <a:pt x="38448" y="900052"/>
                  </a:cubicBezTo>
                  <a:cubicBezTo>
                    <a:pt x="25001" y="877958"/>
                    <a:pt x="22215" y="854273"/>
                    <a:pt x="16260" y="831078"/>
                  </a:cubicBezTo>
                  <a:lnTo>
                    <a:pt x="0" y="788991"/>
                  </a:lnTo>
                  <a:lnTo>
                    <a:pt x="737" y="788580"/>
                  </a:lnTo>
                  <a:cubicBezTo>
                    <a:pt x="11018" y="785848"/>
                    <a:pt x="23639" y="786965"/>
                    <a:pt x="33920" y="789358"/>
                  </a:cubicBezTo>
                  <a:cubicBezTo>
                    <a:pt x="57156" y="795738"/>
                    <a:pt x="69359" y="814562"/>
                    <a:pt x="73204" y="836257"/>
                  </a:cubicBezTo>
                  <a:cubicBezTo>
                    <a:pt x="75377" y="848700"/>
                    <a:pt x="76714" y="861622"/>
                    <a:pt x="83401" y="872469"/>
                  </a:cubicBezTo>
                  <a:cubicBezTo>
                    <a:pt x="88751" y="880924"/>
                    <a:pt x="97109" y="887305"/>
                    <a:pt x="106303" y="892091"/>
                  </a:cubicBezTo>
                  <a:cubicBezTo>
                    <a:pt x="122852" y="900545"/>
                    <a:pt x="142077" y="905650"/>
                    <a:pt x="160298" y="909638"/>
                  </a:cubicBezTo>
                  <a:cubicBezTo>
                    <a:pt x="194066" y="916976"/>
                    <a:pt x="226496" y="935959"/>
                    <a:pt x="226496" y="935959"/>
                  </a:cubicBezTo>
                  <a:cubicBezTo>
                    <a:pt x="228836" y="938193"/>
                    <a:pt x="239201" y="949360"/>
                    <a:pt x="243715" y="948084"/>
                  </a:cubicBezTo>
                  <a:cubicBezTo>
                    <a:pt x="251571" y="945850"/>
                    <a:pt x="239702" y="931812"/>
                    <a:pt x="237195" y="929579"/>
                  </a:cubicBezTo>
                  <a:cubicBezTo>
                    <a:pt x="219308" y="914105"/>
                    <a:pt x="199081" y="908043"/>
                    <a:pt x="176179" y="903257"/>
                  </a:cubicBezTo>
                  <a:cubicBezTo>
                    <a:pt x="163307" y="900545"/>
                    <a:pt x="147092" y="895281"/>
                    <a:pt x="136226" y="887783"/>
                  </a:cubicBezTo>
                  <a:cubicBezTo>
                    <a:pt x="115330" y="873107"/>
                    <a:pt x="141074" y="865450"/>
                    <a:pt x="141074" y="865450"/>
                  </a:cubicBezTo>
                  <a:cubicBezTo>
                    <a:pt x="158793" y="858910"/>
                    <a:pt x="179355" y="872150"/>
                    <a:pt x="179355" y="872150"/>
                  </a:cubicBezTo>
                  <a:cubicBezTo>
                    <a:pt x="207105" y="884115"/>
                    <a:pt x="213457" y="861462"/>
                    <a:pt x="213457" y="861462"/>
                  </a:cubicBezTo>
                  <a:cubicBezTo>
                    <a:pt x="224658" y="845510"/>
                    <a:pt x="241040" y="841841"/>
                    <a:pt x="241040" y="841841"/>
                  </a:cubicBezTo>
                  <a:cubicBezTo>
                    <a:pt x="272969" y="833386"/>
                    <a:pt x="306068" y="837215"/>
                    <a:pt x="333149" y="855560"/>
                  </a:cubicBezTo>
                  <a:cubicBezTo>
                    <a:pt x="340337" y="860345"/>
                    <a:pt x="347024" y="865769"/>
                    <a:pt x="353042" y="871831"/>
                  </a:cubicBezTo>
                  <a:cubicBezTo>
                    <a:pt x="354881" y="873745"/>
                    <a:pt x="357556" y="878053"/>
                    <a:pt x="359896" y="879169"/>
                  </a:cubicBezTo>
                  <a:cubicBezTo>
                    <a:pt x="363574" y="880924"/>
                    <a:pt x="369090" y="883796"/>
                    <a:pt x="368756" y="878212"/>
                  </a:cubicBezTo>
                  <a:cubicBezTo>
                    <a:pt x="368421" y="872788"/>
                    <a:pt x="361233" y="867045"/>
                    <a:pt x="357556" y="863696"/>
                  </a:cubicBezTo>
                  <a:cubicBezTo>
                    <a:pt x="346188" y="853327"/>
                    <a:pt x="334486" y="843117"/>
                    <a:pt x="321113" y="835300"/>
                  </a:cubicBezTo>
                  <a:cubicBezTo>
                    <a:pt x="298211" y="821900"/>
                    <a:pt x="273804" y="819667"/>
                    <a:pt x="247559" y="821581"/>
                  </a:cubicBezTo>
                  <a:cubicBezTo>
                    <a:pt x="235356" y="822379"/>
                    <a:pt x="223822" y="825410"/>
                    <a:pt x="211786" y="826846"/>
                  </a:cubicBezTo>
                  <a:cubicBezTo>
                    <a:pt x="187379" y="829876"/>
                    <a:pt x="152608" y="841841"/>
                    <a:pt x="152608" y="841841"/>
                  </a:cubicBezTo>
                  <a:cubicBezTo>
                    <a:pt x="133384" y="848062"/>
                    <a:pt x="116333" y="854124"/>
                    <a:pt x="116333" y="854124"/>
                  </a:cubicBezTo>
                  <a:cubicBezTo>
                    <a:pt x="79556" y="859069"/>
                    <a:pt x="89586" y="815200"/>
                    <a:pt x="89586" y="815200"/>
                  </a:cubicBezTo>
                  <a:cubicBezTo>
                    <a:pt x="88583" y="801641"/>
                    <a:pt x="67019" y="793984"/>
                    <a:pt x="67019" y="793984"/>
                  </a:cubicBezTo>
                  <a:cubicBezTo>
                    <a:pt x="51639" y="785688"/>
                    <a:pt x="39269" y="777393"/>
                    <a:pt x="33752" y="760962"/>
                  </a:cubicBezTo>
                  <a:cubicBezTo>
                    <a:pt x="28069" y="743733"/>
                    <a:pt x="24391" y="726027"/>
                    <a:pt x="21215" y="708319"/>
                  </a:cubicBezTo>
                  <a:cubicBezTo>
                    <a:pt x="18038" y="691091"/>
                    <a:pt x="15364" y="674341"/>
                    <a:pt x="17036" y="656793"/>
                  </a:cubicBezTo>
                  <a:cubicBezTo>
                    <a:pt x="17704" y="648817"/>
                    <a:pt x="19042" y="640841"/>
                    <a:pt x="22385" y="633503"/>
                  </a:cubicBezTo>
                  <a:cubicBezTo>
                    <a:pt x="25728" y="626165"/>
                    <a:pt x="30911" y="619465"/>
                    <a:pt x="38266" y="615477"/>
                  </a:cubicBezTo>
                  <a:cubicBezTo>
                    <a:pt x="48129" y="610212"/>
                    <a:pt x="60165" y="610531"/>
                    <a:pt x="70863" y="613881"/>
                  </a:cubicBezTo>
                  <a:cubicBezTo>
                    <a:pt x="81562" y="617072"/>
                    <a:pt x="91258" y="623293"/>
                    <a:pt x="100619" y="629036"/>
                  </a:cubicBezTo>
                  <a:cubicBezTo>
                    <a:pt x="109479" y="634301"/>
                    <a:pt x="117336" y="641319"/>
                    <a:pt x="127701" y="643553"/>
                  </a:cubicBezTo>
                  <a:cubicBezTo>
                    <a:pt x="128870" y="643712"/>
                    <a:pt x="130375" y="643872"/>
                    <a:pt x="131378" y="643234"/>
                  </a:cubicBezTo>
                  <a:cubicBezTo>
                    <a:pt x="138232" y="639086"/>
                    <a:pt x="126196" y="621379"/>
                    <a:pt x="122852" y="617870"/>
                  </a:cubicBezTo>
                  <a:cubicBezTo>
                    <a:pt x="116166" y="610691"/>
                    <a:pt x="107139" y="605905"/>
                    <a:pt x="98112" y="601917"/>
                  </a:cubicBezTo>
                  <a:cubicBezTo>
                    <a:pt x="87747" y="597291"/>
                    <a:pt x="77049" y="593462"/>
                    <a:pt x="66016" y="590431"/>
                  </a:cubicBezTo>
                  <a:cubicBezTo>
                    <a:pt x="50803" y="586124"/>
                    <a:pt x="36427" y="581498"/>
                    <a:pt x="28737" y="567141"/>
                  </a:cubicBezTo>
                  <a:cubicBezTo>
                    <a:pt x="23890" y="558207"/>
                    <a:pt x="24892" y="550072"/>
                    <a:pt x="24892" y="540500"/>
                  </a:cubicBezTo>
                  <a:cubicBezTo>
                    <a:pt x="24892" y="520241"/>
                    <a:pt x="43448" y="481317"/>
                    <a:pt x="43448" y="481317"/>
                  </a:cubicBezTo>
                  <a:cubicBezTo>
                    <a:pt x="56487" y="448615"/>
                    <a:pt x="81562" y="463610"/>
                    <a:pt x="81562" y="463610"/>
                  </a:cubicBezTo>
                  <a:cubicBezTo>
                    <a:pt x="100619" y="474298"/>
                    <a:pt x="183701" y="495515"/>
                    <a:pt x="183701" y="495515"/>
                  </a:cubicBezTo>
                  <a:cubicBezTo>
                    <a:pt x="225159" y="510031"/>
                    <a:pt x="219977" y="500779"/>
                    <a:pt x="219977" y="500779"/>
                  </a:cubicBezTo>
                  <a:cubicBezTo>
                    <a:pt x="220980" y="489293"/>
                    <a:pt x="199081" y="485784"/>
                    <a:pt x="199081" y="485784"/>
                  </a:cubicBezTo>
                  <a:cubicBezTo>
                    <a:pt x="169325" y="483870"/>
                    <a:pt x="116835" y="464886"/>
                    <a:pt x="116835" y="464886"/>
                  </a:cubicBezTo>
                  <a:cubicBezTo>
                    <a:pt x="55986" y="444148"/>
                    <a:pt x="66684" y="417986"/>
                    <a:pt x="66684" y="417986"/>
                  </a:cubicBezTo>
                  <a:cubicBezTo>
                    <a:pt x="70028" y="387358"/>
                    <a:pt x="94100" y="353220"/>
                    <a:pt x="94100" y="353220"/>
                  </a:cubicBezTo>
                  <a:cubicBezTo>
                    <a:pt x="112154" y="324984"/>
                    <a:pt x="147927" y="343967"/>
                    <a:pt x="147927" y="343967"/>
                  </a:cubicBezTo>
                  <a:cubicBezTo>
                    <a:pt x="188717" y="355134"/>
                    <a:pt x="228669" y="350189"/>
                    <a:pt x="228669" y="350189"/>
                  </a:cubicBezTo>
                  <a:cubicBezTo>
                    <a:pt x="257924" y="346998"/>
                    <a:pt x="258760" y="374915"/>
                    <a:pt x="271464" y="391984"/>
                  </a:cubicBezTo>
                  <a:cubicBezTo>
                    <a:pt x="284670" y="409851"/>
                    <a:pt x="310247" y="412403"/>
                    <a:pt x="331143" y="413200"/>
                  </a:cubicBezTo>
                  <a:cubicBezTo>
                    <a:pt x="342343" y="413679"/>
                    <a:pt x="353877" y="413839"/>
                    <a:pt x="364911" y="412562"/>
                  </a:cubicBezTo>
                  <a:cubicBezTo>
                    <a:pt x="383968" y="410329"/>
                    <a:pt x="402690" y="407936"/>
                    <a:pt x="421246" y="402672"/>
                  </a:cubicBezTo>
                  <a:cubicBezTo>
                    <a:pt x="439300" y="397567"/>
                    <a:pt x="457187" y="391665"/>
                    <a:pt x="470895" y="378903"/>
                  </a:cubicBezTo>
                  <a:cubicBezTo>
                    <a:pt x="472901" y="377148"/>
                    <a:pt x="475074" y="374277"/>
                    <a:pt x="473570" y="371884"/>
                  </a:cubicBezTo>
                  <a:cubicBezTo>
                    <a:pt x="472399" y="369810"/>
                    <a:pt x="469390" y="369810"/>
                    <a:pt x="467050" y="370129"/>
                  </a:cubicBezTo>
                  <a:cubicBezTo>
                    <a:pt x="459695" y="371246"/>
                    <a:pt x="453008" y="374755"/>
                    <a:pt x="446154" y="377786"/>
                  </a:cubicBezTo>
                  <a:cubicBezTo>
                    <a:pt x="413222" y="392622"/>
                    <a:pt x="377114" y="400758"/>
                    <a:pt x="340672" y="401396"/>
                  </a:cubicBezTo>
                  <a:cubicBezTo>
                    <a:pt x="327967" y="401715"/>
                    <a:pt x="312086" y="401555"/>
                    <a:pt x="302056" y="393420"/>
                  </a:cubicBezTo>
                  <a:cubicBezTo>
                    <a:pt x="294868" y="387677"/>
                    <a:pt x="292695" y="379860"/>
                    <a:pt x="289017" y="372203"/>
                  </a:cubicBezTo>
                  <a:cubicBezTo>
                    <a:pt x="284670" y="363270"/>
                    <a:pt x="278820" y="354974"/>
                    <a:pt x="272802" y="346998"/>
                  </a:cubicBezTo>
                  <a:cubicBezTo>
                    <a:pt x="269291" y="342372"/>
                    <a:pt x="265613" y="337746"/>
                    <a:pt x="260599" y="334555"/>
                  </a:cubicBezTo>
                  <a:cubicBezTo>
                    <a:pt x="248729" y="326898"/>
                    <a:pt x="227834" y="331844"/>
                    <a:pt x="214627" y="334715"/>
                  </a:cubicBezTo>
                  <a:cubicBezTo>
                    <a:pt x="183534" y="341256"/>
                    <a:pt x="145922" y="332003"/>
                    <a:pt x="145922" y="332003"/>
                  </a:cubicBezTo>
                  <a:cubicBezTo>
                    <a:pt x="98112" y="316051"/>
                    <a:pt x="150602" y="272660"/>
                    <a:pt x="150602" y="272660"/>
                  </a:cubicBezTo>
                  <a:cubicBezTo>
                    <a:pt x="165982" y="259420"/>
                    <a:pt x="171498" y="236767"/>
                    <a:pt x="171498" y="236767"/>
                  </a:cubicBezTo>
                  <a:cubicBezTo>
                    <a:pt x="171498" y="216029"/>
                    <a:pt x="183033" y="197365"/>
                    <a:pt x="183033" y="197365"/>
                  </a:cubicBezTo>
                  <a:cubicBezTo>
                    <a:pt x="200752" y="172001"/>
                    <a:pt x="254079" y="176946"/>
                    <a:pt x="254079" y="176946"/>
                  </a:cubicBezTo>
                  <a:lnTo>
                    <a:pt x="317268" y="185879"/>
                  </a:lnTo>
                  <a:cubicBezTo>
                    <a:pt x="396338" y="197844"/>
                    <a:pt x="406034" y="183646"/>
                    <a:pt x="406034" y="183646"/>
                  </a:cubicBezTo>
                  <a:cubicBezTo>
                    <a:pt x="415395" y="172160"/>
                    <a:pt x="398177" y="177903"/>
                    <a:pt x="398177" y="177903"/>
                  </a:cubicBezTo>
                  <a:cubicBezTo>
                    <a:pt x="382463" y="182848"/>
                    <a:pt x="323453" y="177903"/>
                    <a:pt x="323453" y="177903"/>
                  </a:cubicBezTo>
                  <a:cubicBezTo>
                    <a:pt x="251906" y="173436"/>
                    <a:pt x="248228" y="151741"/>
                    <a:pt x="248228" y="151741"/>
                  </a:cubicBezTo>
                  <a:cubicBezTo>
                    <a:pt x="247894" y="151263"/>
                    <a:pt x="247726" y="150625"/>
                    <a:pt x="247392" y="150146"/>
                  </a:cubicBezTo>
                  <a:cubicBezTo>
                    <a:pt x="238616" y="132280"/>
                    <a:pt x="239076" y="112818"/>
                    <a:pt x="246515" y="95988"/>
                  </a:cubicBezTo>
                  <a:lnTo>
                    <a:pt x="259994" y="76960"/>
                  </a:lnTo>
                  <a:lnTo>
                    <a:pt x="266695" y="70690"/>
                  </a:lnTo>
                  <a:lnTo>
                    <a:pt x="287512" y="57622"/>
                  </a:lnTo>
                  <a:cubicBezTo>
                    <a:pt x="309411" y="49168"/>
                    <a:pt x="317936" y="43106"/>
                    <a:pt x="317936" y="43106"/>
                  </a:cubicBezTo>
                  <a:cubicBezTo>
                    <a:pt x="323703" y="38719"/>
                    <a:pt x="325208" y="27991"/>
                    <a:pt x="325271" y="18360"/>
                  </a:cubicBezTo>
                  <a:cubicBezTo>
                    <a:pt x="325267" y="18274"/>
                    <a:pt x="325262" y="18189"/>
                    <a:pt x="325258" y="18103"/>
                  </a:cubicBezTo>
                  <a:lnTo>
                    <a:pt x="339718" y="8217"/>
                  </a:lnTo>
                  <a:cubicBezTo>
                    <a:pt x="348626" y="3635"/>
                    <a:pt x="358495" y="330"/>
                    <a:pt x="368677" y="24"/>
                  </a:cubicBezTo>
                  <a:close/>
                </a:path>
              </a:pathLst>
            </a:custGeom>
            <a:solidFill>
              <a:schemeClr val="accent3">
                <a:lumMod val="75000"/>
                <a:alpha val="40000"/>
              </a:schemeClr>
            </a:solidFill>
            <a:ln w="153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06995E25-EEDF-CF04-0287-219CBE974E0A}"/>
                </a:ext>
              </a:extLst>
            </p:cNvPr>
            <p:cNvSpPr/>
            <p:nvPr/>
          </p:nvSpPr>
          <p:spPr>
            <a:xfrm flipH="1">
              <a:off x="8174428" y="3056913"/>
              <a:ext cx="756999" cy="1126512"/>
            </a:xfrm>
            <a:custGeom>
              <a:avLst/>
              <a:gdLst>
                <a:gd name="csX0" fmla="*/ 368677 w 756999"/>
                <a:gd name="csY0" fmla="*/ 24 h 1126512"/>
                <a:gd name="csX1" fmla="*/ 436586 w 756999"/>
                <a:gd name="csY1" fmla="*/ 28911 h 1126512"/>
                <a:gd name="csX2" fmla="*/ 495659 w 756999"/>
                <a:gd name="csY2" fmla="*/ 62510 h 1126512"/>
                <a:gd name="csX3" fmla="*/ 612843 w 756999"/>
                <a:gd name="csY3" fmla="*/ 141093 h 1126512"/>
                <a:gd name="csX4" fmla="*/ 664509 w 756999"/>
                <a:gd name="csY4" fmla="*/ 303867 h 1126512"/>
                <a:gd name="csX5" fmla="*/ 663176 w 756999"/>
                <a:gd name="csY5" fmla="*/ 313585 h 1126512"/>
                <a:gd name="csX6" fmla="*/ 667489 w 756999"/>
                <a:gd name="csY6" fmla="*/ 345067 h 1126512"/>
                <a:gd name="csX7" fmla="*/ 677621 w 756999"/>
                <a:gd name="csY7" fmla="*/ 376712 h 1126512"/>
                <a:gd name="csX8" fmla="*/ 756997 w 756999"/>
                <a:gd name="csY8" fmla="*/ 445769 h 1126512"/>
                <a:gd name="csX9" fmla="*/ 680003 w 756999"/>
                <a:gd name="csY9" fmla="*/ 573562 h 1126512"/>
                <a:gd name="csX10" fmla="*/ 644284 w 756999"/>
                <a:gd name="csY10" fmla="*/ 636269 h 1126512"/>
                <a:gd name="csX11" fmla="*/ 644086 w 756999"/>
                <a:gd name="csY11" fmla="*/ 692923 h 1126512"/>
                <a:gd name="csX12" fmla="*/ 643805 w 756999"/>
                <a:gd name="csY12" fmla="*/ 701249 h 1126512"/>
                <a:gd name="csX13" fmla="*/ 646174 w 756999"/>
                <a:gd name="csY13" fmla="*/ 711245 h 1126512"/>
                <a:gd name="csX14" fmla="*/ 637528 w 756999"/>
                <a:gd name="csY14" fmla="*/ 866575 h 1126512"/>
                <a:gd name="csX15" fmla="*/ 563664 w 756999"/>
                <a:gd name="csY15" fmla="*/ 928877 h 1126512"/>
                <a:gd name="csX16" fmla="*/ 540900 w 756999"/>
                <a:gd name="csY16" fmla="*/ 984509 h 1126512"/>
                <a:gd name="csX17" fmla="*/ 522170 w 756999"/>
                <a:gd name="csY17" fmla="*/ 994622 h 1126512"/>
                <a:gd name="csX18" fmla="*/ 515967 w 756999"/>
                <a:gd name="csY18" fmla="*/ 994405 h 1126512"/>
                <a:gd name="csX19" fmla="*/ 499815 w 756999"/>
                <a:gd name="csY19" fmla="*/ 997855 h 1126512"/>
                <a:gd name="csX20" fmla="*/ 481252 w 756999"/>
                <a:gd name="csY20" fmla="*/ 1012197 h 1126512"/>
                <a:gd name="csX21" fmla="*/ 473759 w 756999"/>
                <a:gd name="csY21" fmla="*/ 1015049 h 1126512"/>
                <a:gd name="csX22" fmla="*/ 423619 w 756999"/>
                <a:gd name="csY22" fmla="*/ 1061256 h 1126512"/>
                <a:gd name="csX23" fmla="*/ 347161 w 756999"/>
                <a:gd name="csY23" fmla="*/ 1080718 h 1126512"/>
                <a:gd name="csX24" fmla="*/ 347161 w 756999"/>
                <a:gd name="csY24" fmla="*/ 1080596 h 1126512"/>
                <a:gd name="csX25" fmla="*/ 345721 w 756999"/>
                <a:gd name="csY25" fmla="*/ 1081208 h 1126512"/>
                <a:gd name="csX26" fmla="*/ 249668 w 756999"/>
                <a:gd name="csY26" fmla="*/ 1115236 h 1126512"/>
                <a:gd name="csX27" fmla="*/ 65632 w 756999"/>
                <a:gd name="csY27" fmla="*/ 936589 h 1126512"/>
                <a:gd name="csX28" fmla="*/ 38448 w 756999"/>
                <a:gd name="csY28" fmla="*/ 900052 h 1126512"/>
                <a:gd name="csX29" fmla="*/ 16260 w 756999"/>
                <a:gd name="csY29" fmla="*/ 831078 h 1126512"/>
                <a:gd name="csX30" fmla="*/ 0 w 756999"/>
                <a:gd name="csY30" fmla="*/ 788991 h 1126512"/>
                <a:gd name="csX31" fmla="*/ 737 w 756999"/>
                <a:gd name="csY31" fmla="*/ 788580 h 1126512"/>
                <a:gd name="csX32" fmla="*/ 33920 w 756999"/>
                <a:gd name="csY32" fmla="*/ 789358 h 1126512"/>
                <a:gd name="csX33" fmla="*/ 73204 w 756999"/>
                <a:gd name="csY33" fmla="*/ 836257 h 1126512"/>
                <a:gd name="csX34" fmla="*/ 83401 w 756999"/>
                <a:gd name="csY34" fmla="*/ 872469 h 1126512"/>
                <a:gd name="csX35" fmla="*/ 106303 w 756999"/>
                <a:gd name="csY35" fmla="*/ 892091 h 1126512"/>
                <a:gd name="csX36" fmla="*/ 160298 w 756999"/>
                <a:gd name="csY36" fmla="*/ 909638 h 1126512"/>
                <a:gd name="csX37" fmla="*/ 226496 w 756999"/>
                <a:gd name="csY37" fmla="*/ 935959 h 1126512"/>
                <a:gd name="csX38" fmla="*/ 243715 w 756999"/>
                <a:gd name="csY38" fmla="*/ 948084 h 1126512"/>
                <a:gd name="csX39" fmla="*/ 237195 w 756999"/>
                <a:gd name="csY39" fmla="*/ 929579 h 1126512"/>
                <a:gd name="csX40" fmla="*/ 176179 w 756999"/>
                <a:gd name="csY40" fmla="*/ 903257 h 1126512"/>
                <a:gd name="csX41" fmla="*/ 136226 w 756999"/>
                <a:gd name="csY41" fmla="*/ 887783 h 1126512"/>
                <a:gd name="csX42" fmla="*/ 141074 w 756999"/>
                <a:gd name="csY42" fmla="*/ 865450 h 1126512"/>
                <a:gd name="csX43" fmla="*/ 179355 w 756999"/>
                <a:gd name="csY43" fmla="*/ 872150 h 1126512"/>
                <a:gd name="csX44" fmla="*/ 213457 w 756999"/>
                <a:gd name="csY44" fmla="*/ 861462 h 1126512"/>
                <a:gd name="csX45" fmla="*/ 241040 w 756999"/>
                <a:gd name="csY45" fmla="*/ 841841 h 1126512"/>
                <a:gd name="csX46" fmla="*/ 333149 w 756999"/>
                <a:gd name="csY46" fmla="*/ 855560 h 1126512"/>
                <a:gd name="csX47" fmla="*/ 353042 w 756999"/>
                <a:gd name="csY47" fmla="*/ 871831 h 1126512"/>
                <a:gd name="csX48" fmla="*/ 359896 w 756999"/>
                <a:gd name="csY48" fmla="*/ 879169 h 1126512"/>
                <a:gd name="csX49" fmla="*/ 368756 w 756999"/>
                <a:gd name="csY49" fmla="*/ 878212 h 1126512"/>
                <a:gd name="csX50" fmla="*/ 357556 w 756999"/>
                <a:gd name="csY50" fmla="*/ 863696 h 1126512"/>
                <a:gd name="csX51" fmla="*/ 321113 w 756999"/>
                <a:gd name="csY51" fmla="*/ 835300 h 1126512"/>
                <a:gd name="csX52" fmla="*/ 247559 w 756999"/>
                <a:gd name="csY52" fmla="*/ 821581 h 1126512"/>
                <a:gd name="csX53" fmla="*/ 211786 w 756999"/>
                <a:gd name="csY53" fmla="*/ 826846 h 1126512"/>
                <a:gd name="csX54" fmla="*/ 152608 w 756999"/>
                <a:gd name="csY54" fmla="*/ 841841 h 1126512"/>
                <a:gd name="csX55" fmla="*/ 116333 w 756999"/>
                <a:gd name="csY55" fmla="*/ 854124 h 1126512"/>
                <a:gd name="csX56" fmla="*/ 89586 w 756999"/>
                <a:gd name="csY56" fmla="*/ 815200 h 1126512"/>
                <a:gd name="csX57" fmla="*/ 67019 w 756999"/>
                <a:gd name="csY57" fmla="*/ 793984 h 1126512"/>
                <a:gd name="csX58" fmla="*/ 33752 w 756999"/>
                <a:gd name="csY58" fmla="*/ 760962 h 1126512"/>
                <a:gd name="csX59" fmla="*/ 21215 w 756999"/>
                <a:gd name="csY59" fmla="*/ 708319 h 1126512"/>
                <a:gd name="csX60" fmla="*/ 17036 w 756999"/>
                <a:gd name="csY60" fmla="*/ 656793 h 1126512"/>
                <a:gd name="csX61" fmla="*/ 22385 w 756999"/>
                <a:gd name="csY61" fmla="*/ 633503 h 1126512"/>
                <a:gd name="csX62" fmla="*/ 38266 w 756999"/>
                <a:gd name="csY62" fmla="*/ 615477 h 1126512"/>
                <a:gd name="csX63" fmla="*/ 70863 w 756999"/>
                <a:gd name="csY63" fmla="*/ 613881 h 1126512"/>
                <a:gd name="csX64" fmla="*/ 100619 w 756999"/>
                <a:gd name="csY64" fmla="*/ 629036 h 1126512"/>
                <a:gd name="csX65" fmla="*/ 127701 w 756999"/>
                <a:gd name="csY65" fmla="*/ 643553 h 1126512"/>
                <a:gd name="csX66" fmla="*/ 131378 w 756999"/>
                <a:gd name="csY66" fmla="*/ 643234 h 1126512"/>
                <a:gd name="csX67" fmla="*/ 122852 w 756999"/>
                <a:gd name="csY67" fmla="*/ 617870 h 1126512"/>
                <a:gd name="csX68" fmla="*/ 98112 w 756999"/>
                <a:gd name="csY68" fmla="*/ 601917 h 1126512"/>
                <a:gd name="csX69" fmla="*/ 66016 w 756999"/>
                <a:gd name="csY69" fmla="*/ 590431 h 1126512"/>
                <a:gd name="csX70" fmla="*/ 28737 w 756999"/>
                <a:gd name="csY70" fmla="*/ 567141 h 1126512"/>
                <a:gd name="csX71" fmla="*/ 24892 w 756999"/>
                <a:gd name="csY71" fmla="*/ 540500 h 1126512"/>
                <a:gd name="csX72" fmla="*/ 43448 w 756999"/>
                <a:gd name="csY72" fmla="*/ 481317 h 1126512"/>
                <a:gd name="csX73" fmla="*/ 81562 w 756999"/>
                <a:gd name="csY73" fmla="*/ 463610 h 1126512"/>
                <a:gd name="csX74" fmla="*/ 183701 w 756999"/>
                <a:gd name="csY74" fmla="*/ 495515 h 1126512"/>
                <a:gd name="csX75" fmla="*/ 219977 w 756999"/>
                <a:gd name="csY75" fmla="*/ 500779 h 1126512"/>
                <a:gd name="csX76" fmla="*/ 199081 w 756999"/>
                <a:gd name="csY76" fmla="*/ 485784 h 1126512"/>
                <a:gd name="csX77" fmla="*/ 116835 w 756999"/>
                <a:gd name="csY77" fmla="*/ 464886 h 1126512"/>
                <a:gd name="csX78" fmla="*/ 66684 w 756999"/>
                <a:gd name="csY78" fmla="*/ 417986 h 1126512"/>
                <a:gd name="csX79" fmla="*/ 94100 w 756999"/>
                <a:gd name="csY79" fmla="*/ 353220 h 1126512"/>
                <a:gd name="csX80" fmla="*/ 147927 w 756999"/>
                <a:gd name="csY80" fmla="*/ 343967 h 1126512"/>
                <a:gd name="csX81" fmla="*/ 228669 w 756999"/>
                <a:gd name="csY81" fmla="*/ 350189 h 1126512"/>
                <a:gd name="csX82" fmla="*/ 271464 w 756999"/>
                <a:gd name="csY82" fmla="*/ 391984 h 1126512"/>
                <a:gd name="csX83" fmla="*/ 331143 w 756999"/>
                <a:gd name="csY83" fmla="*/ 413200 h 1126512"/>
                <a:gd name="csX84" fmla="*/ 364911 w 756999"/>
                <a:gd name="csY84" fmla="*/ 412562 h 1126512"/>
                <a:gd name="csX85" fmla="*/ 421246 w 756999"/>
                <a:gd name="csY85" fmla="*/ 402672 h 1126512"/>
                <a:gd name="csX86" fmla="*/ 470895 w 756999"/>
                <a:gd name="csY86" fmla="*/ 378903 h 1126512"/>
                <a:gd name="csX87" fmla="*/ 473570 w 756999"/>
                <a:gd name="csY87" fmla="*/ 371884 h 1126512"/>
                <a:gd name="csX88" fmla="*/ 467050 w 756999"/>
                <a:gd name="csY88" fmla="*/ 370129 h 1126512"/>
                <a:gd name="csX89" fmla="*/ 446154 w 756999"/>
                <a:gd name="csY89" fmla="*/ 377786 h 1126512"/>
                <a:gd name="csX90" fmla="*/ 340672 w 756999"/>
                <a:gd name="csY90" fmla="*/ 401396 h 1126512"/>
                <a:gd name="csX91" fmla="*/ 302056 w 756999"/>
                <a:gd name="csY91" fmla="*/ 393420 h 1126512"/>
                <a:gd name="csX92" fmla="*/ 289017 w 756999"/>
                <a:gd name="csY92" fmla="*/ 372203 h 1126512"/>
                <a:gd name="csX93" fmla="*/ 272802 w 756999"/>
                <a:gd name="csY93" fmla="*/ 346998 h 1126512"/>
                <a:gd name="csX94" fmla="*/ 260599 w 756999"/>
                <a:gd name="csY94" fmla="*/ 334555 h 1126512"/>
                <a:gd name="csX95" fmla="*/ 214627 w 756999"/>
                <a:gd name="csY95" fmla="*/ 334715 h 1126512"/>
                <a:gd name="csX96" fmla="*/ 145922 w 756999"/>
                <a:gd name="csY96" fmla="*/ 332003 h 1126512"/>
                <a:gd name="csX97" fmla="*/ 150602 w 756999"/>
                <a:gd name="csY97" fmla="*/ 272660 h 1126512"/>
                <a:gd name="csX98" fmla="*/ 171498 w 756999"/>
                <a:gd name="csY98" fmla="*/ 236767 h 1126512"/>
                <a:gd name="csX99" fmla="*/ 183033 w 756999"/>
                <a:gd name="csY99" fmla="*/ 197365 h 1126512"/>
                <a:gd name="csX100" fmla="*/ 254079 w 756999"/>
                <a:gd name="csY100" fmla="*/ 176946 h 1126512"/>
                <a:gd name="csX101" fmla="*/ 317268 w 756999"/>
                <a:gd name="csY101" fmla="*/ 185879 h 1126512"/>
                <a:gd name="csX102" fmla="*/ 406034 w 756999"/>
                <a:gd name="csY102" fmla="*/ 183646 h 1126512"/>
                <a:gd name="csX103" fmla="*/ 398177 w 756999"/>
                <a:gd name="csY103" fmla="*/ 177903 h 1126512"/>
                <a:gd name="csX104" fmla="*/ 323453 w 756999"/>
                <a:gd name="csY104" fmla="*/ 177903 h 1126512"/>
                <a:gd name="csX105" fmla="*/ 248228 w 756999"/>
                <a:gd name="csY105" fmla="*/ 151741 h 1126512"/>
                <a:gd name="csX106" fmla="*/ 247392 w 756999"/>
                <a:gd name="csY106" fmla="*/ 150146 h 1126512"/>
                <a:gd name="csX107" fmla="*/ 246515 w 756999"/>
                <a:gd name="csY107" fmla="*/ 95988 h 1126512"/>
                <a:gd name="csX108" fmla="*/ 259994 w 756999"/>
                <a:gd name="csY108" fmla="*/ 76960 h 1126512"/>
                <a:gd name="csX109" fmla="*/ 266695 w 756999"/>
                <a:gd name="csY109" fmla="*/ 70690 h 1126512"/>
                <a:gd name="csX110" fmla="*/ 287512 w 756999"/>
                <a:gd name="csY110" fmla="*/ 57622 h 1126512"/>
                <a:gd name="csX111" fmla="*/ 317936 w 756999"/>
                <a:gd name="csY111" fmla="*/ 43106 h 1126512"/>
                <a:gd name="csX112" fmla="*/ 325271 w 756999"/>
                <a:gd name="csY112" fmla="*/ 18360 h 1126512"/>
                <a:gd name="csX113" fmla="*/ 325258 w 756999"/>
                <a:gd name="csY113" fmla="*/ 18103 h 1126512"/>
                <a:gd name="csX114" fmla="*/ 339718 w 756999"/>
                <a:gd name="csY114" fmla="*/ 8217 h 1126512"/>
                <a:gd name="csX115" fmla="*/ 368677 w 756999"/>
                <a:gd name="csY115" fmla="*/ 24 h 1126512"/>
                <a:gd name="csX0" fmla="*/ 368677 w 756999"/>
                <a:gd name="csY0" fmla="*/ 24 h 1126512"/>
                <a:gd name="csX1" fmla="*/ 436586 w 756999"/>
                <a:gd name="csY1" fmla="*/ 28911 h 1126512"/>
                <a:gd name="csX2" fmla="*/ 495659 w 756999"/>
                <a:gd name="csY2" fmla="*/ 62510 h 1126512"/>
                <a:gd name="csX3" fmla="*/ 612843 w 756999"/>
                <a:gd name="csY3" fmla="*/ 141093 h 1126512"/>
                <a:gd name="csX4" fmla="*/ 664509 w 756999"/>
                <a:gd name="csY4" fmla="*/ 303867 h 1126512"/>
                <a:gd name="csX5" fmla="*/ 663176 w 756999"/>
                <a:gd name="csY5" fmla="*/ 313585 h 1126512"/>
                <a:gd name="csX6" fmla="*/ 667489 w 756999"/>
                <a:gd name="csY6" fmla="*/ 345067 h 1126512"/>
                <a:gd name="csX7" fmla="*/ 677621 w 756999"/>
                <a:gd name="csY7" fmla="*/ 376712 h 1126512"/>
                <a:gd name="csX8" fmla="*/ 756997 w 756999"/>
                <a:gd name="csY8" fmla="*/ 445769 h 1126512"/>
                <a:gd name="csX9" fmla="*/ 680003 w 756999"/>
                <a:gd name="csY9" fmla="*/ 573562 h 1126512"/>
                <a:gd name="csX10" fmla="*/ 644284 w 756999"/>
                <a:gd name="csY10" fmla="*/ 636269 h 1126512"/>
                <a:gd name="csX11" fmla="*/ 644086 w 756999"/>
                <a:gd name="csY11" fmla="*/ 692923 h 1126512"/>
                <a:gd name="csX12" fmla="*/ 646174 w 756999"/>
                <a:gd name="csY12" fmla="*/ 711245 h 1126512"/>
                <a:gd name="csX13" fmla="*/ 637528 w 756999"/>
                <a:gd name="csY13" fmla="*/ 866575 h 1126512"/>
                <a:gd name="csX14" fmla="*/ 563664 w 756999"/>
                <a:gd name="csY14" fmla="*/ 928877 h 1126512"/>
                <a:gd name="csX15" fmla="*/ 540900 w 756999"/>
                <a:gd name="csY15" fmla="*/ 984509 h 1126512"/>
                <a:gd name="csX16" fmla="*/ 522170 w 756999"/>
                <a:gd name="csY16" fmla="*/ 994622 h 1126512"/>
                <a:gd name="csX17" fmla="*/ 515967 w 756999"/>
                <a:gd name="csY17" fmla="*/ 994405 h 1126512"/>
                <a:gd name="csX18" fmla="*/ 499815 w 756999"/>
                <a:gd name="csY18" fmla="*/ 997855 h 1126512"/>
                <a:gd name="csX19" fmla="*/ 481252 w 756999"/>
                <a:gd name="csY19" fmla="*/ 1012197 h 1126512"/>
                <a:gd name="csX20" fmla="*/ 473759 w 756999"/>
                <a:gd name="csY20" fmla="*/ 1015049 h 1126512"/>
                <a:gd name="csX21" fmla="*/ 423619 w 756999"/>
                <a:gd name="csY21" fmla="*/ 1061256 h 1126512"/>
                <a:gd name="csX22" fmla="*/ 347161 w 756999"/>
                <a:gd name="csY22" fmla="*/ 1080718 h 1126512"/>
                <a:gd name="csX23" fmla="*/ 347161 w 756999"/>
                <a:gd name="csY23" fmla="*/ 1080596 h 1126512"/>
                <a:gd name="csX24" fmla="*/ 345721 w 756999"/>
                <a:gd name="csY24" fmla="*/ 1081208 h 1126512"/>
                <a:gd name="csX25" fmla="*/ 249668 w 756999"/>
                <a:gd name="csY25" fmla="*/ 1115236 h 1126512"/>
                <a:gd name="csX26" fmla="*/ 65632 w 756999"/>
                <a:gd name="csY26" fmla="*/ 936589 h 1126512"/>
                <a:gd name="csX27" fmla="*/ 38448 w 756999"/>
                <a:gd name="csY27" fmla="*/ 900052 h 1126512"/>
                <a:gd name="csX28" fmla="*/ 16260 w 756999"/>
                <a:gd name="csY28" fmla="*/ 831078 h 1126512"/>
                <a:gd name="csX29" fmla="*/ 0 w 756999"/>
                <a:gd name="csY29" fmla="*/ 788991 h 1126512"/>
                <a:gd name="csX30" fmla="*/ 737 w 756999"/>
                <a:gd name="csY30" fmla="*/ 788580 h 1126512"/>
                <a:gd name="csX31" fmla="*/ 33920 w 756999"/>
                <a:gd name="csY31" fmla="*/ 789358 h 1126512"/>
                <a:gd name="csX32" fmla="*/ 73204 w 756999"/>
                <a:gd name="csY32" fmla="*/ 836257 h 1126512"/>
                <a:gd name="csX33" fmla="*/ 83401 w 756999"/>
                <a:gd name="csY33" fmla="*/ 872469 h 1126512"/>
                <a:gd name="csX34" fmla="*/ 106303 w 756999"/>
                <a:gd name="csY34" fmla="*/ 892091 h 1126512"/>
                <a:gd name="csX35" fmla="*/ 160298 w 756999"/>
                <a:gd name="csY35" fmla="*/ 909638 h 1126512"/>
                <a:gd name="csX36" fmla="*/ 226496 w 756999"/>
                <a:gd name="csY36" fmla="*/ 935959 h 1126512"/>
                <a:gd name="csX37" fmla="*/ 243715 w 756999"/>
                <a:gd name="csY37" fmla="*/ 948084 h 1126512"/>
                <a:gd name="csX38" fmla="*/ 237195 w 756999"/>
                <a:gd name="csY38" fmla="*/ 929579 h 1126512"/>
                <a:gd name="csX39" fmla="*/ 176179 w 756999"/>
                <a:gd name="csY39" fmla="*/ 903257 h 1126512"/>
                <a:gd name="csX40" fmla="*/ 136226 w 756999"/>
                <a:gd name="csY40" fmla="*/ 887783 h 1126512"/>
                <a:gd name="csX41" fmla="*/ 141074 w 756999"/>
                <a:gd name="csY41" fmla="*/ 865450 h 1126512"/>
                <a:gd name="csX42" fmla="*/ 179355 w 756999"/>
                <a:gd name="csY42" fmla="*/ 872150 h 1126512"/>
                <a:gd name="csX43" fmla="*/ 213457 w 756999"/>
                <a:gd name="csY43" fmla="*/ 861462 h 1126512"/>
                <a:gd name="csX44" fmla="*/ 241040 w 756999"/>
                <a:gd name="csY44" fmla="*/ 841841 h 1126512"/>
                <a:gd name="csX45" fmla="*/ 333149 w 756999"/>
                <a:gd name="csY45" fmla="*/ 855560 h 1126512"/>
                <a:gd name="csX46" fmla="*/ 353042 w 756999"/>
                <a:gd name="csY46" fmla="*/ 871831 h 1126512"/>
                <a:gd name="csX47" fmla="*/ 359896 w 756999"/>
                <a:gd name="csY47" fmla="*/ 879169 h 1126512"/>
                <a:gd name="csX48" fmla="*/ 368756 w 756999"/>
                <a:gd name="csY48" fmla="*/ 878212 h 1126512"/>
                <a:gd name="csX49" fmla="*/ 357556 w 756999"/>
                <a:gd name="csY49" fmla="*/ 863696 h 1126512"/>
                <a:gd name="csX50" fmla="*/ 321113 w 756999"/>
                <a:gd name="csY50" fmla="*/ 835300 h 1126512"/>
                <a:gd name="csX51" fmla="*/ 247559 w 756999"/>
                <a:gd name="csY51" fmla="*/ 821581 h 1126512"/>
                <a:gd name="csX52" fmla="*/ 211786 w 756999"/>
                <a:gd name="csY52" fmla="*/ 826846 h 1126512"/>
                <a:gd name="csX53" fmla="*/ 152608 w 756999"/>
                <a:gd name="csY53" fmla="*/ 841841 h 1126512"/>
                <a:gd name="csX54" fmla="*/ 116333 w 756999"/>
                <a:gd name="csY54" fmla="*/ 854124 h 1126512"/>
                <a:gd name="csX55" fmla="*/ 89586 w 756999"/>
                <a:gd name="csY55" fmla="*/ 815200 h 1126512"/>
                <a:gd name="csX56" fmla="*/ 67019 w 756999"/>
                <a:gd name="csY56" fmla="*/ 793984 h 1126512"/>
                <a:gd name="csX57" fmla="*/ 33752 w 756999"/>
                <a:gd name="csY57" fmla="*/ 760962 h 1126512"/>
                <a:gd name="csX58" fmla="*/ 21215 w 756999"/>
                <a:gd name="csY58" fmla="*/ 708319 h 1126512"/>
                <a:gd name="csX59" fmla="*/ 17036 w 756999"/>
                <a:gd name="csY59" fmla="*/ 656793 h 1126512"/>
                <a:gd name="csX60" fmla="*/ 22385 w 756999"/>
                <a:gd name="csY60" fmla="*/ 633503 h 1126512"/>
                <a:gd name="csX61" fmla="*/ 38266 w 756999"/>
                <a:gd name="csY61" fmla="*/ 615477 h 1126512"/>
                <a:gd name="csX62" fmla="*/ 70863 w 756999"/>
                <a:gd name="csY62" fmla="*/ 613881 h 1126512"/>
                <a:gd name="csX63" fmla="*/ 100619 w 756999"/>
                <a:gd name="csY63" fmla="*/ 629036 h 1126512"/>
                <a:gd name="csX64" fmla="*/ 127701 w 756999"/>
                <a:gd name="csY64" fmla="*/ 643553 h 1126512"/>
                <a:gd name="csX65" fmla="*/ 131378 w 756999"/>
                <a:gd name="csY65" fmla="*/ 643234 h 1126512"/>
                <a:gd name="csX66" fmla="*/ 122852 w 756999"/>
                <a:gd name="csY66" fmla="*/ 617870 h 1126512"/>
                <a:gd name="csX67" fmla="*/ 98112 w 756999"/>
                <a:gd name="csY67" fmla="*/ 601917 h 1126512"/>
                <a:gd name="csX68" fmla="*/ 66016 w 756999"/>
                <a:gd name="csY68" fmla="*/ 590431 h 1126512"/>
                <a:gd name="csX69" fmla="*/ 28737 w 756999"/>
                <a:gd name="csY69" fmla="*/ 567141 h 1126512"/>
                <a:gd name="csX70" fmla="*/ 24892 w 756999"/>
                <a:gd name="csY70" fmla="*/ 540500 h 1126512"/>
                <a:gd name="csX71" fmla="*/ 43448 w 756999"/>
                <a:gd name="csY71" fmla="*/ 481317 h 1126512"/>
                <a:gd name="csX72" fmla="*/ 81562 w 756999"/>
                <a:gd name="csY72" fmla="*/ 463610 h 1126512"/>
                <a:gd name="csX73" fmla="*/ 183701 w 756999"/>
                <a:gd name="csY73" fmla="*/ 495515 h 1126512"/>
                <a:gd name="csX74" fmla="*/ 219977 w 756999"/>
                <a:gd name="csY74" fmla="*/ 500779 h 1126512"/>
                <a:gd name="csX75" fmla="*/ 199081 w 756999"/>
                <a:gd name="csY75" fmla="*/ 485784 h 1126512"/>
                <a:gd name="csX76" fmla="*/ 116835 w 756999"/>
                <a:gd name="csY76" fmla="*/ 464886 h 1126512"/>
                <a:gd name="csX77" fmla="*/ 66684 w 756999"/>
                <a:gd name="csY77" fmla="*/ 417986 h 1126512"/>
                <a:gd name="csX78" fmla="*/ 94100 w 756999"/>
                <a:gd name="csY78" fmla="*/ 353220 h 1126512"/>
                <a:gd name="csX79" fmla="*/ 147927 w 756999"/>
                <a:gd name="csY79" fmla="*/ 343967 h 1126512"/>
                <a:gd name="csX80" fmla="*/ 228669 w 756999"/>
                <a:gd name="csY80" fmla="*/ 350189 h 1126512"/>
                <a:gd name="csX81" fmla="*/ 271464 w 756999"/>
                <a:gd name="csY81" fmla="*/ 391984 h 1126512"/>
                <a:gd name="csX82" fmla="*/ 331143 w 756999"/>
                <a:gd name="csY82" fmla="*/ 413200 h 1126512"/>
                <a:gd name="csX83" fmla="*/ 364911 w 756999"/>
                <a:gd name="csY83" fmla="*/ 412562 h 1126512"/>
                <a:gd name="csX84" fmla="*/ 421246 w 756999"/>
                <a:gd name="csY84" fmla="*/ 402672 h 1126512"/>
                <a:gd name="csX85" fmla="*/ 470895 w 756999"/>
                <a:gd name="csY85" fmla="*/ 378903 h 1126512"/>
                <a:gd name="csX86" fmla="*/ 473570 w 756999"/>
                <a:gd name="csY86" fmla="*/ 371884 h 1126512"/>
                <a:gd name="csX87" fmla="*/ 467050 w 756999"/>
                <a:gd name="csY87" fmla="*/ 370129 h 1126512"/>
                <a:gd name="csX88" fmla="*/ 446154 w 756999"/>
                <a:gd name="csY88" fmla="*/ 377786 h 1126512"/>
                <a:gd name="csX89" fmla="*/ 340672 w 756999"/>
                <a:gd name="csY89" fmla="*/ 401396 h 1126512"/>
                <a:gd name="csX90" fmla="*/ 302056 w 756999"/>
                <a:gd name="csY90" fmla="*/ 393420 h 1126512"/>
                <a:gd name="csX91" fmla="*/ 289017 w 756999"/>
                <a:gd name="csY91" fmla="*/ 372203 h 1126512"/>
                <a:gd name="csX92" fmla="*/ 272802 w 756999"/>
                <a:gd name="csY92" fmla="*/ 346998 h 1126512"/>
                <a:gd name="csX93" fmla="*/ 260599 w 756999"/>
                <a:gd name="csY93" fmla="*/ 334555 h 1126512"/>
                <a:gd name="csX94" fmla="*/ 214627 w 756999"/>
                <a:gd name="csY94" fmla="*/ 334715 h 1126512"/>
                <a:gd name="csX95" fmla="*/ 145922 w 756999"/>
                <a:gd name="csY95" fmla="*/ 332003 h 1126512"/>
                <a:gd name="csX96" fmla="*/ 150602 w 756999"/>
                <a:gd name="csY96" fmla="*/ 272660 h 1126512"/>
                <a:gd name="csX97" fmla="*/ 171498 w 756999"/>
                <a:gd name="csY97" fmla="*/ 236767 h 1126512"/>
                <a:gd name="csX98" fmla="*/ 183033 w 756999"/>
                <a:gd name="csY98" fmla="*/ 197365 h 1126512"/>
                <a:gd name="csX99" fmla="*/ 254079 w 756999"/>
                <a:gd name="csY99" fmla="*/ 176946 h 1126512"/>
                <a:gd name="csX100" fmla="*/ 317268 w 756999"/>
                <a:gd name="csY100" fmla="*/ 185879 h 1126512"/>
                <a:gd name="csX101" fmla="*/ 406034 w 756999"/>
                <a:gd name="csY101" fmla="*/ 183646 h 1126512"/>
                <a:gd name="csX102" fmla="*/ 398177 w 756999"/>
                <a:gd name="csY102" fmla="*/ 177903 h 1126512"/>
                <a:gd name="csX103" fmla="*/ 323453 w 756999"/>
                <a:gd name="csY103" fmla="*/ 177903 h 1126512"/>
                <a:gd name="csX104" fmla="*/ 248228 w 756999"/>
                <a:gd name="csY104" fmla="*/ 151741 h 1126512"/>
                <a:gd name="csX105" fmla="*/ 247392 w 756999"/>
                <a:gd name="csY105" fmla="*/ 150146 h 1126512"/>
                <a:gd name="csX106" fmla="*/ 246515 w 756999"/>
                <a:gd name="csY106" fmla="*/ 95988 h 1126512"/>
                <a:gd name="csX107" fmla="*/ 259994 w 756999"/>
                <a:gd name="csY107" fmla="*/ 76960 h 1126512"/>
                <a:gd name="csX108" fmla="*/ 266695 w 756999"/>
                <a:gd name="csY108" fmla="*/ 70690 h 1126512"/>
                <a:gd name="csX109" fmla="*/ 287512 w 756999"/>
                <a:gd name="csY109" fmla="*/ 57622 h 1126512"/>
                <a:gd name="csX110" fmla="*/ 317936 w 756999"/>
                <a:gd name="csY110" fmla="*/ 43106 h 1126512"/>
                <a:gd name="csX111" fmla="*/ 325271 w 756999"/>
                <a:gd name="csY111" fmla="*/ 18360 h 1126512"/>
                <a:gd name="csX112" fmla="*/ 325258 w 756999"/>
                <a:gd name="csY112" fmla="*/ 18103 h 1126512"/>
                <a:gd name="csX113" fmla="*/ 339718 w 756999"/>
                <a:gd name="csY113" fmla="*/ 8217 h 1126512"/>
                <a:gd name="csX114" fmla="*/ 368677 w 756999"/>
                <a:gd name="csY114" fmla="*/ 24 h 112651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  <a:cxn ang="0">
                  <a:pos x="csX23" y="csY23"/>
                </a:cxn>
                <a:cxn ang="0">
                  <a:pos x="csX24" y="csY24"/>
                </a:cxn>
                <a:cxn ang="0">
                  <a:pos x="csX25" y="csY25"/>
                </a:cxn>
                <a:cxn ang="0">
                  <a:pos x="csX26" y="csY26"/>
                </a:cxn>
                <a:cxn ang="0">
                  <a:pos x="csX27" y="csY27"/>
                </a:cxn>
                <a:cxn ang="0">
                  <a:pos x="csX28" y="csY28"/>
                </a:cxn>
                <a:cxn ang="0">
                  <a:pos x="csX29" y="csY29"/>
                </a:cxn>
                <a:cxn ang="0">
                  <a:pos x="csX30" y="csY30"/>
                </a:cxn>
                <a:cxn ang="0">
                  <a:pos x="csX31" y="csY31"/>
                </a:cxn>
                <a:cxn ang="0">
                  <a:pos x="csX32" y="csY32"/>
                </a:cxn>
                <a:cxn ang="0">
                  <a:pos x="csX33" y="csY33"/>
                </a:cxn>
                <a:cxn ang="0">
                  <a:pos x="csX34" y="csY34"/>
                </a:cxn>
                <a:cxn ang="0">
                  <a:pos x="csX35" y="csY35"/>
                </a:cxn>
                <a:cxn ang="0">
                  <a:pos x="csX36" y="csY36"/>
                </a:cxn>
                <a:cxn ang="0">
                  <a:pos x="csX37" y="csY37"/>
                </a:cxn>
                <a:cxn ang="0">
                  <a:pos x="csX38" y="csY38"/>
                </a:cxn>
                <a:cxn ang="0">
                  <a:pos x="csX39" y="csY39"/>
                </a:cxn>
                <a:cxn ang="0">
                  <a:pos x="csX40" y="csY40"/>
                </a:cxn>
                <a:cxn ang="0">
                  <a:pos x="csX41" y="csY41"/>
                </a:cxn>
                <a:cxn ang="0">
                  <a:pos x="csX42" y="csY42"/>
                </a:cxn>
                <a:cxn ang="0">
                  <a:pos x="csX43" y="csY43"/>
                </a:cxn>
                <a:cxn ang="0">
                  <a:pos x="csX44" y="csY44"/>
                </a:cxn>
                <a:cxn ang="0">
                  <a:pos x="csX45" y="csY45"/>
                </a:cxn>
                <a:cxn ang="0">
                  <a:pos x="csX46" y="csY46"/>
                </a:cxn>
                <a:cxn ang="0">
                  <a:pos x="csX47" y="csY47"/>
                </a:cxn>
                <a:cxn ang="0">
                  <a:pos x="csX48" y="csY48"/>
                </a:cxn>
                <a:cxn ang="0">
                  <a:pos x="csX49" y="csY49"/>
                </a:cxn>
                <a:cxn ang="0">
                  <a:pos x="csX50" y="csY50"/>
                </a:cxn>
                <a:cxn ang="0">
                  <a:pos x="csX51" y="csY51"/>
                </a:cxn>
                <a:cxn ang="0">
                  <a:pos x="csX52" y="csY52"/>
                </a:cxn>
                <a:cxn ang="0">
                  <a:pos x="csX53" y="csY53"/>
                </a:cxn>
                <a:cxn ang="0">
                  <a:pos x="csX54" y="csY54"/>
                </a:cxn>
                <a:cxn ang="0">
                  <a:pos x="csX55" y="csY55"/>
                </a:cxn>
                <a:cxn ang="0">
                  <a:pos x="csX56" y="csY56"/>
                </a:cxn>
                <a:cxn ang="0">
                  <a:pos x="csX57" y="csY57"/>
                </a:cxn>
                <a:cxn ang="0">
                  <a:pos x="csX58" y="csY58"/>
                </a:cxn>
                <a:cxn ang="0">
                  <a:pos x="csX59" y="csY59"/>
                </a:cxn>
                <a:cxn ang="0">
                  <a:pos x="csX60" y="csY60"/>
                </a:cxn>
                <a:cxn ang="0">
                  <a:pos x="csX61" y="csY61"/>
                </a:cxn>
                <a:cxn ang="0">
                  <a:pos x="csX62" y="csY62"/>
                </a:cxn>
                <a:cxn ang="0">
                  <a:pos x="csX63" y="csY63"/>
                </a:cxn>
                <a:cxn ang="0">
                  <a:pos x="csX64" y="csY64"/>
                </a:cxn>
                <a:cxn ang="0">
                  <a:pos x="csX65" y="csY65"/>
                </a:cxn>
                <a:cxn ang="0">
                  <a:pos x="csX66" y="csY66"/>
                </a:cxn>
                <a:cxn ang="0">
                  <a:pos x="csX67" y="csY67"/>
                </a:cxn>
                <a:cxn ang="0">
                  <a:pos x="csX68" y="csY68"/>
                </a:cxn>
                <a:cxn ang="0">
                  <a:pos x="csX69" y="csY69"/>
                </a:cxn>
                <a:cxn ang="0">
                  <a:pos x="csX70" y="csY70"/>
                </a:cxn>
                <a:cxn ang="0">
                  <a:pos x="csX71" y="csY71"/>
                </a:cxn>
                <a:cxn ang="0">
                  <a:pos x="csX72" y="csY72"/>
                </a:cxn>
                <a:cxn ang="0">
                  <a:pos x="csX73" y="csY73"/>
                </a:cxn>
                <a:cxn ang="0">
                  <a:pos x="csX74" y="csY74"/>
                </a:cxn>
                <a:cxn ang="0">
                  <a:pos x="csX75" y="csY75"/>
                </a:cxn>
                <a:cxn ang="0">
                  <a:pos x="csX76" y="csY76"/>
                </a:cxn>
                <a:cxn ang="0">
                  <a:pos x="csX77" y="csY77"/>
                </a:cxn>
                <a:cxn ang="0">
                  <a:pos x="csX78" y="csY78"/>
                </a:cxn>
                <a:cxn ang="0">
                  <a:pos x="csX79" y="csY79"/>
                </a:cxn>
                <a:cxn ang="0">
                  <a:pos x="csX80" y="csY80"/>
                </a:cxn>
                <a:cxn ang="0">
                  <a:pos x="csX81" y="csY81"/>
                </a:cxn>
                <a:cxn ang="0">
                  <a:pos x="csX82" y="csY82"/>
                </a:cxn>
                <a:cxn ang="0">
                  <a:pos x="csX83" y="csY83"/>
                </a:cxn>
                <a:cxn ang="0">
                  <a:pos x="csX84" y="csY84"/>
                </a:cxn>
                <a:cxn ang="0">
                  <a:pos x="csX85" y="csY85"/>
                </a:cxn>
                <a:cxn ang="0">
                  <a:pos x="csX86" y="csY86"/>
                </a:cxn>
                <a:cxn ang="0">
                  <a:pos x="csX87" y="csY87"/>
                </a:cxn>
                <a:cxn ang="0">
                  <a:pos x="csX88" y="csY88"/>
                </a:cxn>
                <a:cxn ang="0">
                  <a:pos x="csX89" y="csY89"/>
                </a:cxn>
                <a:cxn ang="0">
                  <a:pos x="csX90" y="csY90"/>
                </a:cxn>
                <a:cxn ang="0">
                  <a:pos x="csX91" y="csY91"/>
                </a:cxn>
                <a:cxn ang="0">
                  <a:pos x="csX92" y="csY92"/>
                </a:cxn>
                <a:cxn ang="0">
                  <a:pos x="csX93" y="csY93"/>
                </a:cxn>
                <a:cxn ang="0">
                  <a:pos x="csX94" y="csY94"/>
                </a:cxn>
                <a:cxn ang="0">
                  <a:pos x="csX95" y="csY95"/>
                </a:cxn>
                <a:cxn ang="0">
                  <a:pos x="csX96" y="csY96"/>
                </a:cxn>
                <a:cxn ang="0">
                  <a:pos x="csX97" y="csY97"/>
                </a:cxn>
                <a:cxn ang="0">
                  <a:pos x="csX98" y="csY98"/>
                </a:cxn>
                <a:cxn ang="0">
                  <a:pos x="csX99" y="csY99"/>
                </a:cxn>
                <a:cxn ang="0">
                  <a:pos x="csX100" y="csY100"/>
                </a:cxn>
                <a:cxn ang="0">
                  <a:pos x="csX101" y="csY101"/>
                </a:cxn>
                <a:cxn ang="0">
                  <a:pos x="csX102" y="csY102"/>
                </a:cxn>
                <a:cxn ang="0">
                  <a:pos x="csX103" y="csY103"/>
                </a:cxn>
                <a:cxn ang="0">
                  <a:pos x="csX104" y="csY104"/>
                </a:cxn>
                <a:cxn ang="0">
                  <a:pos x="csX105" y="csY105"/>
                </a:cxn>
                <a:cxn ang="0">
                  <a:pos x="csX106" y="csY106"/>
                </a:cxn>
                <a:cxn ang="0">
                  <a:pos x="csX107" y="csY107"/>
                </a:cxn>
                <a:cxn ang="0">
                  <a:pos x="csX108" y="csY108"/>
                </a:cxn>
                <a:cxn ang="0">
                  <a:pos x="csX109" y="csY109"/>
                </a:cxn>
                <a:cxn ang="0">
                  <a:pos x="csX110" y="csY110"/>
                </a:cxn>
                <a:cxn ang="0">
                  <a:pos x="csX111" y="csY111"/>
                </a:cxn>
                <a:cxn ang="0">
                  <a:pos x="csX112" y="csY112"/>
                </a:cxn>
                <a:cxn ang="0">
                  <a:pos x="csX113" y="csY113"/>
                </a:cxn>
                <a:cxn ang="0">
                  <a:pos x="csX114" y="csY114"/>
                </a:cxn>
              </a:cxnLst>
              <a:rect l="l" t="t" r="r" b="b"/>
              <a:pathLst>
                <a:path w="756999" h="1126512">
                  <a:moveTo>
                    <a:pt x="368677" y="24"/>
                  </a:moveTo>
                  <a:cubicBezTo>
                    <a:pt x="395572" y="-710"/>
                    <a:pt x="414975" y="14896"/>
                    <a:pt x="436586" y="28911"/>
                  </a:cubicBezTo>
                  <a:cubicBezTo>
                    <a:pt x="454933" y="41090"/>
                    <a:pt x="474912" y="52106"/>
                    <a:pt x="495659" y="62510"/>
                  </a:cubicBezTo>
                  <a:cubicBezTo>
                    <a:pt x="542245" y="85461"/>
                    <a:pt x="593537" y="104984"/>
                    <a:pt x="612843" y="141093"/>
                  </a:cubicBezTo>
                  <a:cubicBezTo>
                    <a:pt x="640074" y="193328"/>
                    <a:pt x="663686" y="248937"/>
                    <a:pt x="664509" y="303867"/>
                  </a:cubicBezTo>
                  <a:lnTo>
                    <a:pt x="663176" y="313585"/>
                  </a:lnTo>
                  <a:lnTo>
                    <a:pt x="667489" y="345067"/>
                  </a:lnTo>
                  <a:cubicBezTo>
                    <a:pt x="669750" y="357943"/>
                    <a:pt x="672793" y="369469"/>
                    <a:pt x="677621" y="376712"/>
                  </a:cubicBezTo>
                  <a:cubicBezTo>
                    <a:pt x="696935" y="405684"/>
                    <a:pt x="756600" y="412961"/>
                    <a:pt x="756997" y="445769"/>
                  </a:cubicBezTo>
                  <a:cubicBezTo>
                    <a:pt x="757394" y="478577"/>
                    <a:pt x="698789" y="541812"/>
                    <a:pt x="680003" y="573562"/>
                  </a:cubicBezTo>
                  <a:cubicBezTo>
                    <a:pt x="661218" y="605312"/>
                    <a:pt x="651957" y="612589"/>
                    <a:pt x="644284" y="636269"/>
                  </a:cubicBezTo>
                  <a:cubicBezTo>
                    <a:pt x="640448" y="648109"/>
                    <a:pt x="643094" y="673344"/>
                    <a:pt x="644086" y="692923"/>
                  </a:cubicBezTo>
                  <a:cubicBezTo>
                    <a:pt x="644401" y="705419"/>
                    <a:pt x="647267" y="682303"/>
                    <a:pt x="646174" y="711245"/>
                  </a:cubicBezTo>
                  <a:cubicBezTo>
                    <a:pt x="661830" y="761431"/>
                    <a:pt x="675470" y="819204"/>
                    <a:pt x="637528" y="866575"/>
                  </a:cubicBezTo>
                  <a:cubicBezTo>
                    <a:pt x="617934" y="889525"/>
                    <a:pt x="577592" y="905988"/>
                    <a:pt x="563664" y="928877"/>
                  </a:cubicBezTo>
                  <a:cubicBezTo>
                    <a:pt x="551946" y="946565"/>
                    <a:pt x="557517" y="968169"/>
                    <a:pt x="540900" y="984509"/>
                  </a:cubicBezTo>
                  <a:lnTo>
                    <a:pt x="522170" y="994622"/>
                  </a:lnTo>
                  <a:lnTo>
                    <a:pt x="515967" y="994405"/>
                  </a:lnTo>
                  <a:cubicBezTo>
                    <a:pt x="506460" y="995263"/>
                    <a:pt x="499815" y="997855"/>
                    <a:pt x="499815" y="997855"/>
                  </a:cubicBezTo>
                  <a:lnTo>
                    <a:pt x="481252" y="1012197"/>
                  </a:lnTo>
                  <a:lnTo>
                    <a:pt x="473759" y="1015049"/>
                  </a:lnTo>
                  <a:cubicBezTo>
                    <a:pt x="449074" y="1027289"/>
                    <a:pt x="448017" y="1051035"/>
                    <a:pt x="423619" y="1061256"/>
                  </a:cubicBezTo>
                  <a:cubicBezTo>
                    <a:pt x="400855" y="1070987"/>
                    <a:pt x="369734" y="1070681"/>
                    <a:pt x="347161" y="1080718"/>
                  </a:cubicBezTo>
                  <a:lnTo>
                    <a:pt x="347161" y="1080596"/>
                  </a:lnTo>
                  <a:lnTo>
                    <a:pt x="345721" y="1081208"/>
                  </a:lnTo>
                  <a:cubicBezTo>
                    <a:pt x="304994" y="1098283"/>
                    <a:pt x="306147" y="1148835"/>
                    <a:pt x="249668" y="1115236"/>
                  </a:cubicBezTo>
                  <a:cubicBezTo>
                    <a:pt x="174074" y="1062664"/>
                    <a:pt x="120477" y="998708"/>
                    <a:pt x="65632" y="936589"/>
                  </a:cubicBezTo>
                  <a:cubicBezTo>
                    <a:pt x="55545" y="924716"/>
                    <a:pt x="45844" y="912659"/>
                    <a:pt x="38448" y="900052"/>
                  </a:cubicBezTo>
                  <a:cubicBezTo>
                    <a:pt x="25001" y="877958"/>
                    <a:pt x="22215" y="854273"/>
                    <a:pt x="16260" y="831078"/>
                  </a:cubicBezTo>
                  <a:lnTo>
                    <a:pt x="0" y="788991"/>
                  </a:lnTo>
                  <a:lnTo>
                    <a:pt x="737" y="788580"/>
                  </a:lnTo>
                  <a:cubicBezTo>
                    <a:pt x="11018" y="785848"/>
                    <a:pt x="23639" y="786965"/>
                    <a:pt x="33920" y="789358"/>
                  </a:cubicBezTo>
                  <a:cubicBezTo>
                    <a:pt x="57156" y="795738"/>
                    <a:pt x="69359" y="814562"/>
                    <a:pt x="73204" y="836257"/>
                  </a:cubicBezTo>
                  <a:cubicBezTo>
                    <a:pt x="75377" y="848700"/>
                    <a:pt x="76714" y="861622"/>
                    <a:pt x="83401" y="872469"/>
                  </a:cubicBezTo>
                  <a:cubicBezTo>
                    <a:pt x="88751" y="880924"/>
                    <a:pt x="97109" y="887305"/>
                    <a:pt x="106303" y="892091"/>
                  </a:cubicBezTo>
                  <a:cubicBezTo>
                    <a:pt x="122852" y="900545"/>
                    <a:pt x="142077" y="905650"/>
                    <a:pt x="160298" y="909638"/>
                  </a:cubicBezTo>
                  <a:cubicBezTo>
                    <a:pt x="194066" y="916976"/>
                    <a:pt x="226496" y="935959"/>
                    <a:pt x="226496" y="935959"/>
                  </a:cubicBezTo>
                  <a:cubicBezTo>
                    <a:pt x="228836" y="938193"/>
                    <a:pt x="239201" y="949360"/>
                    <a:pt x="243715" y="948084"/>
                  </a:cubicBezTo>
                  <a:cubicBezTo>
                    <a:pt x="251571" y="945850"/>
                    <a:pt x="239702" y="931812"/>
                    <a:pt x="237195" y="929579"/>
                  </a:cubicBezTo>
                  <a:cubicBezTo>
                    <a:pt x="219308" y="914105"/>
                    <a:pt x="199081" y="908043"/>
                    <a:pt x="176179" y="903257"/>
                  </a:cubicBezTo>
                  <a:cubicBezTo>
                    <a:pt x="163307" y="900545"/>
                    <a:pt x="147092" y="895281"/>
                    <a:pt x="136226" y="887783"/>
                  </a:cubicBezTo>
                  <a:cubicBezTo>
                    <a:pt x="115330" y="873107"/>
                    <a:pt x="141074" y="865450"/>
                    <a:pt x="141074" y="865450"/>
                  </a:cubicBezTo>
                  <a:cubicBezTo>
                    <a:pt x="158793" y="858910"/>
                    <a:pt x="179355" y="872150"/>
                    <a:pt x="179355" y="872150"/>
                  </a:cubicBezTo>
                  <a:cubicBezTo>
                    <a:pt x="207105" y="884115"/>
                    <a:pt x="213457" y="861462"/>
                    <a:pt x="213457" y="861462"/>
                  </a:cubicBezTo>
                  <a:cubicBezTo>
                    <a:pt x="224658" y="845510"/>
                    <a:pt x="241040" y="841841"/>
                    <a:pt x="241040" y="841841"/>
                  </a:cubicBezTo>
                  <a:cubicBezTo>
                    <a:pt x="272969" y="833386"/>
                    <a:pt x="306068" y="837215"/>
                    <a:pt x="333149" y="855560"/>
                  </a:cubicBezTo>
                  <a:cubicBezTo>
                    <a:pt x="340337" y="860345"/>
                    <a:pt x="347024" y="865769"/>
                    <a:pt x="353042" y="871831"/>
                  </a:cubicBezTo>
                  <a:cubicBezTo>
                    <a:pt x="354881" y="873745"/>
                    <a:pt x="357556" y="878053"/>
                    <a:pt x="359896" y="879169"/>
                  </a:cubicBezTo>
                  <a:cubicBezTo>
                    <a:pt x="363574" y="880924"/>
                    <a:pt x="369090" y="883796"/>
                    <a:pt x="368756" y="878212"/>
                  </a:cubicBezTo>
                  <a:cubicBezTo>
                    <a:pt x="368421" y="872788"/>
                    <a:pt x="361233" y="867045"/>
                    <a:pt x="357556" y="863696"/>
                  </a:cubicBezTo>
                  <a:cubicBezTo>
                    <a:pt x="346188" y="853327"/>
                    <a:pt x="334486" y="843117"/>
                    <a:pt x="321113" y="835300"/>
                  </a:cubicBezTo>
                  <a:cubicBezTo>
                    <a:pt x="298211" y="821900"/>
                    <a:pt x="273804" y="819667"/>
                    <a:pt x="247559" y="821581"/>
                  </a:cubicBezTo>
                  <a:cubicBezTo>
                    <a:pt x="235356" y="822379"/>
                    <a:pt x="223822" y="825410"/>
                    <a:pt x="211786" y="826846"/>
                  </a:cubicBezTo>
                  <a:cubicBezTo>
                    <a:pt x="187379" y="829876"/>
                    <a:pt x="152608" y="841841"/>
                    <a:pt x="152608" y="841841"/>
                  </a:cubicBezTo>
                  <a:cubicBezTo>
                    <a:pt x="133384" y="848062"/>
                    <a:pt x="116333" y="854124"/>
                    <a:pt x="116333" y="854124"/>
                  </a:cubicBezTo>
                  <a:cubicBezTo>
                    <a:pt x="79556" y="859069"/>
                    <a:pt x="89586" y="815200"/>
                    <a:pt x="89586" y="815200"/>
                  </a:cubicBezTo>
                  <a:cubicBezTo>
                    <a:pt x="88583" y="801641"/>
                    <a:pt x="67019" y="793984"/>
                    <a:pt x="67019" y="793984"/>
                  </a:cubicBezTo>
                  <a:cubicBezTo>
                    <a:pt x="51639" y="785688"/>
                    <a:pt x="39269" y="777393"/>
                    <a:pt x="33752" y="760962"/>
                  </a:cubicBezTo>
                  <a:cubicBezTo>
                    <a:pt x="28069" y="743733"/>
                    <a:pt x="24391" y="726027"/>
                    <a:pt x="21215" y="708319"/>
                  </a:cubicBezTo>
                  <a:cubicBezTo>
                    <a:pt x="18038" y="691091"/>
                    <a:pt x="15364" y="674341"/>
                    <a:pt x="17036" y="656793"/>
                  </a:cubicBezTo>
                  <a:cubicBezTo>
                    <a:pt x="17704" y="648817"/>
                    <a:pt x="19042" y="640841"/>
                    <a:pt x="22385" y="633503"/>
                  </a:cubicBezTo>
                  <a:cubicBezTo>
                    <a:pt x="25728" y="626165"/>
                    <a:pt x="30911" y="619465"/>
                    <a:pt x="38266" y="615477"/>
                  </a:cubicBezTo>
                  <a:cubicBezTo>
                    <a:pt x="48129" y="610212"/>
                    <a:pt x="60165" y="610531"/>
                    <a:pt x="70863" y="613881"/>
                  </a:cubicBezTo>
                  <a:cubicBezTo>
                    <a:pt x="81562" y="617072"/>
                    <a:pt x="91258" y="623293"/>
                    <a:pt x="100619" y="629036"/>
                  </a:cubicBezTo>
                  <a:cubicBezTo>
                    <a:pt x="109479" y="634301"/>
                    <a:pt x="117336" y="641319"/>
                    <a:pt x="127701" y="643553"/>
                  </a:cubicBezTo>
                  <a:cubicBezTo>
                    <a:pt x="128870" y="643712"/>
                    <a:pt x="130375" y="643872"/>
                    <a:pt x="131378" y="643234"/>
                  </a:cubicBezTo>
                  <a:cubicBezTo>
                    <a:pt x="138232" y="639086"/>
                    <a:pt x="126196" y="621379"/>
                    <a:pt x="122852" y="617870"/>
                  </a:cubicBezTo>
                  <a:cubicBezTo>
                    <a:pt x="116166" y="610691"/>
                    <a:pt x="107139" y="605905"/>
                    <a:pt x="98112" y="601917"/>
                  </a:cubicBezTo>
                  <a:cubicBezTo>
                    <a:pt x="87747" y="597291"/>
                    <a:pt x="77049" y="593462"/>
                    <a:pt x="66016" y="590431"/>
                  </a:cubicBezTo>
                  <a:cubicBezTo>
                    <a:pt x="50803" y="586124"/>
                    <a:pt x="36427" y="581498"/>
                    <a:pt x="28737" y="567141"/>
                  </a:cubicBezTo>
                  <a:cubicBezTo>
                    <a:pt x="23890" y="558207"/>
                    <a:pt x="24892" y="550072"/>
                    <a:pt x="24892" y="540500"/>
                  </a:cubicBezTo>
                  <a:cubicBezTo>
                    <a:pt x="24892" y="520241"/>
                    <a:pt x="43448" y="481317"/>
                    <a:pt x="43448" y="481317"/>
                  </a:cubicBezTo>
                  <a:cubicBezTo>
                    <a:pt x="56487" y="448615"/>
                    <a:pt x="81562" y="463610"/>
                    <a:pt x="81562" y="463610"/>
                  </a:cubicBezTo>
                  <a:cubicBezTo>
                    <a:pt x="100619" y="474298"/>
                    <a:pt x="183701" y="495515"/>
                    <a:pt x="183701" y="495515"/>
                  </a:cubicBezTo>
                  <a:cubicBezTo>
                    <a:pt x="225159" y="510031"/>
                    <a:pt x="219977" y="500779"/>
                    <a:pt x="219977" y="500779"/>
                  </a:cubicBezTo>
                  <a:cubicBezTo>
                    <a:pt x="220980" y="489293"/>
                    <a:pt x="199081" y="485784"/>
                    <a:pt x="199081" y="485784"/>
                  </a:cubicBezTo>
                  <a:cubicBezTo>
                    <a:pt x="169325" y="483870"/>
                    <a:pt x="116835" y="464886"/>
                    <a:pt x="116835" y="464886"/>
                  </a:cubicBezTo>
                  <a:cubicBezTo>
                    <a:pt x="55986" y="444148"/>
                    <a:pt x="66684" y="417986"/>
                    <a:pt x="66684" y="417986"/>
                  </a:cubicBezTo>
                  <a:cubicBezTo>
                    <a:pt x="70028" y="387358"/>
                    <a:pt x="94100" y="353220"/>
                    <a:pt x="94100" y="353220"/>
                  </a:cubicBezTo>
                  <a:cubicBezTo>
                    <a:pt x="112154" y="324984"/>
                    <a:pt x="147927" y="343967"/>
                    <a:pt x="147927" y="343967"/>
                  </a:cubicBezTo>
                  <a:cubicBezTo>
                    <a:pt x="188717" y="355134"/>
                    <a:pt x="228669" y="350189"/>
                    <a:pt x="228669" y="350189"/>
                  </a:cubicBezTo>
                  <a:cubicBezTo>
                    <a:pt x="257924" y="346998"/>
                    <a:pt x="258760" y="374915"/>
                    <a:pt x="271464" y="391984"/>
                  </a:cubicBezTo>
                  <a:cubicBezTo>
                    <a:pt x="284670" y="409851"/>
                    <a:pt x="310247" y="412403"/>
                    <a:pt x="331143" y="413200"/>
                  </a:cubicBezTo>
                  <a:cubicBezTo>
                    <a:pt x="342343" y="413679"/>
                    <a:pt x="353877" y="413839"/>
                    <a:pt x="364911" y="412562"/>
                  </a:cubicBezTo>
                  <a:cubicBezTo>
                    <a:pt x="383968" y="410329"/>
                    <a:pt x="402690" y="407936"/>
                    <a:pt x="421246" y="402672"/>
                  </a:cubicBezTo>
                  <a:cubicBezTo>
                    <a:pt x="439300" y="397567"/>
                    <a:pt x="457187" y="391665"/>
                    <a:pt x="470895" y="378903"/>
                  </a:cubicBezTo>
                  <a:cubicBezTo>
                    <a:pt x="472901" y="377148"/>
                    <a:pt x="475074" y="374277"/>
                    <a:pt x="473570" y="371884"/>
                  </a:cubicBezTo>
                  <a:cubicBezTo>
                    <a:pt x="472399" y="369810"/>
                    <a:pt x="469390" y="369810"/>
                    <a:pt x="467050" y="370129"/>
                  </a:cubicBezTo>
                  <a:cubicBezTo>
                    <a:pt x="459695" y="371246"/>
                    <a:pt x="453008" y="374755"/>
                    <a:pt x="446154" y="377786"/>
                  </a:cubicBezTo>
                  <a:cubicBezTo>
                    <a:pt x="413222" y="392622"/>
                    <a:pt x="377114" y="400758"/>
                    <a:pt x="340672" y="401396"/>
                  </a:cubicBezTo>
                  <a:cubicBezTo>
                    <a:pt x="327967" y="401715"/>
                    <a:pt x="312086" y="401555"/>
                    <a:pt x="302056" y="393420"/>
                  </a:cubicBezTo>
                  <a:cubicBezTo>
                    <a:pt x="294868" y="387677"/>
                    <a:pt x="292695" y="379860"/>
                    <a:pt x="289017" y="372203"/>
                  </a:cubicBezTo>
                  <a:cubicBezTo>
                    <a:pt x="284670" y="363270"/>
                    <a:pt x="278820" y="354974"/>
                    <a:pt x="272802" y="346998"/>
                  </a:cubicBezTo>
                  <a:cubicBezTo>
                    <a:pt x="269291" y="342372"/>
                    <a:pt x="265613" y="337746"/>
                    <a:pt x="260599" y="334555"/>
                  </a:cubicBezTo>
                  <a:cubicBezTo>
                    <a:pt x="248729" y="326898"/>
                    <a:pt x="227834" y="331844"/>
                    <a:pt x="214627" y="334715"/>
                  </a:cubicBezTo>
                  <a:cubicBezTo>
                    <a:pt x="183534" y="341256"/>
                    <a:pt x="145922" y="332003"/>
                    <a:pt x="145922" y="332003"/>
                  </a:cubicBezTo>
                  <a:cubicBezTo>
                    <a:pt x="98112" y="316051"/>
                    <a:pt x="150602" y="272660"/>
                    <a:pt x="150602" y="272660"/>
                  </a:cubicBezTo>
                  <a:cubicBezTo>
                    <a:pt x="165982" y="259420"/>
                    <a:pt x="171498" y="236767"/>
                    <a:pt x="171498" y="236767"/>
                  </a:cubicBezTo>
                  <a:cubicBezTo>
                    <a:pt x="171498" y="216029"/>
                    <a:pt x="183033" y="197365"/>
                    <a:pt x="183033" y="197365"/>
                  </a:cubicBezTo>
                  <a:cubicBezTo>
                    <a:pt x="200752" y="172001"/>
                    <a:pt x="254079" y="176946"/>
                    <a:pt x="254079" y="176946"/>
                  </a:cubicBezTo>
                  <a:lnTo>
                    <a:pt x="317268" y="185879"/>
                  </a:lnTo>
                  <a:cubicBezTo>
                    <a:pt x="396338" y="197844"/>
                    <a:pt x="406034" y="183646"/>
                    <a:pt x="406034" y="183646"/>
                  </a:cubicBezTo>
                  <a:cubicBezTo>
                    <a:pt x="415395" y="172160"/>
                    <a:pt x="398177" y="177903"/>
                    <a:pt x="398177" y="177903"/>
                  </a:cubicBezTo>
                  <a:cubicBezTo>
                    <a:pt x="382463" y="182848"/>
                    <a:pt x="323453" y="177903"/>
                    <a:pt x="323453" y="177903"/>
                  </a:cubicBezTo>
                  <a:cubicBezTo>
                    <a:pt x="251906" y="173436"/>
                    <a:pt x="248228" y="151741"/>
                    <a:pt x="248228" y="151741"/>
                  </a:cubicBezTo>
                  <a:cubicBezTo>
                    <a:pt x="247894" y="151263"/>
                    <a:pt x="247726" y="150625"/>
                    <a:pt x="247392" y="150146"/>
                  </a:cubicBezTo>
                  <a:cubicBezTo>
                    <a:pt x="238616" y="132280"/>
                    <a:pt x="239076" y="112818"/>
                    <a:pt x="246515" y="95988"/>
                  </a:cubicBezTo>
                  <a:lnTo>
                    <a:pt x="259994" y="76960"/>
                  </a:lnTo>
                  <a:lnTo>
                    <a:pt x="266695" y="70690"/>
                  </a:lnTo>
                  <a:lnTo>
                    <a:pt x="287512" y="57622"/>
                  </a:lnTo>
                  <a:cubicBezTo>
                    <a:pt x="309411" y="49168"/>
                    <a:pt x="317936" y="43106"/>
                    <a:pt x="317936" y="43106"/>
                  </a:cubicBezTo>
                  <a:cubicBezTo>
                    <a:pt x="323703" y="38719"/>
                    <a:pt x="325208" y="27991"/>
                    <a:pt x="325271" y="18360"/>
                  </a:cubicBezTo>
                  <a:cubicBezTo>
                    <a:pt x="325267" y="18274"/>
                    <a:pt x="325262" y="18189"/>
                    <a:pt x="325258" y="18103"/>
                  </a:cubicBezTo>
                  <a:lnTo>
                    <a:pt x="339718" y="8217"/>
                  </a:lnTo>
                  <a:cubicBezTo>
                    <a:pt x="348626" y="3635"/>
                    <a:pt x="358495" y="330"/>
                    <a:pt x="368677" y="24"/>
                  </a:cubicBezTo>
                  <a:close/>
                </a:path>
              </a:pathLst>
            </a:custGeom>
            <a:solidFill>
              <a:schemeClr val="accent3">
                <a:lumMod val="75000"/>
                <a:alpha val="40000"/>
              </a:schemeClr>
            </a:solidFill>
            <a:ln w="153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48" name="Freeform: Shape 247">
            <a:extLst>
              <a:ext uri="{FF2B5EF4-FFF2-40B4-BE49-F238E27FC236}">
                <a16:creationId xmlns:a16="http://schemas.microsoft.com/office/drawing/2014/main" id="{62761C27-C661-F773-51D9-D023DF01909D}"/>
              </a:ext>
            </a:extLst>
          </p:cNvPr>
          <p:cNvSpPr/>
          <p:nvPr/>
        </p:nvSpPr>
        <p:spPr>
          <a:xfrm>
            <a:off x="10340528" y="3240385"/>
            <a:ext cx="1239731" cy="1314039"/>
          </a:xfrm>
          <a:custGeom>
            <a:avLst/>
            <a:gdLst>
              <a:gd name="csX0" fmla="*/ 320165 w 1239731"/>
              <a:gd name="csY0" fmla="*/ 0 h 1314039"/>
              <a:gd name="csX1" fmla="*/ 393074 w 1239731"/>
              <a:gd name="csY1" fmla="*/ 16413 h 1314039"/>
              <a:gd name="csX2" fmla="*/ 458929 w 1239731"/>
              <a:gd name="csY2" fmla="*/ 4103 h 1314039"/>
              <a:gd name="csX3" fmla="*/ 523969 w 1239731"/>
              <a:gd name="csY3" fmla="*/ 24619 h 1314039"/>
              <a:gd name="csX4" fmla="*/ 701309 w 1239731"/>
              <a:gd name="csY4" fmla="*/ 83505 h 1314039"/>
              <a:gd name="csX5" fmla="*/ 791631 w 1239731"/>
              <a:gd name="csY5" fmla="*/ 144944 h 1314039"/>
              <a:gd name="csX6" fmla="*/ 800690 w 1239731"/>
              <a:gd name="csY6" fmla="*/ 148327 h 1314039"/>
              <a:gd name="csX7" fmla="*/ 803946 w 1239731"/>
              <a:gd name="csY7" fmla="*/ 150184 h 1314039"/>
              <a:gd name="csX8" fmla="*/ 838976 w 1239731"/>
              <a:gd name="csY8" fmla="*/ 163266 h 1314039"/>
              <a:gd name="csX9" fmla="*/ 872943 w 1239731"/>
              <a:gd name="csY9" fmla="*/ 172780 h 1314039"/>
              <a:gd name="csX10" fmla="*/ 882953 w 1239731"/>
              <a:gd name="csY10" fmla="*/ 177529 h 1314039"/>
              <a:gd name="csX11" fmla="*/ 987769 w 1239731"/>
              <a:gd name="csY11" fmla="*/ 297091 h 1314039"/>
              <a:gd name="csX12" fmla="*/ 1127186 w 1239731"/>
              <a:gd name="csY12" fmla="*/ 503823 h 1314039"/>
              <a:gd name="csX13" fmla="*/ 1217997 w 1239731"/>
              <a:gd name="csY13" fmla="*/ 696848 h 1314039"/>
              <a:gd name="csX14" fmla="*/ 1239731 w 1239731"/>
              <a:gd name="csY14" fmla="*/ 904934 h 1314039"/>
              <a:gd name="csX15" fmla="*/ 928968 w 1239731"/>
              <a:gd name="csY15" fmla="*/ 1312898 h 1314039"/>
              <a:gd name="csX16" fmla="*/ 772954 w 1239731"/>
              <a:gd name="csY16" fmla="*/ 1278676 h 1314039"/>
              <a:gd name="csX17" fmla="*/ 759568 w 1239731"/>
              <a:gd name="csY17" fmla="*/ 1281882 h 1314039"/>
              <a:gd name="csX18" fmla="*/ 743660 w 1239731"/>
              <a:gd name="csY18" fmla="*/ 1288883 h 1314039"/>
              <a:gd name="csX19" fmla="*/ 749629 w 1239731"/>
              <a:gd name="csY19" fmla="*/ 1257703 h 1314039"/>
              <a:gd name="csX20" fmla="*/ 770882 w 1239731"/>
              <a:gd name="csY20" fmla="*/ 1226210 h 1314039"/>
              <a:gd name="csX21" fmla="*/ 864703 w 1239731"/>
              <a:gd name="csY21" fmla="*/ 1178269 h 1314039"/>
              <a:gd name="csX22" fmla="*/ 852479 w 1239731"/>
              <a:gd name="csY22" fmla="*/ 999356 h 1314039"/>
              <a:gd name="csX23" fmla="*/ 853683 w 1239731"/>
              <a:gd name="csY23" fmla="*/ 999856 h 1314039"/>
              <a:gd name="csX24" fmla="*/ 850405 w 1239731"/>
              <a:gd name="csY24" fmla="*/ 996279 h 1314039"/>
              <a:gd name="csX25" fmla="*/ 802054 w 1239731"/>
              <a:gd name="csY25" fmla="*/ 868123 h 1314039"/>
              <a:gd name="csX26" fmla="*/ 771408 w 1239731"/>
              <a:gd name="csY26" fmla="*/ 736512 h 1314039"/>
              <a:gd name="csX27" fmla="*/ 755275 w 1239731"/>
              <a:gd name="csY27" fmla="*/ 612972 h 1314039"/>
              <a:gd name="csX28" fmla="*/ 650691 w 1239731"/>
              <a:gd name="csY28" fmla="*/ 492015 h 1314039"/>
              <a:gd name="csX29" fmla="*/ 592854 w 1239731"/>
              <a:gd name="csY29" fmla="*/ 380885 h 1314039"/>
              <a:gd name="csX30" fmla="*/ 581091 w 1239731"/>
              <a:gd name="csY30" fmla="*/ 348915 h 1314039"/>
              <a:gd name="csX31" fmla="*/ 539807 w 1239731"/>
              <a:gd name="csY31" fmla="*/ 314586 h 1314039"/>
              <a:gd name="csX32" fmla="*/ 283178 w 1239731"/>
              <a:gd name="csY32" fmla="*/ 181875 h 1314039"/>
              <a:gd name="csX33" fmla="*/ 17048 w 1239731"/>
              <a:gd name="csY33" fmla="*/ 66678 h 1314039"/>
              <a:gd name="csX34" fmla="*/ 0 w 1239731"/>
              <a:gd name="csY34" fmla="*/ 22196 h 1314039"/>
              <a:gd name="csX35" fmla="*/ 25743 w 1239731"/>
              <a:gd name="csY35" fmla="*/ 30468 h 1314039"/>
              <a:gd name="csX36" fmla="*/ 49649 w 1239731"/>
              <a:gd name="csY36" fmla="*/ 43127 h 1314039"/>
              <a:gd name="csX37" fmla="*/ 148778 w 1239731"/>
              <a:gd name="csY37" fmla="*/ 17809 h 1314039"/>
              <a:gd name="csX38" fmla="*/ 226785 w 1239731"/>
              <a:gd name="csY38" fmla="*/ 26016 h 1314039"/>
              <a:gd name="csX39" fmla="*/ 320165 w 1239731"/>
              <a:gd name="csY39" fmla="*/ 0 h 13140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</a:cxnLst>
            <a:rect l="l" t="t" r="r" b="b"/>
            <a:pathLst>
              <a:path w="1239731" h="1314039">
                <a:moveTo>
                  <a:pt x="320165" y="0"/>
                </a:moveTo>
                <a:cubicBezTo>
                  <a:pt x="375173" y="0"/>
                  <a:pt x="393074" y="16413"/>
                  <a:pt x="393074" y="16413"/>
                </a:cubicBezTo>
                <a:cubicBezTo>
                  <a:pt x="393074" y="16413"/>
                  <a:pt x="413545" y="4103"/>
                  <a:pt x="458929" y="4103"/>
                </a:cubicBezTo>
                <a:cubicBezTo>
                  <a:pt x="504315" y="4103"/>
                  <a:pt x="523969" y="24619"/>
                  <a:pt x="523969" y="24619"/>
                </a:cubicBezTo>
                <a:cubicBezTo>
                  <a:pt x="523969" y="24619"/>
                  <a:pt x="623261" y="17766"/>
                  <a:pt x="701309" y="83505"/>
                </a:cubicBezTo>
                <a:cubicBezTo>
                  <a:pt x="740312" y="116353"/>
                  <a:pt x="767490" y="133813"/>
                  <a:pt x="791631" y="144944"/>
                </a:cubicBezTo>
                <a:lnTo>
                  <a:pt x="800690" y="148327"/>
                </a:lnTo>
                <a:lnTo>
                  <a:pt x="803946" y="150184"/>
                </a:lnTo>
                <a:cubicBezTo>
                  <a:pt x="816016" y="155749"/>
                  <a:pt x="827326" y="159733"/>
                  <a:pt x="838976" y="163266"/>
                </a:cubicBezTo>
                <a:lnTo>
                  <a:pt x="872943" y="172780"/>
                </a:lnTo>
                <a:lnTo>
                  <a:pt x="882953" y="177529"/>
                </a:lnTo>
                <a:cubicBezTo>
                  <a:pt x="925806" y="206201"/>
                  <a:pt x="955335" y="281507"/>
                  <a:pt x="987769" y="297091"/>
                </a:cubicBezTo>
                <a:cubicBezTo>
                  <a:pt x="1024876" y="314900"/>
                  <a:pt x="1113118" y="372389"/>
                  <a:pt x="1127186" y="503823"/>
                </a:cubicBezTo>
                <a:cubicBezTo>
                  <a:pt x="1175792" y="521633"/>
                  <a:pt x="1239731" y="582788"/>
                  <a:pt x="1217997" y="696848"/>
                </a:cubicBezTo>
                <a:cubicBezTo>
                  <a:pt x="1202705" y="776992"/>
                  <a:pt x="1239731" y="843342"/>
                  <a:pt x="1239731" y="904934"/>
                </a:cubicBezTo>
                <a:cubicBezTo>
                  <a:pt x="1239731" y="1091106"/>
                  <a:pt x="1067080" y="1299759"/>
                  <a:pt x="928968" y="1312898"/>
                </a:cubicBezTo>
                <a:cubicBezTo>
                  <a:pt x="838524" y="1321498"/>
                  <a:pt x="790856" y="1278676"/>
                  <a:pt x="772954" y="1278676"/>
                </a:cubicBezTo>
                <a:cubicBezTo>
                  <a:pt x="768479" y="1278676"/>
                  <a:pt x="764243" y="1279958"/>
                  <a:pt x="759568" y="1281882"/>
                </a:cubicBezTo>
                <a:lnTo>
                  <a:pt x="743660" y="1288883"/>
                </a:lnTo>
                <a:lnTo>
                  <a:pt x="749629" y="1257703"/>
                </a:lnTo>
                <a:cubicBezTo>
                  <a:pt x="751753" y="1246610"/>
                  <a:pt x="756356" y="1235815"/>
                  <a:pt x="770882" y="1226210"/>
                </a:cubicBezTo>
                <a:cubicBezTo>
                  <a:pt x="797129" y="1198852"/>
                  <a:pt x="843218" y="1199276"/>
                  <a:pt x="864703" y="1178269"/>
                </a:cubicBezTo>
                <a:cubicBezTo>
                  <a:pt x="885764" y="1131859"/>
                  <a:pt x="876661" y="1064815"/>
                  <a:pt x="852479" y="999356"/>
                </a:cubicBezTo>
                <a:lnTo>
                  <a:pt x="853683" y="999856"/>
                </a:lnTo>
                <a:lnTo>
                  <a:pt x="850405" y="996279"/>
                </a:lnTo>
                <a:cubicBezTo>
                  <a:pt x="824539" y="958911"/>
                  <a:pt x="811910" y="911431"/>
                  <a:pt x="802054" y="868123"/>
                </a:cubicBezTo>
                <a:cubicBezTo>
                  <a:pt x="795243" y="821286"/>
                  <a:pt x="794804" y="777196"/>
                  <a:pt x="771408" y="736512"/>
                </a:cubicBezTo>
                <a:cubicBezTo>
                  <a:pt x="751808" y="699489"/>
                  <a:pt x="770583" y="651988"/>
                  <a:pt x="755275" y="612972"/>
                </a:cubicBezTo>
                <a:cubicBezTo>
                  <a:pt x="738833" y="566553"/>
                  <a:pt x="679342" y="531131"/>
                  <a:pt x="650691" y="492015"/>
                </a:cubicBezTo>
                <a:cubicBezTo>
                  <a:pt x="626330" y="457230"/>
                  <a:pt x="603899" y="422373"/>
                  <a:pt x="592854" y="380885"/>
                </a:cubicBezTo>
                <a:lnTo>
                  <a:pt x="581091" y="348915"/>
                </a:lnTo>
                <a:lnTo>
                  <a:pt x="539807" y="314586"/>
                </a:lnTo>
                <a:cubicBezTo>
                  <a:pt x="456173" y="226933"/>
                  <a:pt x="356938" y="239521"/>
                  <a:pt x="283178" y="181875"/>
                </a:cubicBezTo>
                <a:cubicBezTo>
                  <a:pt x="208563" y="100499"/>
                  <a:pt x="70868" y="151891"/>
                  <a:pt x="17048" y="66678"/>
                </a:cubicBezTo>
                <a:lnTo>
                  <a:pt x="0" y="22196"/>
                </a:lnTo>
                <a:lnTo>
                  <a:pt x="25743" y="30468"/>
                </a:lnTo>
                <a:cubicBezTo>
                  <a:pt x="40851" y="36798"/>
                  <a:pt x="49649" y="43127"/>
                  <a:pt x="49649" y="43127"/>
                </a:cubicBezTo>
                <a:cubicBezTo>
                  <a:pt x="49649" y="43127"/>
                  <a:pt x="93770" y="17809"/>
                  <a:pt x="148778" y="17809"/>
                </a:cubicBezTo>
                <a:cubicBezTo>
                  <a:pt x="203787" y="17809"/>
                  <a:pt x="226785" y="26016"/>
                  <a:pt x="226785" y="26016"/>
                </a:cubicBezTo>
                <a:cubicBezTo>
                  <a:pt x="226785" y="26016"/>
                  <a:pt x="265156" y="0"/>
                  <a:pt x="320165" y="0"/>
                </a:cubicBezTo>
                <a:close/>
              </a:path>
            </a:pathLst>
          </a:custGeom>
          <a:solidFill>
            <a:schemeClr val="accent3">
              <a:lumMod val="75000"/>
              <a:alpha val="40000"/>
            </a:schemeClr>
          </a:solidFill>
          <a:ln w="153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64" name="Freeform: Shape 263">
            <a:extLst>
              <a:ext uri="{FF2B5EF4-FFF2-40B4-BE49-F238E27FC236}">
                <a16:creationId xmlns:a16="http://schemas.microsoft.com/office/drawing/2014/main" id="{95B55196-A43A-E973-EADC-DDE5C137E438}"/>
              </a:ext>
            </a:extLst>
          </p:cNvPr>
          <p:cNvSpPr/>
          <p:nvPr/>
        </p:nvSpPr>
        <p:spPr>
          <a:xfrm>
            <a:off x="10294482" y="3250993"/>
            <a:ext cx="946464" cy="1277092"/>
          </a:xfrm>
          <a:custGeom>
            <a:avLst/>
            <a:gdLst>
              <a:gd name="csX0" fmla="*/ 800591 w 946464"/>
              <a:gd name="csY0" fmla="*/ 1275715 h 1277092"/>
              <a:gd name="csX1" fmla="*/ 743041 w 946464"/>
              <a:gd name="csY1" fmla="*/ 1272517 h 1277092"/>
              <a:gd name="csX2" fmla="*/ 682294 w 946464"/>
              <a:gd name="csY2" fmla="*/ 1262926 h 1277092"/>
              <a:gd name="csX3" fmla="*/ 631139 w 946464"/>
              <a:gd name="csY3" fmla="*/ 1202179 h 1277092"/>
              <a:gd name="csX4" fmla="*/ 736646 w 946464"/>
              <a:gd name="csY4" fmla="*/ 1122249 h 1277092"/>
              <a:gd name="csX5" fmla="*/ 679097 w 946464"/>
              <a:gd name="csY5" fmla="*/ 1048713 h 1277092"/>
              <a:gd name="csX6" fmla="*/ 647125 w 946464"/>
              <a:gd name="csY6" fmla="*/ 991164 h 1277092"/>
              <a:gd name="csX7" fmla="*/ 637533 w 946464"/>
              <a:gd name="csY7" fmla="*/ 930417 h 1277092"/>
              <a:gd name="csX8" fmla="*/ 656716 w 946464"/>
              <a:gd name="csY8" fmla="*/ 892050 h 1277092"/>
              <a:gd name="csX9" fmla="*/ 781407 w 946464"/>
              <a:gd name="csY9" fmla="*/ 869670 h 1277092"/>
              <a:gd name="csX10" fmla="*/ 806985 w 946464"/>
              <a:gd name="csY10" fmla="*/ 748176 h 1277092"/>
              <a:gd name="csX11" fmla="*/ 790999 w 946464"/>
              <a:gd name="csY11" fmla="*/ 687429 h 1277092"/>
              <a:gd name="csX12" fmla="*/ 733449 w 946464"/>
              <a:gd name="csY12" fmla="*/ 601105 h 1277092"/>
              <a:gd name="csX13" fmla="*/ 656716 w 946464"/>
              <a:gd name="csY13" fmla="*/ 530766 h 1277092"/>
              <a:gd name="csX14" fmla="*/ 548011 w 946464"/>
              <a:gd name="csY14" fmla="*/ 495597 h 1277092"/>
              <a:gd name="csX15" fmla="*/ 365771 w 946464"/>
              <a:gd name="csY15" fmla="*/ 470019 h 1277092"/>
              <a:gd name="csX16" fmla="*/ 241080 w 946464"/>
              <a:gd name="csY16" fmla="*/ 470019 h 1277092"/>
              <a:gd name="csX17" fmla="*/ 55642 w 946464"/>
              <a:gd name="csY17" fmla="*/ 335737 h 1277092"/>
              <a:gd name="csX18" fmla="*/ 1290 w 946464"/>
              <a:gd name="csY18" fmla="*/ 198257 h 1277092"/>
              <a:gd name="csX19" fmla="*/ 20473 w 946464"/>
              <a:gd name="csY19" fmla="*/ 83158 h 1277092"/>
              <a:gd name="csX20" fmla="*/ 58839 w 946464"/>
              <a:gd name="csY20" fmla="*/ 31 h 1277092"/>
              <a:gd name="csX21" fmla="*/ 84417 w 946464"/>
              <a:gd name="csY21" fmla="*/ 73566 h 1277092"/>
              <a:gd name="csX22" fmla="*/ 205911 w 946464"/>
              <a:gd name="csY22" fmla="*/ 95947 h 1277092"/>
              <a:gd name="csX23" fmla="*/ 314616 w 946464"/>
              <a:gd name="csY23" fmla="*/ 131116 h 1277092"/>
              <a:gd name="csX24" fmla="*/ 352982 w 946464"/>
              <a:gd name="csY24" fmla="*/ 182271 h 1277092"/>
              <a:gd name="csX25" fmla="*/ 474476 w 946464"/>
              <a:gd name="csY25" fmla="*/ 211046 h 1277092"/>
              <a:gd name="csX26" fmla="*/ 535223 w 946464"/>
              <a:gd name="csY26" fmla="*/ 255807 h 1277092"/>
              <a:gd name="csX27" fmla="*/ 643928 w 946464"/>
              <a:gd name="csY27" fmla="*/ 316554 h 1277092"/>
              <a:gd name="csX28" fmla="*/ 679097 w 946464"/>
              <a:gd name="csY28" fmla="*/ 441245 h 1277092"/>
              <a:gd name="csX29" fmla="*/ 765421 w 946464"/>
              <a:gd name="csY29" fmla="*/ 524372 h 1277092"/>
              <a:gd name="csX30" fmla="*/ 816577 w 946464"/>
              <a:gd name="csY30" fmla="*/ 578724 h 1277092"/>
              <a:gd name="csX31" fmla="*/ 822971 w 946464"/>
              <a:gd name="csY31" fmla="*/ 645866 h 1277092"/>
              <a:gd name="csX32" fmla="*/ 848549 w 946464"/>
              <a:gd name="csY32" fmla="*/ 728993 h 1277092"/>
              <a:gd name="csX33" fmla="*/ 867732 w 946464"/>
              <a:gd name="csY33" fmla="*/ 850487 h 1277092"/>
              <a:gd name="csX34" fmla="*/ 902901 w 946464"/>
              <a:gd name="csY34" fmla="*/ 959192 h 1277092"/>
              <a:gd name="csX35" fmla="*/ 944465 w 946464"/>
              <a:gd name="csY35" fmla="*/ 1071094 h 1277092"/>
              <a:gd name="csX36" fmla="*/ 938070 w 946464"/>
              <a:gd name="csY36" fmla="*/ 1131840 h 1277092"/>
              <a:gd name="csX37" fmla="*/ 922084 w 946464"/>
              <a:gd name="csY37" fmla="*/ 1195785 h 1277092"/>
              <a:gd name="csX38" fmla="*/ 899704 w 946464"/>
              <a:gd name="csY38" fmla="*/ 1250137 h 1277092"/>
              <a:gd name="csX39" fmla="*/ 800591 w 946464"/>
              <a:gd name="csY39" fmla="*/ 1275715 h 127709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</a:cxnLst>
            <a:rect l="l" t="t" r="r" b="b"/>
            <a:pathLst>
              <a:path w="946464" h="1277092">
                <a:moveTo>
                  <a:pt x="800591" y="1275715"/>
                </a:moveTo>
                <a:cubicBezTo>
                  <a:pt x="774480" y="1279445"/>
                  <a:pt x="762757" y="1274648"/>
                  <a:pt x="743041" y="1272517"/>
                </a:cubicBezTo>
                <a:cubicBezTo>
                  <a:pt x="723325" y="1270386"/>
                  <a:pt x="700944" y="1274649"/>
                  <a:pt x="682294" y="1262926"/>
                </a:cubicBezTo>
                <a:cubicBezTo>
                  <a:pt x="663644" y="1251203"/>
                  <a:pt x="622080" y="1225625"/>
                  <a:pt x="631139" y="1202179"/>
                </a:cubicBezTo>
                <a:cubicBezTo>
                  <a:pt x="640198" y="1178733"/>
                  <a:pt x="728653" y="1147827"/>
                  <a:pt x="736646" y="1122249"/>
                </a:cubicBezTo>
                <a:cubicBezTo>
                  <a:pt x="744639" y="1096671"/>
                  <a:pt x="694017" y="1070561"/>
                  <a:pt x="679097" y="1048713"/>
                </a:cubicBezTo>
                <a:cubicBezTo>
                  <a:pt x="664177" y="1026865"/>
                  <a:pt x="654052" y="1010880"/>
                  <a:pt x="647125" y="991164"/>
                </a:cubicBezTo>
                <a:cubicBezTo>
                  <a:pt x="640198" y="971448"/>
                  <a:pt x="635934" y="946936"/>
                  <a:pt x="637533" y="930417"/>
                </a:cubicBezTo>
                <a:cubicBezTo>
                  <a:pt x="639131" y="913898"/>
                  <a:pt x="632737" y="902175"/>
                  <a:pt x="656716" y="892050"/>
                </a:cubicBezTo>
                <a:cubicBezTo>
                  <a:pt x="680695" y="881925"/>
                  <a:pt x="756362" y="893649"/>
                  <a:pt x="781407" y="869670"/>
                </a:cubicBezTo>
                <a:cubicBezTo>
                  <a:pt x="806452" y="845691"/>
                  <a:pt x="805386" y="778549"/>
                  <a:pt x="806985" y="748176"/>
                </a:cubicBezTo>
                <a:cubicBezTo>
                  <a:pt x="808584" y="717803"/>
                  <a:pt x="803255" y="711941"/>
                  <a:pt x="790999" y="687429"/>
                </a:cubicBezTo>
                <a:cubicBezTo>
                  <a:pt x="778743" y="662917"/>
                  <a:pt x="755829" y="627215"/>
                  <a:pt x="733449" y="601105"/>
                </a:cubicBezTo>
                <a:cubicBezTo>
                  <a:pt x="711068" y="574994"/>
                  <a:pt x="687622" y="548351"/>
                  <a:pt x="656716" y="530766"/>
                </a:cubicBezTo>
                <a:cubicBezTo>
                  <a:pt x="625810" y="513181"/>
                  <a:pt x="596502" y="505721"/>
                  <a:pt x="548011" y="495597"/>
                </a:cubicBezTo>
                <a:cubicBezTo>
                  <a:pt x="499520" y="485473"/>
                  <a:pt x="416926" y="474282"/>
                  <a:pt x="365771" y="470019"/>
                </a:cubicBezTo>
                <a:cubicBezTo>
                  <a:pt x="314616" y="465756"/>
                  <a:pt x="292768" y="492399"/>
                  <a:pt x="241080" y="470019"/>
                </a:cubicBezTo>
                <a:cubicBezTo>
                  <a:pt x="189392" y="447639"/>
                  <a:pt x="95607" y="381031"/>
                  <a:pt x="55642" y="335737"/>
                </a:cubicBezTo>
                <a:cubicBezTo>
                  <a:pt x="15677" y="290443"/>
                  <a:pt x="7151" y="240353"/>
                  <a:pt x="1290" y="198257"/>
                </a:cubicBezTo>
                <a:cubicBezTo>
                  <a:pt x="-4571" y="156161"/>
                  <a:pt x="10881" y="116196"/>
                  <a:pt x="20473" y="83158"/>
                </a:cubicBezTo>
                <a:cubicBezTo>
                  <a:pt x="30065" y="50120"/>
                  <a:pt x="48182" y="1630"/>
                  <a:pt x="58839" y="31"/>
                </a:cubicBezTo>
                <a:cubicBezTo>
                  <a:pt x="69496" y="-1568"/>
                  <a:pt x="59905" y="57580"/>
                  <a:pt x="84417" y="73566"/>
                </a:cubicBezTo>
                <a:cubicBezTo>
                  <a:pt x="108929" y="89552"/>
                  <a:pt x="167544" y="86355"/>
                  <a:pt x="205911" y="95947"/>
                </a:cubicBezTo>
                <a:cubicBezTo>
                  <a:pt x="244278" y="105539"/>
                  <a:pt x="290104" y="116729"/>
                  <a:pt x="314616" y="131116"/>
                </a:cubicBezTo>
                <a:cubicBezTo>
                  <a:pt x="339128" y="145503"/>
                  <a:pt x="326339" y="168949"/>
                  <a:pt x="352982" y="182271"/>
                </a:cubicBezTo>
                <a:cubicBezTo>
                  <a:pt x="379625" y="195593"/>
                  <a:pt x="444103" y="198790"/>
                  <a:pt x="474476" y="211046"/>
                </a:cubicBezTo>
                <a:cubicBezTo>
                  <a:pt x="504849" y="223302"/>
                  <a:pt x="506981" y="238222"/>
                  <a:pt x="535223" y="255807"/>
                </a:cubicBezTo>
                <a:cubicBezTo>
                  <a:pt x="563465" y="273392"/>
                  <a:pt x="619949" y="285648"/>
                  <a:pt x="643928" y="316554"/>
                </a:cubicBezTo>
                <a:cubicBezTo>
                  <a:pt x="667907" y="347460"/>
                  <a:pt x="658848" y="406609"/>
                  <a:pt x="679097" y="441245"/>
                </a:cubicBezTo>
                <a:cubicBezTo>
                  <a:pt x="699346" y="475881"/>
                  <a:pt x="742508" y="501459"/>
                  <a:pt x="765421" y="524372"/>
                </a:cubicBezTo>
                <a:cubicBezTo>
                  <a:pt x="788334" y="547285"/>
                  <a:pt x="806985" y="558475"/>
                  <a:pt x="816577" y="578724"/>
                </a:cubicBezTo>
                <a:cubicBezTo>
                  <a:pt x="826169" y="598973"/>
                  <a:pt x="817642" y="620821"/>
                  <a:pt x="822971" y="645866"/>
                </a:cubicBezTo>
                <a:cubicBezTo>
                  <a:pt x="828300" y="670911"/>
                  <a:pt x="841089" y="694889"/>
                  <a:pt x="848549" y="728993"/>
                </a:cubicBezTo>
                <a:cubicBezTo>
                  <a:pt x="856009" y="763096"/>
                  <a:pt x="858673" y="812120"/>
                  <a:pt x="867732" y="850487"/>
                </a:cubicBezTo>
                <a:cubicBezTo>
                  <a:pt x="876791" y="888853"/>
                  <a:pt x="890112" y="922424"/>
                  <a:pt x="902901" y="959192"/>
                </a:cubicBezTo>
                <a:cubicBezTo>
                  <a:pt x="915690" y="995960"/>
                  <a:pt x="938604" y="1042319"/>
                  <a:pt x="944465" y="1071094"/>
                </a:cubicBezTo>
                <a:cubicBezTo>
                  <a:pt x="950326" y="1099869"/>
                  <a:pt x="941800" y="1111058"/>
                  <a:pt x="938070" y="1131840"/>
                </a:cubicBezTo>
                <a:cubicBezTo>
                  <a:pt x="934340" y="1152622"/>
                  <a:pt x="928478" y="1176069"/>
                  <a:pt x="922084" y="1195785"/>
                </a:cubicBezTo>
                <a:cubicBezTo>
                  <a:pt x="915690" y="1215501"/>
                  <a:pt x="913558" y="1237881"/>
                  <a:pt x="899704" y="1250137"/>
                </a:cubicBezTo>
                <a:cubicBezTo>
                  <a:pt x="885850" y="1262393"/>
                  <a:pt x="826702" y="1271985"/>
                  <a:pt x="800591" y="1275715"/>
                </a:cubicBezTo>
                <a:close/>
              </a:path>
            </a:pathLst>
          </a:custGeom>
          <a:solidFill>
            <a:srgbClr val="6A8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8032E80C-D0B0-54BC-D182-C6E6FA07B33E}"/>
              </a:ext>
            </a:extLst>
          </p:cNvPr>
          <p:cNvSpPr txBox="1"/>
          <p:nvPr/>
        </p:nvSpPr>
        <p:spPr>
          <a:xfrm>
            <a:off x="10826366" y="2893488"/>
            <a:ext cx="60884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>
                <a:solidFill>
                  <a:schemeClr val="tx2"/>
                </a:solidFill>
              </a:rPr>
              <a:t>ACC</a:t>
            </a:r>
          </a:p>
        </p:txBody>
      </p: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94376D5B-332D-480D-2D34-54C693D016A0}"/>
              </a:ext>
            </a:extLst>
          </p:cNvPr>
          <p:cNvCxnSpPr>
            <a:cxnSpLocks/>
          </p:cNvCxnSpPr>
          <p:nvPr/>
        </p:nvCxnSpPr>
        <p:spPr>
          <a:xfrm>
            <a:off x="11130787" y="3240385"/>
            <a:ext cx="0" cy="841122"/>
          </a:xfrm>
          <a:prstGeom prst="line">
            <a:avLst/>
          </a:prstGeom>
          <a:ln w="19050">
            <a:solidFill>
              <a:schemeClr val="tx2"/>
            </a:solidFill>
            <a:tailEnd type="diamond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6E1DEA8C-2D41-3D58-6B30-B14FD238E9CE}"/>
              </a:ext>
            </a:extLst>
          </p:cNvPr>
          <p:cNvCxnSpPr>
            <a:cxnSpLocks/>
          </p:cNvCxnSpPr>
          <p:nvPr/>
        </p:nvCxnSpPr>
        <p:spPr>
          <a:xfrm>
            <a:off x="11566182" y="2520704"/>
            <a:ext cx="614" cy="1560803"/>
          </a:xfrm>
          <a:prstGeom prst="line">
            <a:avLst/>
          </a:prstGeom>
          <a:ln w="19050">
            <a:solidFill>
              <a:schemeClr val="tx2"/>
            </a:solidFill>
            <a:tailEnd type="diamond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9" name="TextBox 268">
            <a:extLst>
              <a:ext uri="{FF2B5EF4-FFF2-40B4-BE49-F238E27FC236}">
                <a16:creationId xmlns:a16="http://schemas.microsoft.com/office/drawing/2014/main" id="{2BCF4142-30E8-749B-5960-D964D1B43D6B}"/>
              </a:ext>
            </a:extLst>
          </p:cNvPr>
          <p:cNvSpPr txBox="1"/>
          <p:nvPr/>
        </p:nvSpPr>
        <p:spPr>
          <a:xfrm>
            <a:off x="10333198" y="2296822"/>
            <a:ext cx="102836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>
                <a:solidFill>
                  <a:schemeClr val="tx2"/>
                </a:solidFill>
              </a:rPr>
              <a:t>Frontal cortex</a:t>
            </a:r>
          </a:p>
        </p:txBody>
      </p: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FA09A6D5-2219-E447-992F-6149CAEF39BD}"/>
              </a:ext>
            </a:extLst>
          </p:cNvPr>
          <p:cNvCxnSpPr>
            <a:cxnSpLocks/>
          </p:cNvCxnSpPr>
          <p:nvPr/>
        </p:nvCxnSpPr>
        <p:spPr>
          <a:xfrm>
            <a:off x="7737451" y="2527655"/>
            <a:ext cx="0" cy="870568"/>
          </a:xfrm>
          <a:prstGeom prst="line">
            <a:avLst/>
          </a:prstGeom>
          <a:ln w="19050">
            <a:solidFill>
              <a:schemeClr val="tx2"/>
            </a:solidFill>
            <a:tailEnd type="diamond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2" name="Straight Connector 271">
            <a:extLst>
              <a:ext uri="{FF2B5EF4-FFF2-40B4-BE49-F238E27FC236}">
                <a16:creationId xmlns:a16="http://schemas.microsoft.com/office/drawing/2014/main" id="{92F3BFCD-A31C-C510-2311-9D3FEE1E7115}"/>
              </a:ext>
            </a:extLst>
          </p:cNvPr>
          <p:cNvCxnSpPr>
            <a:cxnSpLocks/>
          </p:cNvCxnSpPr>
          <p:nvPr/>
        </p:nvCxnSpPr>
        <p:spPr>
          <a:xfrm>
            <a:off x="8547076" y="2520704"/>
            <a:ext cx="0" cy="836988"/>
          </a:xfrm>
          <a:prstGeom prst="line">
            <a:avLst/>
          </a:prstGeom>
          <a:ln w="19050">
            <a:solidFill>
              <a:schemeClr val="tx2"/>
            </a:solidFill>
            <a:tailEnd type="diamond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2B456B7D-3E31-59BE-0B30-A97484C6203E}"/>
              </a:ext>
            </a:extLst>
          </p:cNvPr>
          <p:cNvCxnSpPr>
            <a:cxnSpLocks/>
          </p:cNvCxnSpPr>
          <p:nvPr/>
        </p:nvCxnSpPr>
        <p:spPr>
          <a:xfrm flipV="1">
            <a:off x="7737451" y="2526541"/>
            <a:ext cx="272739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Connector 282">
            <a:extLst>
              <a:ext uri="{FF2B5EF4-FFF2-40B4-BE49-F238E27FC236}">
                <a16:creationId xmlns:a16="http://schemas.microsoft.com/office/drawing/2014/main" id="{F38C46AC-21D0-B6A7-2622-D958BB9A1B4D}"/>
              </a:ext>
            </a:extLst>
          </p:cNvPr>
          <p:cNvCxnSpPr>
            <a:cxnSpLocks/>
          </p:cNvCxnSpPr>
          <p:nvPr/>
        </p:nvCxnSpPr>
        <p:spPr>
          <a:xfrm flipV="1">
            <a:off x="11240946" y="2526541"/>
            <a:ext cx="325236" cy="111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F5B1308A-18A2-9BA3-CEC9-6ABCA72CB8F1}"/>
              </a:ext>
            </a:extLst>
          </p:cNvPr>
          <p:cNvCxnSpPr>
            <a:cxnSpLocks/>
          </p:cNvCxnSpPr>
          <p:nvPr/>
        </p:nvCxnSpPr>
        <p:spPr>
          <a:xfrm flipH="1" flipV="1">
            <a:off x="10960393" y="4081507"/>
            <a:ext cx="0" cy="947693"/>
          </a:xfrm>
          <a:prstGeom prst="line">
            <a:avLst/>
          </a:prstGeom>
          <a:ln w="19050">
            <a:solidFill>
              <a:schemeClr val="tx2"/>
            </a:solidFill>
            <a:tailEnd type="diamond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8" name="TextBox 287">
            <a:extLst>
              <a:ext uri="{FF2B5EF4-FFF2-40B4-BE49-F238E27FC236}">
                <a16:creationId xmlns:a16="http://schemas.microsoft.com/office/drawing/2014/main" id="{D0671134-A2E5-2FE5-D3DB-7DC49B26EC37}"/>
              </a:ext>
            </a:extLst>
          </p:cNvPr>
          <p:cNvSpPr txBox="1"/>
          <p:nvPr/>
        </p:nvSpPr>
        <p:spPr>
          <a:xfrm>
            <a:off x="10464841" y="5102301"/>
            <a:ext cx="86849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>
                <a:solidFill>
                  <a:schemeClr val="tx2"/>
                </a:solidFill>
              </a:rPr>
              <a:t>Striatum</a:t>
            </a:r>
          </a:p>
        </p:txBody>
      </p: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EDA4C8D8-A81D-F01E-7632-AB5983B57E29}"/>
              </a:ext>
            </a:extLst>
          </p:cNvPr>
          <p:cNvCxnSpPr>
            <a:cxnSpLocks/>
          </p:cNvCxnSpPr>
          <p:nvPr/>
        </p:nvCxnSpPr>
        <p:spPr>
          <a:xfrm flipH="1" flipV="1">
            <a:off x="8356604" y="3991664"/>
            <a:ext cx="27547" cy="1282441"/>
          </a:xfrm>
          <a:prstGeom prst="line">
            <a:avLst/>
          </a:prstGeom>
          <a:ln w="19050">
            <a:solidFill>
              <a:schemeClr val="tx2"/>
            </a:solidFill>
            <a:tailEnd type="diamond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289">
            <a:extLst>
              <a:ext uri="{FF2B5EF4-FFF2-40B4-BE49-F238E27FC236}">
                <a16:creationId xmlns:a16="http://schemas.microsoft.com/office/drawing/2014/main" id="{465FEE7A-2457-8FFC-F45D-22455BCEB481}"/>
              </a:ext>
            </a:extLst>
          </p:cNvPr>
          <p:cNvCxnSpPr>
            <a:cxnSpLocks/>
          </p:cNvCxnSpPr>
          <p:nvPr/>
        </p:nvCxnSpPr>
        <p:spPr>
          <a:xfrm flipV="1">
            <a:off x="8384458" y="5274105"/>
            <a:ext cx="2159717" cy="1113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3C7CE2AF-6911-C32B-FF40-38F96A0EBA90}"/>
              </a:ext>
            </a:extLst>
          </p:cNvPr>
          <p:cNvCxnSpPr>
            <a:cxnSpLocks/>
          </p:cNvCxnSpPr>
          <p:nvPr/>
        </p:nvCxnSpPr>
        <p:spPr>
          <a:xfrm flipH="1">
            <a:off x="8709001" y="3598231"/>
            <a:ext cx="311174" cy="170640"/>
          </a:xfrm>
          <a:prstGeom prst="line">
            <a:avLst/>
          </a:prstGeom>
          <a:ln w="19050">
            <a:solidFill>
              <a:schemeClr val="tx2"/>
            </a:solidFill>
            <a:tailEnd type="diamond" w="sm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8" name="TextBox 297">
            <a:extLst>
              <a:ext uri="{FF2B5EF4-FFF2-40B4-BE49-F238E27FC236}">
                <a16:creationId xmlns:a16="http://schemas.microsoft.com/office/drawing/2014/main" id="{4747F368-E63E-C6ED-418C-5F8D3E45C5CF}"/>
              </a:ext>
            </a:extLst>
          </p:cNvPr>
          <p:cNvSpPr txBox="1"/>
          <p:nvPr/>
        </p:nvSpPr>
        <p:spPr>
          <a:xfrm>
            <a:off x="8859206" y="3449011"/>
            <a:ext cx="86849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200">
                <a:solidFill>
                  <a:schemeClr val="tx2"/>
                </a:solidFill>
              </a:rPr>
              <a:t>Insula</a:t>
            </a:r>
          </a:p>
        </p:txBody>
      </p:sp>
    </p:spTree>
    <p:extLst>
      <p:ext uri="{BB962C8B-B14F-4D97-AF65-F5344CB8AC3E}">
        <p14:creationId xmlns:p14="http://schemas.microsoft.com/office/powerpoint/2010/main" val="3654701659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357</Words>
  <Application>Microsoft Office PowerPoint</Application>
  <PresentationFormat>Widescreen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Pattern of functional and structural brain abnormalities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33</cp:revision>
  <dcterms:created xsi:type="dcterms:W3CDTF">2026-02-02T13:01:55Z</dcterms:created>
  <dcterms:modified xsi:type="dcterms:W3CDTF">2026-06-17T12:56:03Z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