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61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3" d="100"/>
          <a:sy n="83" d="100"/>
        </p:scale>
        <p:origin x="60" y="108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952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C7D70-007A-29F1-B874-B56F326AC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546100"/>
            <a:ext cx="8007927" cy="2105818"/>
          </a:xfrm>
        </p:spPr>
        <p:txBody>
          <a:bodyPr/>
          <a:lstStyle/>
          <a:p>
            <a:r>
              <a:rPr lang="en-GB"/>
              <a:t>Core neurotransmitter systems in schizophrenia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C2C647-3C67-1FFE-E891-783DF6761D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75653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6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Core neurotransmitter systems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34</cp:revision>
  <dcterms:created xsi:type="dcterms:W3CDTF">2026-02-02T13:01:55Z</dcterms:created>
  <dcterms:modified xsi:type="dcterms:W3CDTF">2026-06-17T12:56:16Z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