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048" r:id="rId5"/>
  </p:sldIdLst>
  <p:sldSz cx="12192000" cy="6858000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75" userDrawn="1">
          <p15:clr>
            <a:srgbClr val="A4A3A4"/>
          </p15:clr>
        </p15:guide>
        <p15:guide id="2" pos="438" userDrawn="1">
          <p15:clr>
            <a:srgbClr val="A4A3A4"/>
          </p15:clr>
        </p15:guide>
        <p15:guide id="3" pos="4135" userDrawn="1">
          <p15:clr>
            <a:srgbClr val="A4A3A4"/>
          </p15:clr>
        </p15:guide>
        <p15:guide id="4" orient="horz" pos="38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3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679B62A-1C92-1318-9C0A-A485E2FEF9AC}" name="Fact check" initials="HR" userId="Fact check" providerId="None"/>
  <p188:author id="{A650F12B-C64C-074B-07F6-F48D2265D014}" name="Christoph U. Correll" initials="CC" userId="eaee6724343eddb1" providerId="Windows Live"/>
  <p188:author id="{2603504C-8229-3E72-ADBC-A0BF5ABA7EB1}" name="Fact checker" initials="HR" userId="Fact checker" providerId="None"/>
  <p188:author id="{9EDD3256-833C-7611-5AA1-CFED9C4E1EEF}" name="MichelleSeddon" initials="MS" userId="MichelleSeddon" providerId="None"/>
  <p188:author id="{C07A505D-5E7E-6BEB-4195-801D42364FA7}" name="Ceren Akdeniz Vogt" initials="CA" userId="S::cak@lundbeckfonden.com::6291f9b8-8487-4396-8769-615d243e0f4b" providerId="AD"/>
  <p188:author id="{46555C6D-31EC-DA99-61B5-C6F6A324EF99}" name="Fact Check" initials="FC" userId="Fact Check" providerId="None"/>
  <p188:author id="{C8911B80-9C65-8D61-72BF-E1ED915E10FA}" name="Mel Ward" initials="MW" userId="Mel Ward" providerId="None"/>
  <p188:author id="{4EE41886-2B80-BDDB-D5E7-536828E472A2}" name="Medical writer" initials="HR" userId="Medical writer" providerId="None"/>
  <p188:author id="{8EBDF5A9-C4BC-A8A8-CDF6-CD616BF5A6CC}" name="Lucy Helas" initials="LH" userId="Lucy Helas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D5B242D9-7732-7ED9-DC1A-A475694745F4}" name="Howes, Oliver" initials="HO" userId="S::OHowes@slam.nhs.uk::f5524392-c65a-4c1a-88c5-205fd2f35f4d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1A01"/>
    <a:srgbClr val="769DBD"/>
    <a:srgbClr val="FFFFFF"/>
    <a:srgbClr val="A5BDD3"/>
    <a:srgbClr val="1A1A17"/>
    <a:srgbClr val="6A8F7F"/>
    <a:srgbClr val="FFF4EB"/>
    <a:srgbClr val="EBF0EE"/>
    <a:srgbClr val="EAEDF2"/>
    <a:srgbClr val="D9D1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127" autoAdjust="0"/>
  </p:normalViewPr>
  <p:slideViewPr>
    <p:cSldViewPr snapToGrid="0">
      <p:cViewPr varScale="1">
        <p:scale>
          <a:sx n="85" d="100"/>
          <a:sy n="85" d="100"/>
        </p:scale>
        <p:origin x="948" y="60"/>
      </p:cViewPr>
      <p:guideLst>
        <p:guide orient="horz" pos="3475"/>
        <p:guide pos="438"/>
        <p:guide pos="4135"/>
        <p:guide orient="horz" pos="388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00" d="100"/>
          <a:sy n="100" d="100"/>
        </p:scale>
        <p:origin x="3570" y="-450"/>
      </p:cViewPr>
      <p:guideLst>
        <p:guide orient="horz" pos="3113"/>
        <p:guide pos="214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8/10/relationships/authors" Target="authors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Kapur S. Psychosis as a state of aberrant salience: a framework linking biology, phenomenology, and pharmacology in schizophrenia. Am J Psychiatry 2003; 160: 13–23.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Howes OD, Bukala BR, Beck K. Schizophrenia: from neurochemistry to circuits, symptoms and treatments. Nat Rev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Neurol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2024; 20: 22–35.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McCutcheon R, Beck K, Jauhar S, et al. Defining the locus of dopaminergic dysfunction in schizophrenia: a meta-analysis and test of the mesolimbic hypothesis. Schizophr Bull 2018; 44: 1301–1311.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441FC-7B67-43FA-BD36-9EFD361338B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8867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25AF85-6BC8-E3E5-63B5-79DE24CDE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780B67B-A67E-AB5C-7A90-0569B7A1141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</p:spPr>
        <p:txBody>
          <a:bodyPr/>
          <a:lstStyle/>
          <a:p>
            <a:r>
              <a:rPr lang="en-GB" dirty="0"/>
              <a:t>Schizophrenia – Aetiology and neurobiology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B4A56FC-F512-20EA-ACFE-A350F6280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8"/>
            <a:ext cx="10787063" cy="331787"/>
          </a:xfrm>
        </p:spPr>
        <p:txBody>
          <a:bodyPr/>
          <a:lstStyle/>
          <a:p>
            <a:r>
              <a:rPr lang="en-US"/>
              <a:t>Interactions between glutamate, GABA, and dopamine in schizophrenia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7BBF09-143E-7F5D-BCAB-C53A1552FC25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50886"/>
            <a:ext cx="5797550" cy="4416425"/>
          </a:xfrm>
        </p:spPr>
        <p:txBody>
          <a:bodyPr/>
          <a:lstStyle/>
          <a:p>
            <a:pPr marL="723900" indent="-457200"/>
            <a:r>
              <a:rPr lang="en-US" dirty="0"/>
              <a:t>It has been proposed that the nigrostriatal </a:t>
            </a:r>
            <a:r>
              <a:rPr lang="en-GB" dirty="0"/>
              <a:t>dopaminergic abnormalities arise secondary to dysfunction in cortical circuits; this proposes that </a:t>
            </a:r>
            <a:r>
              <a:rPr lang="en-GB" b="1" dirty="0"/>
              <a:t>l</a:t>
            </a:r>
            <a:r>
              <a:rPr lang="en-US" b="1" dirty="0" err="1"/>
              <a:t>ower</a:t>
            </a:r>
            <a:r>
              <a:rPr lang="en-US" b="1" dirty="0"/>
              <a:t> cortical glutamate and NMDA receptor levels lead to reduced activation of cortical GABA interneurons regulating glutamatergic projection neurons into the striatum</a:t>
            </a:r>
            <a:r>
              <a:rPr lang="en-US" dirty="0"/>
              <a:t>, as shown in the figure</a:t>
            </a:r>
            <a:r>
              <a:rPr lang="en-US" baseline="30000" dirty="0"/>
              <a:t>1,2</a:t>
            </a:r>
          </a:p>
          <a:p>
            <a:pPr marL="903900" lvl="1" indent="-457200"/>
            <a:r>
              <a:rPr lang="en-US" dirty="0"/>
              <a:t>Imaging studies indicate </a:t>
            </a:r>
            <a:r>
              <a:rPr lang="en-US" b="1" dirty="0"/>
              <a:t>higher striatal dopamine</a:t>
            </a:r>
            <a:r>
              <a:rPr lang="en-US" dirty="0"/>
              <a:t>, which has been linked to </a:t>
            </a:r>
            <a:r>
              <a:rPr lang="en-US" b="1" dirty="0"/>
              <a:t>psychotic symptoms</a:t>
            </a:r>
            <a:r>
              <a:rPr lang="en-US" b="1" baseline="30000" dirty="0"/>
              <a:t>2</a:t>
            </a:r>
            <a:endParaRPr lang="en-US" baseline="30000" dirty="0"/>
          </a:p>
          <a:p>
            <a:pPr marL="903900" lvl="1" indent="-457200"/>
            <a:r>
              <a:rPr lang="en-US" b="1" dirty="0"/>
              <a:t>Lower cortical levels of glutamate and GABA </a:t>
            </a:r>
            <a:r>
              <a:rPr lang="en-US" dirty="0"/>
              <a:t>underpin an excitation/inhibition imbalance, which has been linked to both </a:t>
            </a:r>
            <a:r>
              <a:rPr lang="en-US" b="1" dirty="0"/>
              <a:t>cognitive deficits and negative symptoms</a:t>
            </a:r>
            <a:r>
              <a:rPr lang="en-US" b="1" baseline="30000" dirty="0"/>
              <a:t>2</a:t>
            </a:r>
            <a:endParaRPr lang="en-US" baseline="30000" dirty="0"/>
          </a:p>
          <a:p>
            <a:pPr marL="723900" indent="-457200"/>
            <a:r>
              <a:rPr lang="en-GB" dirty="0"/>
              <a:t>This helps explain why </a:t>
            </a:r>
            <a:r>
              <a:rPr lang="en-GB" b="1" dirty="0"/>
              <a:t>dopamine-targeting treatments improve psychosis but often have limited effects on negative symptoms and cognition</a:t>
            </a:r>
            <a:r>
              <a:rPr lang="en-GB" dirty="0"/>
              <a:t>, as these are </a:t>
            </a:r>
            <a:r>
              <a:rPr lang="en-US" dirty="0"/>
              <a:t>likely reflecting upstream cortical glutamatergic, and GABAergic dysfunction</a:t>
            </a:r>
            <a:r>
              <a:rPr lang="en-US" baseline="30000" dirty="0"/>
              <a:t>2</a:t>
            </a:r>
            <a:endParaRPr lang="en-GB" baseline="30000" dirty="0"/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A6E5D1-70E9-6B55-5F19-476D35BAAC2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9749" y="6102000"/>
            <a:ext cx="9213851" cy="619200"/>
          </a:xfrm>
        </p:spPr>
        <p:txBody>
          <a:bodyPr/>
          <a:lstStyle/>
          <a:p>
            <a:r>
              <a:rPr lang="en-GB"/>
              <a:t>GABA=gamma-aminobutyric acid; NDMA=N-methyl-D-aspartate</a:t>
            </a:r>
            <a:endParaRPr lang="da-DK"/>
          </a:p>
          <a:p>
            <a:r>
              <a:rPr lang="da-DK"/>
              <a:t>1.</a:t>
            </a:r>
            <a:r>
              <a:rPr lang="en-GB"/>
              <a:t> </a:t>
            </a:r>
            <a:r>
              <a:rPr lang="pl-PL"/>
              <a:t>Kapur. Am J Psychiatry 2003;160:13–23</a:t>
            </a:r>
            <a:r>
              <a:rPr lang="en-GB"/>
              <a:t>;</a:t>
            </a:r>
            <a:r>
              <a:rPr lang="da-DK"/>
              <a:t> 2. Howes et al. Nat Rev Neurol 2024;20:22–35; McCutcheon et al. Schizophr Bull 2018;44:1301–1311</a:t>
            </a:r>
            <a:endParaRPr lang="en-GB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37A7AB2-4C8F-AEEF-8C65-708300911D6D}"/>
              </a:ext>
            </a:extLst>
          </p:cNvPr>
          <p:cNvSpPr txBox="1"/>
          <p:nvPr/>
        </p:nvSpPr>
        <p:spPr>
          <a:xfrm>
            <a:off x="6232527" y="1417632"/>
            <a:ext cx="54197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3F1A01"/>
                </a:solidFill>
              </a:rPr>
              <a:t>Proposed integrated model of schizophrenia</a:t>
            </a:r>
            <a:r>
              <a:rPr lang="en-US" sz="1600" b="1" baseline="30000" dirty="0">
                <a:solidFill>
                  <a:srgbClr val="3F1A01"/>
                </a:solidFill>
              </a:rPr>
              <a:t>1-3</a:t>
            </a:r>
            <a:endParaRPr lang="en-GB" sz="1600" b="1" baseline="30000" dirty="0">
              <a:solidFill>
                <a:srgbClr val="3F1A01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CFAC41D-5380-CDB1-75CC-42782CB922B2}"/>
              </a:ext>
            </a:extLst>
          </p:cNvPr>
          <p:cNvCxnSpPr>
            <a:cxnSpLocks/>
          </p:cNvCxnSpPr>
          <p:nvPr/>
        </p:nvCxnSpPr>
        <p:spPr>
          <a:xfrm>
            <a:off x="793345" y="2092814"/>
            <a:ext cx="0" cy="2391918"/>
          </a:xfrm>
          <a:prstGeom prst="line">
            <a:avLst/>
          </a:prstGeom>
          <a:ln w="1905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3296809E-DF1B-EA71-E179-7F65777069CA}"/>
              </a:ext>
            </a:extLst>
          </p:cNvPr>
          <p:cNvSpPr/>
          <p:nvPr/>
        </p:nvSpPr>
        <p:spPr>
          <a:xfrm>
            <a:off x="454413" y="1414950"/>
            <a:ext cx="677864" cy="677864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22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F46564-F738-D171-EE68-F7323C9F7733}"/>
              </a:ext>
            </a:extLst>
          </p:cNvPr>
          <p:cNvSpPr/>
          <p:nvPr/>
        </p:nvSpPr>
        <p:spPr>
          <a:xfrm>
            <a:off x="454413" y="4306932"/>
            <a:ext cx="677864" cy="677864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22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3" name="Graphic 12" descr="Brain with solid fill">
            <a:extLst>
              <a:ext uri="{FF2B5EF4-FFF2-40B4-BE49-F238E27FC236}">
                <a16:creationId xmlns:a16="http://schemas.microsoft.com/office/drawing/2014/main" id="{5166442E-76F9-68D8-7F45-BE2207CAAE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4745" y="1525282"/>
            <a:ext cx="457200" cy="457200"/>
          </a:xfrm>
          <a:prstGeom prst="rect">
            <a:avLst/>
          </a:prstGeom>
        </p:spPr>
      </p:pic>
      <p:pic>
        <p:nvPicPr>
          <p:cNvPr id="20" name="Graphic 19" descr="Badge Unfollow with solid fill">
            <a:extLst>
              <a:ext uri="{FF2B5EF4-FFF2-40B4-BE49-F238E27FC236}">
                <a16:creationId xmlns:a16="http://schemas.microsoft.com/office/drawing/2014/main" id="{5D067D7F-E75B-4393-86A0-19277CCEEB3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6645" y="4379164"/>
            <a:ext cx="533400" cy="53340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15479387-A1F9-F641-E457-79142FBA27BA}"/>
              </a:ext>
            </a:extLst>
          </p:cNvPr>
          <p:cNvGrpSpPr/>
          <p:nvPr/>
        </p:nvGrpSpPr>
        <p:grpSpPr>
          <a:xfrm>
            <a:off x="6867687" y="2009276"/>
            <a:ext cx="4842085" cy="4034336"/>
            <a:chOff x="873701" y="1116986"/>
            <a:chExt cx="5858923" cy="5084940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4F0BBF8F-3F68-FB35-9959-B79EDAEBD04B}"/>
                </a:ext>
              </a:extLst>
            </p:cNvPr>
            <p:cNvSpPr/>
            <p:nvPr/>
          </p:nvSpPr>
          <p:spPr>
            <a:xfrm>
              <a:off x="873701" y="1116986"/>
              <a:ext cx="5858923" cy="3469462"/>
            </a:xfrm>
            <a:custGeom>
              <a:avLst/>
              <a:gdLst>
                <a:gd name="connsiteX0" fmla="*/ 5837886 w 5858923"/>
                <a:gd name="connsiteY0" fmla="*/ 2186917 h 3469462"/>
                <a:gd name="connsiteX1" fmla="*/ 5746260 w 5858923"/>
                <a:gd name="connsiteY1" fmla="*/ 1990296 h 3469462"/>
                <a:gd name="connsiteX2" fmla="*/ 5664315 w 5858923"/>
                <a:gd name="connsiteY2" fmla="*/ 1589332 h 3469462"/>
                <a:gd name="connsiteX3" fmla="*/ 5634811 w 5858923"/>
                <a:gd name="connsiteY3" fmla="*/ 1288638 h 3469462"/>
                <a:gd name="connsiteX4" fmla="*/ 5394394 w 5858923"/>
                <a:gd name="connsiteY4" fmla="*/ 1145956 h 3469462"/>
                <a:gd name="connsiteX5" fmla="*/ 5020861 w 5858923"/>
                <a:gd name="connsiteY5" fmla="*/ 797086 h 3469462"/>
                <a:gd name="connsiteX6" fmla="*/ 4655741 w 5858923"/>
                <a:gd name="connsiteY6" fmla="*/ 471729 h 3469462"/>
                <a:gd name="connsiteX7" fmla="*/ 4323237 w 5858923"/>
                <a:gd name="connsiteY7" fmla="*/ 343452 h 3469462"/>
                <a:gd name="connsiteX8" fmla="*/ 4012401 w 5858923"/>
                <a:gd name="connsiteY8" fmla="*/ 211488 h 3469462"/>
                <a:gd name="connsiteX9" fmla="*/ 3605790 w 5858923"/>
                <a:gd name="connsiteY9" fmla="*/ 47023 h 3469462"/>
                <a:gd name="connsiteX10" fmla="*/ 3363645 w 5858923"/>
                <a:gd name="connsiteY10" fmla="*/ 113869 h 3469462"/>
                <a:gd name="connsiteX11" fmla="*/ 3083466 w 5858923"/>
                <a:gd name="connsiteY11" fmla="*/ 47023 h 3469462"/>
                <a:gd name="connsiteX12" fmla="*/ 2862988 w 5858923"/>
                <a:gd name="connsiteY12" fmla="*/ 68691 h 3469462"/>
                <a:gd name="connsiteX13" fmla="*/ 2599060 w 5858923"/>
                <a:gd name="connsiteY13" fmla="*/ 0 h 3469462"/>
                <a:gd name="connsiteX14" fmla="*/ 2392988 w 5858923"/>
                <a:gd name="connsiteY14" fmla="*/ 43335 h 3469462"/>
                <a:gd name="connsiteX15" fmla="*/ 2206855 w 5858923"/>
                <a:gd name="connsiteY15" fmla="*/ 10834 h 3469462"/>
                <a:gd name="connsiteX16" fmla="*/ 2023028 w 5858923"/>
                <a:gd name="connsiteY16" fmla="*/ 65002 h 3469462"/>
                <a:gd name="connsiteX17" fmla="*/ 1521794 w 5858923"/>
                <a:gd name="connsiteY17" fmla="*/ 220478 h 3469462"/>
                <a:gd name="connsiteX18" fmla="*/ 1062743 w 5858923"/>
                <a:gd name="connsiteY18" fmla="*/ 444644 h 3469462"/>
                <a:gd name="connsiteX19" fmla="*/ 712145 w 5858923"/>
                <a:gd name="connsiteY19" fmla="*/ 784409 h 3469462"/>
                <a:gd name="connsiteX20" fmla="*/ 318097 w 5858923"/>
                <a:gd name="connsiteY20" fmla="*/ 1330245 h 3469462"/>
                <a:gd name="connsiteX21" fmla="*/ 61430 w 5858923"/>
                <a:gd name="connsiteY21" fmla="*/ 1839891 h 3469462"/>
                <a:gd name="connsiteX22" fmla="*/ 0 w 5858923"/>
                <a:gd name="connsiteY22" fmla="*/ 2389300 h 3469462"/>
                <a:gd name="connsiteX23" fmla="*/ 878339 w 5858923"/>
                <a:gd name="connsiteY23" fmla="*/ 3466450 h 3469462"/>
                <a:gd name="connsiteX24" fmla="*/ 1319296 w 5858923"/>
                <a:gd name="connsiteY24" fmla="*/ 3376092 h 3469462"/>
                <a:gd name="connsiteX25" fmla="*/ 1561441 w 5858923"/>
                <a:gd name="connsiteY25" fmla="*/ 3430261 h 3469462"/>
                <a:gd name="connsiteX26" fmla="*/ 1676117 w 5858923"/>
                <a:gd name="connsiteY26" fmla="*/ 3411474 h 3469462"/>
                <a:gd name="connsiteX27" fmla="*/ 2193947 w 5858923"/>
                <a:gd name="connsiteY27" fmla="*/ 2801789 h 3469462"/>
                <a:gd name="connsiteX28" fmla="*/ 2008390 w 5858923"/>
                <a:gd name="connsiteY28" fmla="*/ 2557914 h 3469462"/>
                <a:gd name="connsiteX29" fmla="*/ 1528940 w 5858923"/>
                <a:gd name="connsiteY29" fmla="*/ 2688956 h 3469462"/>
                <a:gd name="connsiteX30" fmla="*/ 927783 w 5858923"/>
                <a:gd name="connsiteY30" fmla="*/ 2115229 h 3469462"/>
                <a:gd name="connsiteX31" fmla="*/ 1034391 w 5858923"/>
                <a:gd name="connsiteY31" fmla="*/ 1970933 h 3469462"/>
                <a:gd name="connsiteX32" fmla="*/ 1034852 w 5858923"/>
                <a:gd name="connsiteY32" fmla="*/ 1969896 h 3469462"/>
                <a:gd name="connsiteX33" fmla="*/ 1040269 w 5858923"/>
                <a:gd name="connsiteY33" fmla="*/ 1956411 h 3469462"/>
                <a:gd name="connsiteX34" fmla="*/ 1040961 w 5858923"/>
                <a:gd name="connsiteY34" fmla="*/ 1954452 h 3469462"/>
                <a:gd name="connsiteX35" fmla="*/ 1049144 w 5858923"/>
                <a:gd name="connsiteY35" fmla="*/ 1929903 h 3469462"/>
                <a:gd name="connsiteX36" fmla="*/ 1050642 w 5858923"/>
                <a:gd name="connsiteY36" fmla="*/ 1925063 h 3469462"/>
                <a:gd name="connsiteX37" fmla="*/ 1053523 w 5858923"/>
                <a:gd name="connsiteY37" fmla="*/ 1913999 h 3469462"/>
                <a:gd name="connsiteX38" fmla="*/ 1055483 w 5858923"/>
                <a:gd name="connsiteY38" fmla="*/ 1905355 h 3469462"/>
                <a:gd name="connsiteX39" fmla="*/ 1057672 w 5858923"/>
                <a:gd name="connsiteY39" fmla="*/ 1895097 h 3469462"/>
                <a:gd name="connsiteX40" fmla="*/ 1060554 w 5858923"/>
                <a:gd name="connsiteY40" fmla="*/ 1877809 h 3469462"/>
                <a:gd name="connsiteX41" fmla="*/ 1061591 w 5858923"/>
                <a:gd name="connsiteY41" fmla="*/ 1869396 h 3469462"/>
                <a:gd name="connsiteX42" fmla="*/ 1062974 w 5858923"/>
                <a:gd name="connsiteY42" fmla="*/ 1855105 h 3469462"/>
                <a:gd name="connsiteX43" fmla="*/ 1063550 w 5858923"/>
                <a:gd name="connsiteY43" fmla="*/ 1846576 h 3469462"/>
                <a:gd name="connsiteX44" fmla="*/ 1064127 w 5858923"/>
                <a:gd name="connsiteY44" fmla="*/ 1830325 h 3469462"/>
                <a:gd name="connsiteX45" fmla="*/ 1064242 w 5858923"/>
                <a:gd name="connsiteY45" fmla="*/ 1824102 h 3469462"/>
                <a:gd name="connsiteX46" fmla="*/ 1063550 w 5858923"/>
                <a:gd name="connsiteY46" fmla="*/ 1801281 h 3469462"/>
                <a:gd name="connsiteX47" fmla="*/ 1063089 w 5858923"/>
                <a:gd name="connsiteY47" fmla="*/ 1794827 h 3469462"/>
                <a:gd name="connsiteX48" fmla="*/ 1061360 w 5858923"/>
                <a:gd name="connsiteY48" fmla="*/ 1776157 h 3469462"/>
                <a:gd name="connsiteX49" fmla="*/ 1060438 w 5858923"/>
                <a:gd name="connsiteY49" fmla="*/ 1768896 h 3469462"/>
                <a:gd name="connsiteX50" fmla="*/ 1056520 w 5858923"/>
                <a:gd name="connsiteY50" fmla="*/ 1743540 h 3469462"/>
                <a:gd name="connsiteX51" fmla="*/ 1446880 w 5858923"/>
                <a:gd name="connsiteY51" fmla="*/ 1290482 h 3469462"/>
                <a:gd name="connsiteX52" fmla="*/ 1460249 w 5858923"/>
                <a:gd name="connsiteY52" fmla="*/ 1282761 h 3469462"/>
                <a:gd name="connsiteX53" fmla="*/ 1464283 w 5858923"/>
                <a:gd name="connsiteY53" fmla="*/ 1280571 h 3469462"/>
                <a:gd name="connsiteX54" fmla="*/ 1475117 w 5858923"/>
                <a:gd name="connsiteY54" fmla="*/ 1274923 h 3469462"/>
                <a:gd name="connsiteX55" fmla="*/ 1479151 w 5858923"/>
                <a:gd name="connsiteY55" fmla="*/ 1272849 h 3469462"/>
                <a:gd name="connsiteX56" fmla="*/ 1493788 w 5858923"/>
                <a:gd name="connsiteY56" fmla="*/ 1265703 h 3469462"/>
                <a:gd name="connsiteX57" fmla="*/ 1497822 w 5858923"/>
                <a:gd name="connsiteY57" fmla="*/ 1263859 h 3469462"/>
                <a:gd name="connsiteX58" fmla="*/ 1509462 w 5858923"/>
                <a:gd name="connsiteY58" fmla="*/ 1258442 h 3469462"/>
                <a:gd name="connsiteX59" fmla="*/ 1515916 w 5858923"/>
                <a:gd name="connsiteY59" fmla="*/ 1255561 h 3469462"/>
                <a:gd name="connsiteX60" fmla="*/ 1525367 w 5858923"/>
                <a:gd name="connsiteY60" fmla="*/ 1251412 h 3469462"/>
                <a:gd name="connsiteX61" fmla="*/ 1662518 w 5858923"/>
                <a:gd name="connsiteY61" fmla="*/ 1189406 h 3469462"/>
                <a:gd name="connsiteX62" fmla="*/ 1662518 w 5858923"/>
                <a:gd name="connsiteY62" fmla="*/ 1189406 h 3469462"/>
                <a:gd name="connsiteX63" fmla="*/ 1711846 w 5858923"/>
                <a:gd name="connsiteY63" fmla="*/ 1160132 h 3469462"/>
                <a:gd name="connsiteX64" fmla="*/ 1712998 w 5858923"/>
                <a:gd name="connsiteY64" fmla="*/ 1159325 h 3469462"/>
                <a:gd name="connsiteX65" fmla="*/ 1775580 w 5858923"/>
                <a:gd name="connsiteY65" fmla="*/ 1090174 h 3469462"/>
                <a:gd name="connsiteX66" fmla="*/ 1775580 w 5858923"/>
                <a:gd name="connsiteY66" fmla="*/ 1090174 h 3469462"/>
                <a:gd name="connsiteX67" fmla="*/ 2102091 w 5858923"/>
                <a:gd name="connsiteY67" fmla="*/ 996589 h 3469462"/>
                <a:gd name="connsiteX68" fmla="*/ 2680428 w 5858923"/>
                <a:gd name="connsiteY68" fmla="*/ 861628 h 3469462"/>
                <a:gd name="connsiteX69" fmla="*/ 3326303 w 5858923"/>
                <a:gd name="connsiteY69" fmla="*/ 1054445 h 3469462"/>
                <a:gd name="connsiteX70" fmla="*/ 3850010 w 5858923"/>
                <a:gd name="connsiteY70" fmla="*/ 1415877 h 3469462"/>
                <a:gd name="connsiteX71" fmla="*/ 4174562 w 5858923"/>
                <a:gd name="connsiteY71" fmla="*/ 1801397 h 3469462"/>
                <a:gd name="connsiteX72" fmla="*/ 3966300 w 5858923"/>
                <a:gd name="connsiteY72" fmla="*/ 2332826 h 3469462"/>
                <a:gd name="connsiteX73" fmla="*/ 4579789 w 5858923"/>
                <a:gd name="connsiteY73" fmla="*/ 3103289 h 3469462"/>
                <a:gd name="connsiteX74" fmla="*/ 4858931 w 5858923"/>
                <a:gd name="connsiteY74" fmla="*/ 2963027 h 3469462"/>
                <a:gd name="connsiteX75" fmla="*/ 5143259 w 5858923"/>
                <a:gd name="connsiteY75" fmla="*/ 2881082 h 3469462"/>
                <a:gd name="connsiteX76" fmla="*/ 5480603 w 5858923"/>
                <a:gd name="connsiteY76" fmla="*/ 2689187 h 3469462"/>
                <a:gd name="connsiteX77" fmla="*/ 5798700 w 5858923"/>
                <a:gd name="connsiteY77" fmla="*/ 2423184 h 3469462"/>
                <a:gd name="connsiteX78" fmla="*/ 5837310 w 5858923"/>
                <a:gd name="connsiteY78" fmla="*/ 2187032 h 3469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5858923" h="3469462">
                  <a:moveTo>
                    <a:pt x="5837886" y="2186917"/>
                  </a:moveTo>
                  <a:cubicBezTo>
                    <a:pt x="5842727" y="2114653"/>
                    <a:pt x="5837886" y="2049074"/>
                    <a:pt x="5746260" y="1990296"/>
                  </a:cubicBezTo>
                  <a:cubicBezTo>
                    <a:pt x="5857133" y="1854413"/>
                    <a:pt x="5765507" y="1661595"/>
                    <a:pt x="5664315" y="1589332"/>
                  </a:cubicBezTo>
                  <a:cubicBezTo>
                    <a:pt x="5760667" y="1483300"/>
                    <a:pt x="5736003" y="1356061"/>
                    <a:pt x="5634811" y="1288638"/>
                  </a:cubicBezTo>
                  <a:cubicBezTo>
                    <a:pt x="5533619" y="1221216"/>
                    <a:pt x="5534196" y="1141115"/>
                    <a:pt x="5394394" y="1145956"/>
                  </a:cubicBezTo>
                  <a:cubicBezTo>
                    <a:pt x="5375147" y="900122"/>
                    <a:pt x="5175069" y="784524"/>
                    <a:pt x="5020861" y="797086"/>
                  </a:cubicBezTo>
                  <a:cubicBezTo>
                    <a:pt x="4963004" y="596432"/>
                    <a:pt x="4764193" y="600120"/>
                    <a:pt x="4655741" y="471729"/>
                  </a:cubicBezTo>
                  <a:cubicBezTo>
                    <a:pt x="4547288" y="343452"/>
                    <a:pt x="4370145" y="377798"/>
                    <a:pt x="4323237" y="343452"/>
                  </a:cubicBezTo>
                  <a:cubicBezTo>
                    <a:pt x="4276214" y="309107"/>
                    <a:pt x="4166033" y="204227"/>
                    <a:pt x="4012401" y="211488"/>
                  </a:cubicBezTo>
                  <a:cubicBezTo>
                    <a:pt x="3903949" y="86785"/>
                    <a:pt x="3748473" y="47023"/>
                    <a:pt x="3605790" y="47023"/>
                  </a:cubicBezTo>
                  <a:cubicBezTo>
                    <a:pt x="3463108" y="47023"/>
                    <a:pt x="3363645" y="113869"/>
                    <a:pt x="3363645" y="113869"/>
                  </a:cubicBezTo>
                  <a:cubicBezTo>
                    <a:pt x="3363645" y="113869"/>
                    <a:pt x="3238941" y="47023"/>
                    <a:pt x="3083466" y="47023"/>
                  </a:cubicBezTo>
                  <a:cubicBezTo>
                    <a:pt x="2927990" y="47023"/>
                    <a:pt x="2862988" y="68691"/>
                    <a:pt x="2862988" y="68691"/>
                  </a:cubicBezTo>
                  <a:cubicBezTo>
                    <a:pt x="2862988" y="68691"/>
                    <a:pt x="2754535" y="0"/>
                    <a:pt x="2599060" y="0"/>
                  </a:cubicBezTo>
                  <a:cubicBezTo>
                    <a:pt x="2443584" y="0"/>
                    <a:pt x="2392988" y="43335"/>
                    <a:pt x="2392988" y="43335"/>
                  </a:cubicBezTo>
                  <a:cubicBezTo>
                    <a:pt x="2392988" y="43335"/>
                    <a:pt x="2335131" y="10834"/>
                    <a:pt x="2206855" y="10834"/>
                  </a:cubicBezTo>
                  <a:cubicBezTo>
                    <a:pt x="2078579" y="10834"/>
                    <a:pt x="2023028" y="65002"/>
                    <a:pt x="2023028" y="65002"/>
                  </a:cubicBezTo>
                  <a:cubicBezTo>
                    <a:pt x="2023028" y="65002"/>
                    <a:pt x="1742388" y="46908"/>
                    <a:pt x="1521794" y="220478"/>
                  </a:cubicBezTo>
                  <a:cubicBezTo>
                    <a:pt x="1301316" y="393933"/>
                    <a:pt x="1214531" y="404882"/>
                    <a:pt x="1062743" y="444644"/>
                  </a:cubicBezTo>
                  <a:cubicBezTo>
                    <a:pt x="910956" y="484406"/>
                    <a:pt x="816910" y="737386"/>
                    <a:pt x="712145" y="784409"/>
                  </a:cubicBezTo>
                  <a:cubicBezTo>
                    <a:pt x="607266" y="831432"/>
                    <a:pt x="357859" y="983219"/>
                    <a:pt x="318097" y="1330245"/>
                  </a:cubicBezTo>
                  <a:cubicBezTo>
                    <a:pt x="180716" y="1377268"/>
                    <a:pt x="0" y="1538736"/>
                    <a:pt x="61430" y="1839891"/>
                  </a:cubicBezTo>
                  <a:cubicBezTo>
                    <a:pt x="104649" y="2051495"/>
                    <a:pt x="0" y="2226679"/>
                    <a:pt x="0" y="2389300"/>
                  </a:cubicBezTo>
                  <a:cubicBezTo>
                    <a:pt x="0" y="2880852"/>
                    <a:pt x="487979" y="3431759"/>
                    <a:pt x="878339" y="3466450"/>
                  </a:cubicBezTo>
                  <a:cubicBezTo>
                    <a:pt x="1133970" y="3489155"/>
                    <a:pt x="1268700" y="3376092"/>
                    <a:pt x="1319296" y="3376092"/>
                  </a:cubicBezTo>
                  <a:cubicBezTo>
                    <a:pt x="1369891" y="3376092"/>
                    <a:pt x="1409654" y="3430261"/>
                    <a:pt x="1561441" y="3430261"/>
                  </a:cubicBezTo>
                  <a:cubicBezTo>
                    <a:pt x="1599359" y="3430261"/>
                    <a:pt x="1638660" y="3422769"/>
                    <a:pt x="1676117" y="3411474"/>
                  </a:cubicBezTo>
                  <a:cubicBezTo>
                    <a:pt x="1789641" y="3377244"/>
                    <a:pt x="2193947" y="3056151"/>
                    <a:pt x="2193947" y="2801789"/>
                  </a:cubicBezTo>
                  <a:cubicBezTo>
                    <a:pt x="2193947" y="2688956"/>
                    <a:pt x="2148076" y="2557914"/>
                    <a:pt x="2008390" y="2557914"/>
                  </a:cubicBezTo>
                  <a:cubicBezTo>
                    <a:pt x="1868704" y="2557914"/>
                    <a:pt x="1813268" y="2688956"/>
                    <a:pt x="1528940" y="2688956"/>
                  </a:cubicBezTo>
                  <a:cubicBezTo>
                    <a:pt x="1312035" y="2688956"/>
                    <a:pt x="927783" y="2528986"/>
                    <a:pt x="927783" y="2115229"/>
                  </a:cubicBezTo>
                  <a:cubicBezTo>
                    <a:pt x="966277" y="2081230"/>
                    <a:pt x="1007422" y="2033515"/>
                    <a:pt x="1034391" y="1970933"/>
                  </a:cubicBezTo>
                  <a:cubicBezTo>
                    <a:pt x="1034507" y="1970587"/>
                    <a:pt x="1034737" y="1970242"/>
                    <a:pt x="1034852" y="1969896"/>
                  </a:cubicBezTo>
                  <a:cubicBezTo>
                    <a:pt x="1036696" y="1965516"/>
                    <a:pt x="1038540" y="1961021"/>
                    <a:pt x="1040269" y="1956411"/>
                  </a:cubicBezTo>
                  <a:cubicBezTo>
                    <a:pt x="1040500" y="1955720"/>
                    <a:pt x="1040730" y="1955028"/>
                    <a:pt x="1040961" y="1954452"/>
                  </a:cubicBezTo>
                  <a:cubicBezTo>
                    <a:pt x="1043957" y="1946500"/>
                    <a:pt x="1046723" y="1938317"/>
                    <a:pt x="1049144" y="1929903"/>
                  </a:cubicBezTo>
                  <a:cubicBezTo>
                    <a:pt x="1049605" y="1928290"/>
                    <a:pt x="1050181" y="1926676"/>
                    <a:pt x="1050642" y="1925063"/>
                  </a:cubicBezTo>
                  <a:cubicBezTo>
                    <a:pt x="1051679" y="1921375"/>
                    <a:pt x="1052601" y="1917687"/>
                    <a:pt x="1053523" y="1913999"/>
                  </a:cubicBezTo>
                  <a:cubicBezTo>
                    <a:pt x="1054215" y="1911117"/>
                    <a:pt x="1054906" y="1908236"/>
                    <a:pt x="1055483" y="1905355"/>
                  </a:cubicBezTo>
                  <a:cubicBezTo>
                    <a:pt x="1056174" y="1901897"/>
                    <a:pt x="1056981" y="1898555"/>
                    <a:pt x="1057672" y="1895097"/>
                  </a:cubicBezTo>
                  <a:cubicBezTo>
                    <a:pt x="1058710" y="1889450"/>
                    <a:pt x="1059747" y="1883687"/>
                    <a:pt x="1060554" y="1877809"/>
                  </a:cubicBezTo>
                  <a:cubicBezTo>
                    <a:pt x="1060899" y="1875043"/>
                    <a:pt x="1061245" y="1872277"/>
                    <a:pt x="1061591" y="1869396"/>
                  </a:cubicBezTo>
                  <a:cubicBezTo>
                    <a:pt x="1062167" y="1864670"/>
                    <a:pt x="1062628" y="1859945"/>
                    <a:pt x="1062974" y="1855105"/>
                  </a:cubicBezTo>
                  <a:cubicBezTo>
                    <a:pt x="1063204" y="1852338"/>
                    <a:pt x="1063435" y="1849457"/>
                    <a:pt x="1063550" y="1846576"/>
                  </a:cubicBezTo>
                  <a:cubicBezTo>
                    <a:pt x="1063896" y="1841274"/>
                    <a:pt x="1064011" y="1835857"/>
                    <a:pt x="1064127" y="1830325"/>
                  </a:cubicBezTo>
                  <a:cubicBezTo>
                    <a:pt x="1064127" y="1828251"/>
                    <a:pt x="1064242" y="1826176"/>
                    <a:pt x="1064242" y="1824102"/>
                  </a:cubicBezTo>
                  <a:cubicBezTo>
                    <a:pt x="1064242" y="1816610"/>
                    <a:pt x="1064011" y="1809004"/>
                    <a:pt x="1063550" y="1801281"/>
                  </a:cubicBezTo>
                  <a:cubicBezTo>
                    <a:pt x="1063435" y="1799092"/>
                    <a:pt x="1063204" y="1797017"/>
                    <a:pt x="1063089" y="1794827"/>
                  </a:cubicBezTo>
                  <a:cubicBezTo>
                    <a:pt x="1062628" y="1788719"/>
                    <a:pt x="1062052" y="1782495"/>
                    <a:pt x="1061360" y="1776157"/>
                  </a:cubicBezTo>
                  <a:cubicBezTo>
                    <a:pt x="1061130" y="1773736"/>
                    <a:pt x="1060784" y="1771316"/>
                    <a:pt x="1060438" y="1768896"/>
                  </a:cubicBezTo>
                  <a:cubicBezTo>
                    <a:pt x="1059401" y="1760597"/>
                    <a:pt x="1058133" y="1752069"/>
                    <a:pt x="1056520" y="1743540"/>
                  </a:cubicBezTo>
                  <a:cubicBezTo>
                    <a:pt x="1268584" y="1651914"/>
                    <a:pt x="1336007" y="1358020"/>
                    <a:pt x="1446880" y="1290482"/>
                  </a:cubicBezTo>
                  <a:cubicBezTo>
                    <a:pt x="1451144" y="1287832"/>
                    <a:pt x="1455639" y="1285296"/>
                    <a:pt x="1460249" y="1282761"/>
                  </a:cubicBezTo>
                  <a:cubicBezTo>
                    <a:pt x="1461632" y="1282069"/>
                    <a:pt x="1463015" y="1281262"/>
                    <a:pt x="1464283" y="1280571"/>
                  </a:cubicBezTo>
                  <a:cubicBezTo>
                    <a:pt x="1467856" y="1278611"/>
                    <a:pt x="1471429" y="1276767"/>
                    <a:pt x="1475117" y="1274923"/>
                  </a:cubicBezTo>
                  <a:cubicBezTo>
                    <a:pt x="1476500" y="1274232"/>
                    <a:pt x="1477768" y="1273540"/>
                    <a:pt x="1479151" y="1272849"/>
                  </a:cubicBezTo>
                  <a:cubicBezTo>
                    <a:pt x="1483991" y="1270429"/>
                    <a:pt x="1488832" y="1268008"/>
                    <a:pt x="1493788" y="1265703"/>
                  </a:cubicBezTo>
                  <a:cubicBezTo>
                    <a:pt x="1495056" y="1265127"/>
                    <a:pt x="1496439" y="1264435"/>
                    <a:pt x="1497822" y="1263859"/>
                  </a:cubicBezTo>
                  <a:cubicBezTo>
                    <a:pt x="1501625" y="1262015"/>
                    <a:pt x="1505544" y="1260286"/>
                    <a:pt x="1509462" y="1258442"/>
                  </a:cubicBezTo>
                  <a:cubicBezTo>
                    <a:pt x="1511652" y="1257405"/>
                    <a:pt x="1513842" y="1256483"/>
                    <a:pt x="1515916" y="1255561"/>
                  </a:cubicBezTo>
                  <a:cubicBezTo>
                    <a:pt x="1519028" y="1254178"/>
                    <a:pt x="1522140" y="1252795"/>
                    <a:pt x="1525367" y="1251412"/>
                  </a:cubicBezTo>
                  <a:cubicBezTo>
                    <a:pt x="1569970" y="1231704"/>
                    <a:pt x="1619067" y="1212111"/>
                    <a:pt x="1662518" y="1189406"/>
                  </a:cubicBezTo>
                  <a:cubicBezTo>
                    <a:pt x="1662518" y="1189406"/>
                    <a:pt x="1662518" y="1189406"/>
                    <a:pt x="1662518" y="1189406"/>
                  </a:cubicBezTo>
                  <a:cubicBezTo>
                    <a:pt x="1680151" y="1180186"/>
                    <a:pt x="1696748" y="1170505"/>
                    <a:pt x="1711846" y="1160132"/>
                  </a:cubicBezTo>
                  <a:cubicBezTo>
                    <a:pt x="1712191" y="1159901"/>
                    <a:pt x="1712652" y="1159556"/>
                    <a:pt x="1712998" y="1159325"/>
                  </a:cubicBezTo>
                  <a:cubicBezTo>
                    <a:pt x="1741581" y="1139386"/>
                    <a:pt x="1764055" y="1116797"/>
                    <a:pt x="1775580" y="1090174"/>
                  </a:cubicBezTo>
                  <a:lnTo>
                    <a:pt x="1775580" y="1090174"/>
                  </a:lnTo>
                  <a:cubicBezTo>
                    <a:pt x="1935897" y="1135122"/>
                    <a:pt x="2029827" y="1078533"/>
                    <a:pt x="2102091" y="996589"/>
                  </a:cubicBezTo>
                  <a:cubicBezTo>
                    <a:pt x="2323837" y="1035198"/>
                    <a:pt x="2425028" y="861628"/>
                    <a:pt x="2680428" y="861628"/>
                  </a:cubicBezTo>
                  <a:cubicBezTo>
                    <a:pt x="2935827" y="861628"/>
                    <a:pt x="3234677" y="957979"/>
                    <a:pt x="3326303" y="1054445"/>
                  </a:cubicBezTo>
                  <a:cubicBezTo>
                    <a:pt x="3429915" y="1046032"/>
                    <a:pt x="3799876" y="1136390"/>
                    <a:pt x="3850010" y="1415877"/>
                  </a:cubicBezTo>
                  <a:cubicBezTo>
                    <a:pt x="4075790" y="1415877"/>
                    <a:pt x="4174562" y="1654450"/>
                    <a:pt x="4174562" y="1801397"/>
                  </a:cubicBezTo>
                  <a:cubicBezTo>
                    <a:pt x="4174562" y="2050573"/>
                    <a:pt x="4074407" y="2113846"/>
                    <a:pt x="3966300" y="2332826"/>
                  </a:cubicBezTo>
                  <a:lnTo>
                    <a:pt x="4579789" y="3103289"/>
                  </a:lnTo>
                  <a:cubicBezTo>
                    <a:pt x="4661964" y="3061222"/>
                    <a:pt x="4760390" y="2963027"/>
                    <a:pt x="4858931" y="2963027"/>
                  </a:cubicBezTo>
                  <a:cubicBezTo>
                    <a:pt x="4984211" y="2963027"/>
                    <a:pt x="5046908" y="2881082"/>
                    <a:pt x="5143259" y="2881082"/>
                  </a:cubicBezTo>
                  <a:cubicBezTo>
                    <a:pt x="5239610" y="2881082"/>
                    <a:pt x="5350483" y="2689187"/>
                    <a:pt x="5480603" y="2689187"/>
                  </a:cubicBezTo>
                  <a:cubicBezTo>
                    <a:pt x="5610723" y="2689187"/>
                    <a:pt x="5813107" y="2659337"/>
                    <a:pt x="5798700" y="2423184"/>
                  </a:cubicBezTo>
                  <a:cubicBezTo>
                    <a:pt x="5909573" y="2273817"/>
                    <a:pt x="5832469" y="2259295"/>
                    <a:pt x="5837310" y="2187032"/>
                  </a:cubicBezTo>
                  <a:close/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43318DE3-9C26-988B-8E6E-ACDF77823F68}"/>
                </a:ext>
              </a:extLst>
            </p:cNvPr>
            <p:cNvSpPr/>
            <p:nvPr/>
          </p:nvSpPr>
          <p:spPr>
            <a:xfrm>
              <a:off x="1762377" y="1962835"/>
              <a:ext cx="3672867" cy="3152143"/>
            </a:xfrm>
            <a:custGeom>
              <a:avLst/>
              <a:gdLst>
                <a:gd name="connsiteX0" fmla="*/ 1810617 w 3672867"/>
                <a:gd name="connsiteY0" fmla="*/ 3116082 h 3116082"/>
                <a:gd name="connsiteX1" fmla="*/ 1676233 w 3672867"/>
                <a:gd name="connsiteY1" fmla="*/ 3093954 h 3116082"/>
                <a:gd name="connsiteX2" fmla="*/ 1534587 w 3672867"/>
                <a:gd name="connsiteY2" fmla="*/ 3071019 h 3116082"/>
                <a:gd name="connsiteX3" fmla="*/ 1376807 w 3672867"/>
                <a:gd name="connsiteY3" fmla="*/ 3092916 h 3116082"/>
                <a:gd name="connsiteX4" fmla="*/ 1207385 w 3672867"/>
                <a:gd name="connsiteY4" fmla="*/ 3116082 h 3116082"/>
                <a:gd name="connsiteX5" fmla="*/ 919139 w 3672867"/>
                <a:gd name="connsiteY5" fmla="*/ 2960146 h 3116082"/>
                <a:gd name="connsiteX6" fmla="*/ 868658 w 3672867"/>
                <a:gd name="connsiteY6" fmla="*/ 2966369 h 3116082"/>
                <a:gd name="connsiteX7" fmla="*/ 661319 w 3672867"/>
                <a:gd name="connsiteY7" fmla="*/ 2790724 h 3116082"/>
                <a:gd name="connsiteX8" fmla="*/ 603001 w 3672867"/>
                <a:gd name="connsiteY8" fmla="*/ 2715004 h 3116082"/>
                <a:gd name="connsiteX9" fmla="*/ 559205 w 3672867"/>
                <a:gd name="connsiteY9" fmla="*/ 2652652 h 3116082"/>
                <a:gd name="connsiteX10" fmla="*/ 594934 w 3672867"/>
                <a:gd name="connsiteY10" fmla="*/ 2485075 h 3116082"/>
                <a:gd name="connsiteX11" fmla="*/ 595279 w 3672867"/>
                <a:gd name="connsiteY11" fmla="*/ 2484383 h 3116082"/>
                <a:gd name="connsiteX12" fmla="*/ 1178342 w 3672867"/>
                <a:gd name="connsiteY12" fmla="*/ 1755642 h 3116082"/>
                <a:gd name="connsiteX13" fmla="*/ 1107807 w 3672867"/>
                <a:gd name="connsiteY13" fmla="*/ 1741811 h 3116082"/>
                <a:gd name="connsiteX14" fmla="*/ 955674 w 3672867"/>
                <a:gd name="connsiteY14" fmla="*/ 1790563 h 3116082"/>
                <a:gd name="connsiteX15" fmla="*/ 618791 w 3672867"/>
                <a:gd name="connsiteY15" fmla="*/ 1875389 h 3116082"/>
                <a:gd name="connsiteX16" fmla="*/ 225895 w 3672867"/>
                <a:gd name="connsiteY16" fmla="*/ 1739967 h 3116082"/>
                <a:gd name="connsiteX17" fmla="*/ 0 w 3672867"/>
                <a:gd name="connsiteY17" fmla="*/ 1284605 h 3116082"/>
                <a:gd name="connsiteX18" fmla="*/ 0 w 3672867"/>
                <a:gd name="connsiteY18" fmla="*/ 1281954 h 3116082"/>
                <a:gd name="connsiteX19" fmla="*/ 1959 w 3672867"/>
                <a:gd name="connsiteY19" fmla="*/ 1280225 h 3116082"/>
                <a:gd name="connsiteX20" fmla="*/ 109259 w 3672867"/>
                <a:gd name="connsiteY20" fmla="*/ 1135122 h 3116082"/>
                <a:gd name="connsiteX21" fmla="*/ 115137 w 3672867"/>
                <a:gd name="connsiteY21" fmla="*/ 1120600 h 3116082"/>
                <a:gd name="connsiteX22" fmla="*/ 115829 w 3672867"/>
                <a:gd name="connsiteY22" fmla="*/ 1118526 h 3116082"/>
                <a:gd name="connsiteX23" fmla="*/ 124012 w 3672867"/>
                <a:gd name="connsiteY23" fmla="*/ 1093862 h 3116082"/>
                <a:gd name="connsiteX24" fmla="*/ 125395 w 3672867"/>
                <a:gd name="connsiteY24" fmla="*/ 1089021 h 3116082"/>
                <a:gd name="connsiteX25" fmla="*/ 128276 w 3672867"/>
                <a:gd name="connsiteY25" fmla="*/ 1077842 h 3116082"/>
                <a:gd name="connsiteX26" fmla="*/ 130351 w 3672867"/>
                <a:gd name="connsiteY26" fmla="*/ 1069082 h 3116082"/>
                <a:gd name="connsiteX27" fmla="*/ 132540 w 3672867"/>
                <a:gd name="connsiteY27" fmla="*/ 1058710 h 3116082"/>
                <a:gd name="connsiteX28" fmla="*/ 135422 w 3672867"/>
                <a:gd name="connsiteY28" fmla="*/ 1041306 h 3116082"/>
                <a:gd name="connsiteX29" fmla="*/ 136459 w 3672867"/>
                <a:gd name="connsiteY29" fmla="*/ 1032893 h 3116082"/>
                <a:gd name="connsiteX30" fmla="*/ 137842 w 3672867"/>
                <a:gd name="connsiteY30" fmla="*/ 1018487 h 3116082"/>
                <a:gd name="connsiteX31" fmla="*/ 138418 w 3672867"/>
                <a:gd name="connsiteY31" fmla="*/ 1009958 h 3116082"/>
                <a:gd name="connsiteX32" fmla="*/ 138995 w 3672867"/>
                <a:gd name="connsiteY32" fmla="*/ 993592 h 3116082"/>
                <a:gd name="connsiteX33" fmla="*/ 138995 w 3672867"/>
                <a:gd name="connsiteY33" fmla="*/ 987368 h 3116082"/>
                <a:gd name="connsiteX34" fmla="*/ 138418 w 3672867"/>
                <a:gd name="connsiteY34" fmla="*/ 964433 h 3116082"/>
                <a:gd name="connsiteX35" fmla="*/ 137957 w 3672867"/>
                <a:gd name="connsiteY35" fmla="*/ 957864 h 3116082"/>
                <a:gd name="connsiteX36" fmla="*/ 136228 w 3672867"/>
                <a:gd name="connsiteY36" fmla="*/ 939193 h 3116082"/>
                <a:gd name="connsiteX37" fmla="*/ 135306 w 3672867"/>
                <a:gd name="connsiteY37" fmla="*/ 931817 h 3116082"/>
                <a:gd name="connsiteX38" fmla="*/ 131273 w 3672867"/>
                <a:gd name="connsiteY38" fmla="*/ 906230 h 3116082"/>
                <a:gd name="connsiteX39" fmla="*/ 130466 w 3672867"/>
                <a:gd name="connsiteY39" fmla="*/ 901736 h 3116082"/>
                <a:gd name="connsiteX40" fmla="*/ 134730 w 3672867"/>
                <a:gd name="connsiteY40" fmla="*/ 899892 h 3116082"/>
                <a:gd name="connsiteX41" fmla="*/ 403038 w 3672867"/>
                <a:gd name="connsiteY41" fmla="*/ 606459 h 3116082"/>
                <a:gd name="connsiteX42" fmla="*/ 532121 w 3672867"/>
                <a:gd name="connsiteY42" fmla="*/ 438305 h 3116082"/>
                <a:gd name="connsiteX43" fmla="*/ 545951 w 3672867"/>
                <a:gd name="connsiteY43" fmla="*/ 430353 h 3116082"/>
                <a:gd name="connsiteX44" fmla="*/ 550216 w 3672867"/>
                <a:gd name="connsiteY44" fmla="*/ 428048 h 3116082"/>
                <a:gd name="connsiteX45" fmla="*/ 561395 w 3672867"/>
                <a:gd name="connsiteY45" fmla="*/ 422170 h 3116082"/>
                <a:gd name="connsiteX46" fmla="*/ 565544 w 3672867"/>
                <a:gd name="connsiteY46" fmla="*/ 420095 h 3116082"/>
                <a:gd name="connsiteX47" fmla="*/ 580642 w 3672867"/>
                <a:gd name="connsiteY47" fmla="*/ 412719 h 3116082"/>
                <a:gd name="connsiteX48" fmla="*/ 596778 w 3672867"/>
                <a:gd name="connsiteY48" fmla="*/ 405228 h 3116082"/>
                <a:gd name="connsiteX49" fmla="*/ 613028 w 3672867"/>
                <a:gd name="connsiteY49" fmla="*/ 397967 h 3116082"/>
                <a:gd name="connsiteX50" fmla="*/ 649333 w 3672867"/>
                <a:gd name="connsiteY50" fmla="*/ 382177 h 3116082"/>
                <a:gd name="connsiteX51" fmla="*/ 752484 w 3672867"/>
                <a:gd name="connsiteY51" fmla="*/ 334924 h 3116082"/>
                <a:gd name="connsiteX52" fmla="*/ 802273 w 3672867"/>
                <a:gd name="connsiteY52" fmla="*/ 305419 h 3116082"/>
                <a:gd name="connsiteX53" fmla="*/ 803425 w 3672867"/>
                <a:gd name="connsiteY53" fmla="*/ 304612 h 3116082"/>
                <a:gd name="connsiteX54" fmla="*/ 865201 w 3672867"/>
                <a:gd name="connsiteY54" fmla="*/ 236613 h 3116082"/>
                <a:gd name="connsiteX55" fmla="*/ 865546 w 3672867"/>
                <a:gd name="connsiteY55" fmla="*/ 235691 h 3116082"/>
                <a:gd name="connsiteX56" fmla="*/ 868543 w 3672867"/>
                <a:gd name="connsiteY56" fmla="*/ 232349 h 3116082"/>
                <a:gd name="connsiteX57" fmla="*/ 872116 w 3672867"/>
                <a:gd name="connsiteY57" fmla="*/ 233156 h 3116082"/>
                <a:gd name="connsiteX58" fmla="*/ 978840 w 3672867"/>
                <a:gd name="connsiteY58" fmla="*/ 249176 h 3116082"/>
                <a:gd name="connsiteX59" fmla="*/ 1199202 w 3672867"/>
                <a:gd name="connsiteY59" fmla="*/ 139571 h 3116082"/>
                <a:gd name="connsiteX60" fmla="*/ 1201392 w 3672867"/>
                <a:gd name="connsiteY60" fmla="*/ 137151 h 3116082"/>
                <a:gd name="connsiteX61" fmla="*/ 1204619 w 3672867"/>
                <a:gd name="connsiteY61" fmla="*/ 137727 h 3116082"/>
                <a:gd name="connsiteX62" fmla="*/ 1268008 w 3672867"/>
                <a:gd name="connsiteY62" fmla="*/ 143374 h 3116082"/>
                <a:gd name="connsiteX63" fmla="*/ 1494940 w 3672867"/>
                <a:gd name="connsiteY63" fmla="*/ 78717 h 3116082"/>
                <a:gd name="connsiteX64" fmla="*/ 1793329 w 3672867"/>
                <a:gd name="connsiteY64" fmla="*/ 0 h 3116082"/>
                <a:gd name="connsiteX65" fmla="*/ 2454072 w 3672867"/>
                <a:gd name="connsiteY65" fmla="*/ 196390 h 3116082"/>
                <a:gd name="connsiteX66" fmla="*/ 2466404 w 3672867"/>
                <a:gd name="connsiteY66" fmla="*/ 196045 h 3116082"/>
                <a:gd name="connsiteX67" fmla="*/ 2990457 w 3672867"/>
                <a:gd name="connsiteY67" fmla="*/ 565198 h 3116082"/>
                <a:gd name="connsiteX68" fmla="*/ 3322384 w 3672867"/>
                <a:gd name="connsiteY68" fmla="*/ 964087 h 3116082"/>
                <a:gd name="connsiteX69" fmla="*/ 3200562 w 3672867"/>
                <a:gd name="connsiteY69" fmla="*/ 1346726 h 3116082"/>
                <a:gd name="connsiteX70" fmla="*/ 3068598 w 3672867"/>
                <a:gd name="connsiteY70" fmla="*/ 1599013 h 3116082"/>
                <a:gd name="connsiteX71" fmla="*/ 3380702 w 3672867"/>
                <a:gd name="connsiteY71" fmla="*/ 1788258 h 3116082"/>
                <a:gd name="connsiteX72" fmla="*/ 3672867 w 3672867"/>
                <a:gd name="connsiteY72" fmla="*/ 2268169 h 3116082"/>
                <a:gd name="connsiteX73" fmla="*/ 3157458 w 3672867"/>
                <a:gd name="connsiteY73" fmla="*/ 2800521 h 3116082"/>
                <a:gd name="connsiteX74" fmla="*/ 2634442 w 3672867"/>
                <a:gd name="connsiteY74" fmla="*/ 2674320 h 3116082"/>
                <a:gd name="connsiteX75" fmla="*/ 2564714 w 3672867"/>
                <a:gd name="connsiteY75" fmla="*/ 2324759 h 3116082"/>
                <a:gd name="connsiteX76" fmla="*/ 2313925 w 3672867"/>
                <a:gd name="connsiteY76" fmla="*/ 2346772 h 3116082"/>
                <a:gd name="connsiteX77" fmla="*/ 2303322 w 3672867"/>
                <a:gd name="connsiteY77" fmla="*/ 2346772 h 3116082"/>
                <a:gd name="connsiteX78" fmla="*/ 2281424 w 3672867"/>
                <a:gd name="connsiteY78" fmla="*/ 2827721 h 3116082"/>
                <a:gd name="connsiteX79" fmla="*/ 1810386 w 3672867"/>
                <a:gd name="connsiteY79" fmla="*/ 3115737 h 3116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672867" h="3116082">
                  <a:moveTo>
                    <a:pt x="1810617" y="3116082"/>
                  </a:moveTo>
                  <a:cubicBezTo>
                    <a:pt x="1751954" y="3116082"/>
                    <a:pt x="1713459" y="3104787"/>
                    <a:pt x="1676233" y="3093954"/>
                  </a:cubicBezTo>
                  <a:cubicBezTo>
                    <a:pt x="1637738" y="3082659"/>
                    <a:pt x="1597976" y="3071019"/>
                    <a:pt x="1534587" y="3071019"/>
                  </a:cubicBezTo>
                  <a:cubicBezTo>
                    <a:pt x="1471198" y="3071019"/>
                    <a:pt x="1426250" y="3081622"/>
                    <a:pt x="1376807" y="3092916"/>
                  </a:cubicBezTo>
                  <a:cubicBezTo>
                    <a:pt x="1327018" y="3104327"/>
                    <a:pt x="1275615" y="3116082"/>
                    <a:pt x="1207385" y="3116082"/>
                  </a:cubicBezTo>
                  <a:cubicBezTo>
                    <a:pt x="1065049" y="3116082"/>
                    <a:pt x="991056" y="3056497"/>
                    <a:pt x="919139" y="2960146"/>
                  </a:cubicBezTo>
                  <a:cubicBezTo>
                    <a:pt x="901966" y="2964295"/>
                    <a:pt x="885024" y="2966369"/>
                    <a:pt x="868658" y="2966369"/>
                  </a:cubicBezTo>
                  <a:cubicBezTo>
                    <a:pt x="760897" y="2966369"/>
                    <a:pt x="686905" y="2878201"/>
                    <a:pt x="661319" y="2790724"/>
                  </a:cubicBezTo>
                  <a:cubicBezTo>
                    <a:pt x="647719" y="2743932"/>
                    <a:pt x="623977" y="2728603"/>
                    <a:pt x="603001" y="2715004"/>
                  </a:cubicBezTo>
                  <a:cubicBezTo>
                    <a:pt x="582601" y="2701749"/>
                    <a:pt x="563354" y="2689302"/>
                    <a:pt x="559205" y="2652652"/>
                  </a:cubicBezTo>
                  <a:cubicBezTo>
                    <a:pt x="551253" y="2581311"/>
                    <a:pt x="593205" y="2488993"/>
                    <a:pt x="594934" y="2485075"/>
                  </a:cubicBezTo>
                  <a:lnTo>
                    <a:pt x="595279" y="2484383"/>
                  </a:lnTo>
                  <a:lnTo>
                    <a:pt x="1178342" y="1755642"/>
                  </a:lnTo>
                  <a:cubicBezTo>
                    <a:pt x="1157366" y="1746537"/>
                    <a:pt x="1133624" y="1741811"/>
                    <a:pt x="1107807" y="1741811"/>
                  </a:cubicBezTo>
                  <a:cubicBezTo>
                    <a:pt x="1050527" y="1741811"/>
                    <a:pt x="1006500" y="1764401"/>
                    <a:pt x="955674" y="1790563"/>
                  </a:cubicBezTo>
                  <a:cubicBezTo>
                    <a:pt x="882143" y="1828366"/>
                    <a:pt x="790747" y="1875389"/>
                    <a:pt x="618791" y="1875389"/>
                  </a:cubicBezTo>
                  <a:cubicBezTo>
                    <a:pt x="516792" y="1875389"/>
                    <a:pt x="360049" y="1839776"/>
                    <a:pt x="225895" y="1739967"/>
                  </a:cubicBezTo>
                  <a:cubicBezTo>
                    <a:pt x="122859" y="1663209"/>
                    <a:pt x="0" y="1522025"/>
                    <a:pt x="0" y="1284605"/>
                  </a:cubicBezTo>
                  <a:lnTo>
                    <a:pt x="0" y="1281954"/>
                  </a:lnTo>
                  <a:lnTo>
                    <a:pt x="1959" y="1280225"/>
                  </a:lnTo>
                  <a:cubicBezTo>
                    <a:pt x="49904" y="1237812"/>
                    <a:pt x="85978" y="1188945"/>
                    <a:pt x="109259" y="1135122"/>
                  </a:cubicBezTo>
                  <a:cubicBezTo>
                    <a:pt x="111564" y="1129705"/>
                    <a:pt x="113409" y="1125210"/>
                    <a:pt x="115137" y="1120600"/>
                  </a:cubicBezTo>
                  <a:lnTo>
                    <a:pt x="115829" y="1118526"/>
                  </a:lnTo>
                  <a:cubicBezTo>
                    <a:pt x="118825" y="1110689"/>
                    <a:pt x="121591" y="1102390"/>
                    <a:pt x="124012" y="1093862"/>
                  </a:cubicBezTo>
                  <a:lnTo>
                    <a:pt x="125395" y="1089021"/>
                  </a:lnTo>
                  <a:cubicBezTo>
                    <a:pt x="126432" y="1085333"/>
                    <a:pt x="127354" y="1081645"/>
                    <a:pt x="128276" y="1077842"/>
                  </a:cubicBezTo>
                  <a:cubicBezTo>
                    <a:pt x="128968" y="1074960"/>
                    <a:pt x="129659" y="1072079"/>
                    <a:pt x="130351" y="1069082"/>
                  </a:cubicBezTo>
                  <a:cubicBezTo>
                    <a:pt x="131157" y="1065510"/>
                    <a:pt x="131849" y="1062167"/>
                    <a:pt x="132540" y="1058710"/>
                  </a:cubicBezTo>
                  <a:cubicBezTo>
                    <a:pt x="133578" y="1052947"/>
                    <a:pt x="134615" y="1047184"/>
                    <a:pt x="135422" y="1041306"/>
                  </a:cubicBezTo>
                  <a:cubicBezTo>
                    <a:pt x="135652" y="1039347"/>
                    <a:pt x="136459" y="1032893"/>
                    <a:pt x="136459" y="1032893"/>
                  </a:cubicBezTo>
                  <a:cubicBezTo>
                    <a:pt x="137035" y="1028168"/>
                    <a:pt x="137496" y="1023327"/>
                    <a:pt x="137842" y="1018487"/>
                  </a:cubicBezTo>
                  <a:cubicBezTo>
                    <a:pt x="138073" y="1015720"/>
                    <a:pt x="138303" y="1012839"/>
                    <a:pt x="138418" y="1009958"/>
                  </a:cubicBezTo>
                  <a:cubicBezTo>
                    <a:pt x="138764" y="1004541"/>
                    <a:pt x="138879" y="999124"/>
                    <a:pt x="138995" y="993592"/>
                  </a:cubicBezTo>
                  <a:lnTo>
                    <a:pt x="138995" y="987368"/>
                  </a:lnTo>
                  <a:cubicBezTo>
                    <a:pt x="139110" y="979877"/>
                    <a:pt x="138995" y="972155"/>
                    <a:pt x="138418" y="964433"/>
                  </a:cubicBezTo>
                  <a:lnTo>
                    <a:pt x="137957" y="957864"/>
                  </a:lnTo>
                  <a:cubicBezTo>
                    <a:pt x="137496" y="951755"/>
                    <a:pt x="136920" y="945416"/>
                    <a:pt x="136228" y="939193"/>
                  </a:cubicBezTo>
                  <a:lnTo>
                    <a:pt x="135306" y="931817"/>
                  </a:lnTo>
                  <a:cubicBezTo>
                    <a:pt x="134154" y="923403"/>
                    <a:pt x="132886" y="914990"/>
                    <a:pt x="131273" y="906230"/>
                  </a:cubicBezTo>
                  <a:lnTo>
                    <a:pt x="130466" y="901736"/>
                  </a:lnTo>
                  <a:lnTo>
                    <a:pt x="134730" y="899892"/>
                  </a:lnTo>
                  <a:cubicBezTo>
                    <a:pt x="262430" y="844686"/>
                    <a:pt x="337114" y="718138"/>
                    <a:pt x="403038" y="606459"/>
                  </a:cubicBezTo>
                  <a:cubicBezTo>
                    <a:pt x="447295" y="531429"/>
                    <a:pt x="485559" y="466657"/>
                    <a:pt x="532121" y="438305"/>
                  </a:cubicBezTo>
                  <a:cubicBezTo>
                    <a:pt x="536501" y="435655"/>
                    <a:pt x="541226" y="433004"/>
                    <a:pt x="545951" y="430353"/>
                  </a:cubicBezTo>
                  <a:lnTo>
                    <a:pt x="550216" y="428048"/>
                  </a:lnTo>
                  <a:cubicBezTo>
                    <a:pt x="553788" y="426089"/>
                    <a:pt x="557592" y="424129"/>
                    <a:pt x="561395" y="422170"/>
                  </a:cubicBezTo>
                  <a:lnTo>
                    <a:pt x="565544" y="420095"/>
                  </a:lnTo>
                  <a:cubicBezTo>
                    <a:pt x="570500" y="417675"/>
                    <a:pt x="575456" y="415140"/>
                    <a:pt x="580642" y="412719"/>
                  </a:cubicBezTo>
                  <a:cubicBezTo>
                    <a:pt x="580642" y="412719"/>
                    <a:pt x="592629" y="407072"/>
                    <a:pt x="596778" y="405228"/>
                  </a:cubicBezTo>
                  <a:lnTo>
                    <a:pt x="613028" y="397967"/>
                  </a:lnTo>
                  <a:cubicBezTo>
                    <a:pt x="624899" y="392781"/>
                    <a:pt x="637116" y="387479"/>
                    <a:pt x="649333" y="382177"/>
                  </a:cubicBezTo>
                  <a:cubicBezTo>
                    <a:pt x="684024" y="367310"/>
                    <a:pt x="719982" y="351866"/>
                    <a:pt x="752484" y="334924"/>
                  </a:cubicBezTo>
                  <a:cubicBezTo>
                    <a:pt x="771731" y="324897"/>
                    <a:pt x="787982" y="315216"/>
                    <a:pt x="802273" y="305419"/>
                  </a:cubicBezTo>
                  <a:lnTo>
                    <a:pt x="803425" y="304612"/>
                  </a:lnTo>
                  <a:cubicBezTo>
                    <a:pt x="834543" y="282830"/>
                    <a:pt x="854828" y="260586"/>
                    <a:pt x="865201" y="236613"/>
                  </a:cubicBezTo>
                  <a:lnTo>
                    <a:pt x="865546" y="235691"/>
                  </a:lnTo>
                  <a:lnTo>
                    <a:pt x="868543" y="232349"/>
                  </a:lnTo>
                  <a:lnTo>
                    <a:pt x="872116" y="233156"/>
                  </a:lnTo>
                  <a:cubicBezTo>
                    <a:pt x="910034" y="243759"/>
                    <a:pt x="945877" y="249176"/>
                    <a:pt x="978840" y="249176"/>
                  </a:cubicBezTo>
                  <a:cubicBezTo>
                    <a:pt x="1064357" y="249176"/>
                    <a:pt x="1132356" y="215407"/>
                    <a:pt x="1199202" y="139571"/>
                  </a:cubicBezTo>
                  <a:lnTo>
                    <a:pt x="1201392" y="137151"/>
                  </a:lnTo>
                  <a:lnTo>
                    <a:pt x="1204619" y="137727"/>
                  </a:lnTo>
                  <a:cubicBezTo>
                    <a:pt x="1226056" y="141415"/>
                    <a:pt x="1247378" y="143374"/>
                    <a:pt x="1268008" y="143374"/>
                  </a:cubicBezTo>
                  <a:cubicBezTo>
                    <a:pt x="1353065" y="143374"/>
                    <a:pt x="1421986" y="112025"/>
                    <a:pt x="1494940" y="78717"/>
                  </a:cubicBezTo>
                  <a:cubicBezTo>
                    <a:pt x="1579881" y="39993"/>
                    <a:pt x="1667704" y="0"/>
                    <a:pt x="1793329" y="0"/>
                  </a:cubicBezTo>
                  <a:cubicBezTo>
                    <a:pt x="2039970" y="0"/>
                    <a:pt x="2353456" y="93355"/>
                    <a:pt x="2454072" y="196390"/>
                  </a:cubicBezTo>
                  <a:cubicBezTo>
                    <a:pt x="2457875" y="196160"/>
                    <a:pt x="2462024" y="196045"/>
                    <a:pt x="2466404" y="196045"/>
                  </a:cubicBezTo>
                  <a:cubicBezTo>
                    <a:pt x="2583155" y="196045"/>
                    <a:pt x="2936865" y="287094"/>
                    <a:pt x="2990457" y="565198"/>
                  </a:cubicBezTo>
                  <a:cubicBezTo>
                    <a:pt x="3216928" y="568425"/>
                    <a:pt x="3322384" y="804347"/>
                    <a:pt x="3322384" y="964087"/>
                  </a:cubicBezTo>
                  <a:cubicBezTo>
                    <a:pt x="3322384" y="1146302"/>
                    <a:pt x="3271328" y="1230436"/>
                    <a:pt x="3200562" y="1346726"/>
                  </a:cubicBezTo>
                  <a:cubicBezTo>
                    <a:pt x="3159994" y="1413342"/>
                    <a:pt x="3114123" y="1488832"/>
                    <a:pt x="3068598" y="1599013"/>
                  </a:cubicBezTo>
                  <a:lnTo>
                    <a:pt x="3380702" y="1788258"/>
                  </a:lnTo>
                  <a:lnTo>
                    <a:pt x="3672867" y="2268169"/>
                  </a:lnTo>
                  <a:lnTo>
                    <a:pt x="3157458" y="2800521"/>
                  </a:lnTo>
                  <a:lnTo>
                    <a:pt x="2634442" y="2674320"/>
                  </a:lnTo>
                  <a:lnTo>
                    <a:pt x="2564714" y="2324759"/>
                  </a:lnTo>
                  <a:cubicBezTo>
                    <a:pt x="2490376" y="2339395"/>
                    <a:pt x="2406011" y="2346772"/>
                    <a:pt x="2313925" y="2346772"/>
                  </a:cubicBezTo>
                  <a:cubicBezTo>
                    <a:pt x="2310352" y="2346772"/>
                    <a:pt x="2306895" y="2346772"/>
                    <a:pt x="2303322" y="2346772"/>
                  </a:cubicBezTo>
                  <a:cubicBezTo>
                    <a:pt x="2311505" y="2510430"/>
                    <a:pt x="2319226" y="2783809"/>
                    <a:pt x="2281424" y="2827721"/>
                  </a:cubicBezTo>
                  <a:cubicBezTo>
                    <a:pt x="2232902" y="2884194"/>
                    <a:pt x="1933361" y="3115737"/>
                    <a:pt x="1810386" y="3115737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9525" cap="flat">
              <a:solidFill>
                <a:schemeClr val="accent1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DFD634A-FE15-6072-A8A8-4F605CCF1A73}"/>
                </a:ext>
              </a:extLst>
            </p:cNvPr>
            <p:cNvSpPr/>
            <p:nvPr/>
          </p:nvSpPr>
          <p:spPr>
            <a:xfrm>
              <a:off x="2575853" y="2677736"/>
              <a:ext cx="2550089" cy="1654565"/>
            </a:xfrm>
            <a:custGeom>
              <a:avLst/>
              <a:gdLst>
                <a:gd name="connsiteX0" fmla="*/ 967557 w 2550089"/>
                <a:gd name="connsiteY0" fmla="*/ 0 h 1654565"/>
                <a:gd name="connsiteX1" fmla="*/ 177501 w 2550089"/>
                <a:gd name="connsiteY1" fmla="*/ 174031 h 1654565"/>
                <a:gd name="connsiteX2" fmla="*/ 82418 w 2550089"/>
                <a:gd name="connsiteY2" fmla="*/ 697623 h 1654565"/>
                <a:gd name="connsiteX3" fmla="*/ 280076 w 2550089"/>
                <a:gd name="connsiteY3" fmla="*/ 791324 h 1654565"/>
                <a:gd name="connsiteX4" fmla="*/ 547462 w 2550089"/>
                <a:gd name="connsiteY4" fmla="*/ 866238 h 1654565"/>
                <a:gd name="connsiteX5" fmla="*/ 621454 w 2550089"/>
                <a:gd name="connsiteY5" fmla="*/ 1042574 h 1654565"/>
                <a:gd name="connsiteX6" fmla="*/ 661562 w 2550089"/>
                <a:gd name="connsiteY6" fmla="*/ 1241154 h 1654565"/>
                <a:gd name="connsiteX7" fmla="*/ 783845 w 2550089"/>
                <a:gd name="connsiteY7" fmla="*/ 1241154 h 1654565"/>
                <a:gd name="connsiteX8" fmla="*/ 817153 w 2550089"/>
                <a:gd name="connsiteY8" fmla="*/ 1292211 h 1654565"/>
                <a:gd name="connsiteX9" fmla="*/ 920189 w 2550089"/>
                <a:gd name="connsiteY9" fmla="*/ 1213148 h 1654565"/>
                <a:gd name="connsiteX10" fmla="*/ 1116233 w 2550089"/>
                <a:gd name="connsiteY10" fmla="*/ 908305 h 1654565"/>
                <a:gd name="connsiteX11" fmla="*/ 1504865 w 2550089"/>
                <a:gd name="connsiteY11" fmla="*/ 812645 h 1654565"/>
                <a:gd name="connsiteX12" fmla="*/ 1764874 w 2550089"/>
                <a:gd name="connsiteY12" fmla="*/ 1042574 h 1654565"/>
                <a:gd name="connsiteX13" fmla="*/ 1880818 w 2550089"/>
                <a:gd name="connsiteY13" fmla="*/ 1317106 h 1654565"/>
                <a:gd name="connsiteX14" fmla="*/ 2050816 w 2550089"/>
                <a:gd name="connsiteY14" fmla="*/ 1654565 h 1654565"/>
                <a:gd name="connsiteX15" fmla="*/ 2310365 w 2550089"/>
                <a:gd name="connsiteY15" fmla="*/ 1594518 h 1654565"/>
                <a:gd name="connsiteX16" fmla="*/ 2550090 w 2550089"/>
                <a:gd name="connsiteY16" fmla="*/ 1428901 h 1654565"/>
                <a:gd name="connsiteX17" fmla="*/ 2212746 w 2550089"/>
                <a:gd name="connsiteY17" fmla="*/ 1292211 h 1654565"/>
                <a:gd name="connsiteX18" fmla="*/ 2064531 w 2550089"/>
                <a:gd name="connsiteY18" fmla="*/ 1225134 h 1654565"/>
                <a:gd name="connsiteX19" fmla="*/ 1978437 w 2550089"/>
                <a:gd name="connsiteY19" fmla="*/ 1002812 h 1654565"/>
                <a:gd name="connsiteX20" fmla="*/ 2034911 w 2550089"/>
                <a:gd name="connsiteY20" fmla="*/ 754673 h 1654565"/>
                <a:gd name="connsiteX21" fmla="*/ 2100144 w 2550089"/>
                <a:gd name="connsiteY21" fmla="*/ 597584 h 1654565"/>
                <a:gd name="connsiteX22" fmla="*/ 1492532 w 2550089"/>
                <a:gd name="connsiteY22" fmla="*/ 131734 h 1654565"/>
                <a:gd name="connsiteX23" fmla="*/ 967673 w 2550089"/>
                <a:gd name="connsiteY23" fmla="*/ 0 h 1654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50089" h="1654565">
                  <a:moveTo>
                    <a:pt x="967557" y="0"/>
                  </a:moveTo>
                  <a:cubicBezTo>
                    <a:pt x="967557" y="0"/>
                    <a:pt x="365017" y="16596"/>
                    <a:pt x="177501" y="174031"/>
                  </a:cubicBezTo>
                  <a:cubicBezTo>
                    <a:pt x="177501" y="174031"/>
                    <a:pt x="-147856" y="429777"/>
                    <a:pt x="82418" y="697623"/>
                  </a:cubicBezTo>
                  <a:lnTo>
                    <a:pt x="280076" y="791324"/>
                  </a:lnTo>
                  <a:lnTo>
                    <a:pt x="547462" y="866238"/>
                  </a:lnTo>
                  <a:lnTo>
                    <a:pt x="621454" y="1042574"/>
                  </a:lnTo>
                  <a:lnTo>
                    <a:pt x="661562" y="1241154"/>
                  </a:lnTo>
                  <a:lnTo>
                    <a:pt x="783845" y="1241154"/>
                  </a:lnTo>
                  <a:lnTo>
                    <a:pt x="817153" y="1292211"/>
                  </a:lnTo>
                  <a:lnTo>
                    <a:pt x="920189" y="1213148"/>
                  </a:lnTo>
                  <a:lnTo>
                    <a:pt x="1116233" y="908305"/>
                  </a:lnTo>
                  <a:lnTo>
                    <a:pt x="1504865" y="812645"/>
                  </a:lnTo>
                  <a:lnTo>
                    <a:pt x="1764874" y="1042574"/>
                  </a:lnTo>
                  <a:lnTo>
                    <a:pt x="1880818" y="1317106"/>
                  </a:lnTo>
                  <a:lnTo>
                    <a:pt x="2050816" y="1654565"/>
                  </a:lnTo>
                  <a:lnTo>
                    <a:pt x="2310365" y="1594518"/>
                  </a:lnTo>
                  <a:lnTo>
                    <a:pt x="2550090" y="1428901"/>
                  </a:lnTo>
                  <a:lnTo>
                    <a:pt x="2212746" y="1292211"/>
                  </a:lnTo>
                  <a:lnTo>
                    <a:pt x="2064531" y="1225134"/>
                  </a:lnTo>
                  <a:cubicBezTo>
                    <a:pt x="2064531" y="1225134"/>
                    <a:pt x="1976708" y="1160362"/>
                    <a:pt x="1978437" y="1002812"/>
                  </a:cubicBezTo>
                  <a:cubicBezTo>
                    <a:pt x="1978437" y="1002812"/>
                    <a:pt x="1974634" y="887790"/>
                    <a:pt x="2034911" y="754673"/>
                  </a:cubicBezTo>
                  <a:cubicBezTo>
                    <a:pt x="2034911" y="754673"/>
                    <a:pt x="2101066" y="635963"/>
                    <a:pt x="2100144" y="597584"/>
                  </a:cubicBezTo>
                  <a:lnTo>
                    <a:pt x="1492532" y="131734"/>
                  </a:lnTo>
                  <a:lnTo>
                    <a:pt x="967673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11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9846A1B4-2D8C-7255-D222-92F858DB7E66}"/>
                </a:ext>
              </a:extLst>
            </p:cNvPr>
            <p:cNvSpPr/>
            <p:nvPr/>
          </p:nvSpPr>
          <p:spPr>
            <a:xfrm>
              <a:off x="3123315" y="4209839"/>
              <a:ext cx="840190" cy="634759"/>
            </a:xfrm>
            <a:custGeom>
              <a:avLst/>
              <a:gdLst>
                <a:gd name="connsiteX0" fmla="*/ 0 w 840190"/>
                <a:gd name="connsiteY0" fmla="*/ 634759 h 634759"/>
                <a:gd name="connsiteX1" fmla="*/ 252403 w 840190"/>
                <a:gd name="connsiteY1" fmla="*/ 404254 h 634759"/>
                <a:gd name="connsiteX2" fmla="*/ 840191 w 840190"/>
                <a:gd name="connsiteY2" fmla="*/ 871 h 634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40190" h="634759">
                  <a:moveTo>
                    <a:pt x="0" y="634759"/>
                  </a:moveTo>
                  <a:cubicBezTo>
                    <a:pt x="50711" y="519507"/>
                    <a:pt x="135076" y="508558"/>
                    <a:pt x="252403" y="404254"/>
                  </a:cubicBezTo>
                  <a:cubicBezTo>
                    <a:pt x="405113" y="268602"/>
                    <a:pt x="405113" y="-17800"/>
                    <a:pt x="840191" y="871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5092C2C-B706-6810-5355-F1181EB9BC8C}"/>
                </a:ext>
              </a:extLst>
            </p:cNvPr>
            <p:cNvSpPr/>
            <p:nvPr/>
          </p:nvSpPr>
          <p:spPr>
            <a:xfrm>
              <a:off x="3237427" y="4683936"/>
              <a:ext cx="47701" cy="160662"/>
            </a:xfrm>
            <a:custGeom>
              <a:avLst/>
              <a:gdLst>
                <a:gd name="connsiteX0" fmla="*/ 14394 w 47701"/>
                <a:gd name="connsiteY0" fmla="*/ 160662 h 160662"/>
                <a:gd name="connsiteX1" fmla="*/ 47702 w 47701"/>
                <a:gd name="connsiteY1" fmla="*/ 0 h 160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701" h="160662">
                  <a:moveTo>
                    <a:pt x="14394" y="160662"/>
                  </a:moveTo>
                  <a:cubicBezTo>
                    <a:pt x="-23063" y="91511"/>
                    <a:pt x="21424" y="33539"/>
                    <a:pt x="47702" y="0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5185BB15-95C9-1841-E030-F13F57D2A547}"/>
                </a:ext>
              </a:extLst>
            </p:cNvPr>
            <p:cNvSpPr/>
            <p:nvPr/>
          </p:nvSpPr>
          <p:spPr>
            <a:xfrm>
              <a:off x="3477140" y="4651925"/>
              <a:ext cx="429776" cy="139926"/>
            </a:xfrm>
            <a:custGeom>
              <a:avLst/>
              <a:gdLst>
                <a:gd name="connsiteX0" fmla="*/ 0 w 429776"/>
                <a:gd name="connsiteY0" fmla="*/ 137928 h 139926"/>
                <a:gd name="connsiteX1" fmla="*/ 429777 w 429776"/>
                <a:gd name="connsiteY1" fmla="*/ 2506 h 139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29776" h="139926">
                  <a:moveTo>
                    <a:pt x="0" y="137928"/>
                  </a:moveTo>
                  <a:cubicBezTo>
                    <a:pt x="114676" y="160978"/>
                    <a:pt x="219441" y="-23426"/>
                    <a:pt x="429777" y="2506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AA03D695-0010-D244-F75B-C1701045CC7E}"/>
                </a:ext>
              </a:extLst>
            </p:cNvPr>
            <p:cNvSpPr/>
            <p:nvPr/>
          </p:nvSpPr>
          <p:spPr>
            <a:xfrm>
              <a:off x="3528427" y="4753664"/>
              <a:ext cx="70188" cy="105340"/>
            </a:xfrm>
            <a:custGeom>
              <a:avLst/>
              <a:gdLst>
                <a:gd name="connsiteX0" fmla="*/ 0 w 70188"/>
                <a:gd name="connsiteY0" fmla="*/ 105341 h 105340"/>
                <a:gd name="connsiteX1" fmla="*/ 70189 w 70188"/>
                <a:gd name="connsiteY1" fmla="*/ 0 h 105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188" h="105340">
                  <a:moveTo>
                    <a:pt x="0" y="105341"/>
                  </a:moveTo>
                  <a:cubicBezTo>
                    <a:pt x="50481" y="60623"/>
                    <a:pt x="62582" y="34460"/>
                    <a:pt x="70189" y="0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57EEF863-1628-30D7-C321-7A74D8D3D911}"/>
                </a:ext>
              </a:extLst>
            </p:cNvPr>
            <p:cNvSpPr/>
            <p:nvPr/>
          </p:nvSpPr>
          <p:spPr>
            <a:xfrm>
              <a:off x="3023750" y="4378863"/>
              <a:ext cx="190614" cy="223705"/>
            </a:xfrm>
            <a:custGeom>
              <a:avLst/>
              <a:gdLst>
                <a:gd name="connsiteX0" fmla="*/ 190614 w 190614"/>
                <a:gd name="connsiteY0" fmla="*/ 0 h 223705"/>
                <a:gd name="connsiteX1" fmla="*/ 448 w 190614"/>
                <a:gd name="connsiteY1" fmla="*/ 223705 h 223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614" h="223705">
                  <a:moveTo>
                    <a:pt x="190614" y="0"/>
                  </a:moveTo>
                  <a:cubicBezTo>
                    <a:pt x="110283" y="39186"/>
                    <a:pt x="-8196" y="91165"/>
                    <a:pt x="448" y="223705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B8B926A2-F4C3-5A1D-C809-A125B6229BD5}"/>
                </a:ext>
              </a:extLst>
            </p:cNvPr>
            <p:cNvSpPr/>
            <p:nvPr/>
          </p:nvSpPr>
          <p:spPr>
            <a:xfrm>
              <a:off x="2836912" y="4155964"/>
              <a:ext cx="305419" cy="393817"/>
            </a:xfrm>
            <a:custGeom>
              <a:avLst/>
              <a:gdLst>
                <a:gd name="connsiteX0" fmla="*/ 305419 w 305419"/>
                <a:gd name="connsiteY0" fmla="*/ 0 h 393817"/>
                <a:gd name="connsiteX1" fmla="*/ 0 w 305419"/>
                <a:gd name="connsiteY1" fmla="*/ 393818 h 39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5419" h="393817">
                  <a:moveTo>
                    <a:pt x="305419" y="0"/>
                  </a:moveTo>
                  <a:cubicBezTo>
                    <a:pt x="246525" y="59586"/>
                    <a:pt x="227624" y="188323"/>
                    <a:pt x="0" y="393818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D1A008D2-EA1A-D740-687C-C4914FCDE52D}"/>
                </a:ext>
              </a:extLst>
            </p:cNvPr>
            <p:cNvSpPr/>
            <p:nvPr/>
          </p:nvSpPr>
          <p:spPr>
            <a:xfrm>
              <a:off x="2417424" y="4586548"/>
              <a:ext cx="8613" cy="127584"/>
            </a:xfrm>
            <a:custGeom>
              <a:avLst/>
              <a:gdLst>
                <a:gd name="connsiteX0" fmla="*/ 1698 w 8613"/>
                <a:gd name="connsiteY0" fmla="*/ 0 h 127584"/>
                <a:gd name="connsiteX1" fmla="*/ 8613 w 8613"/>
                <a:gd name="connsiteY1" fmla="*/ 127584 h 127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613" h="127584">
                  <a:moveTo>
                    <a:pt x="1698" y="0"/>
                  </a:moveTo>
                  <a:cubicBezTo>
                    <a:pt x="-1183" y="44833"/>
                    <a:pt x="-1299" y="73531"/>
                    <a:pt x="8613" y="127584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31BBD12D-83E5-0767-F550-95EA52B6E23D}"/>
                </a:ext>
              </a:extLst>
            </p:cNvPr>
            <p:cNvSpPr/>
            <p:nvPr/>
          </p:nvSpPr>
          <p:spPr>
            <a:xfrm>
              <a:off x="2619996" y="4467261"/>
              <a:ext cx="69969" cy="433234"/>
            </a:xfrm>
            <a:custGeom>
              <a:avLst/>
              <a:gdLst>
                <a:gd name="connsiteX0" fmla="*/ 69970 w 69969"/>
                <a:gd name="connsiteY0" fmla="*/ 433234 h 433234"/>
                <a:gd name="connsiteX1" fmla="*/ 40926 w 69969"/>
                <a:gd name="connsiteY1" fmla="*/ 0 h 433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9969" h="433234">
                  <a:moveTo>
                    <a:pt x="69970" y="433234"/>
                  </a:moveTo>
                  <a:cubicBezTo>
                    <a:pt x="-12090" y="294701"/>
                    <a:pt x="-22233" y="132425"/>
                    <a:pt x="40926" y="0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7B3402E1-3822-496F-3D2D-8C6D9F1AEF0D}"/>
                </a:ext>
              </a:extLst>
            </p:cNvPr>
            <p:cNvSpPr/>
            <p:nvPr/>
          </p:nvSpPr>
          <p:spPr>
            <a:xfrm>
              <a:off x="3306715" y="2825587"/>
              <a:ext cx="970853" cy="679776"/>
            </a:xfrm>
            <a:custGeom>
              <a:avLst/>
              <a:gdLst>
                <a:gd name="connsiteX0" fmla="*/ 970854 w 970853"/>
                <a:gd name="connsiteY0" fmla="*/ 173588 h 679776"/>
                <a:gd name="connsiteX1" fmla="*/ 317372 w 970853"/>
                <a:gd name="connsiteY1" fmla="*/ 65481 h 679776"/>
                <a:gd name="connsiteX2" fmla="*/ 3078 w 970853"/>
                <a:gd name="connsiteY2" fmla="*/ 462872 h 679776"/>
                <a:gd name="connsiteX3" fmla="*/ 240729 w 970853"/>
                <a:gd name="connsiteY3" fmla="*/ 619615 h 679776"/>
                <a:gd name="connsiteX4" fmla="*/ 587754 w 970853"/>
                <a:gd name="connsiteY4" fmla="*/ 679777 h 679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853" h="679776">
                  <a:moveTo>
                    <a:pt x="970854" y="173588"/>
                  </a:moveTo>
                  <a:cubicBezTo>
                    <a:pt x="761555" y="-64178"/>
                    <a:pt x="538311" y="-12891"/>
                    <a:pt x="317372" y="65481"/>
                  </a:cubicBezTo>
                  <a:cubicBezTo>
                    <a:pt x="101158" y="142239"/>
                    <a:pt x="-21355" y="333212"/>
                    <a:pt x="3078" y="462872"/>
                  </a:cubicBezTo>
                  <a:cubicBezTo>
                    <a:pt x="31085" y="611547"/>
                    <a:pt x="153368" y="639669"/>
                    <a:pt x="240729" y="619615"/>
                  </a:cubicBezTo>
                  <a:cubicBezTo>
                    <a:pt x="328090" y="599561"/>
                    <a:pt x="489905" y="528796"/>
                    <a:pt x="587754" y="679777"/>
                  </a:cubicBez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2C5F4DFC-073C-DF59-CD90-D69BFF716C64}"/>
                </a:ext>
              </a:extLst>
            </p:cNvPr>
            <p:cNvSpPr/>
            <p:nvPr/>
          </p:nvSpPr>
          <p:spPr>
            <a:xfrm>
              <a:off x="3926740" y="2171316"/>
              <a:ext cx="283175" cy="17645"/>
            </a:xfrm>
            <a:custGeom>
              <a:avLst/>
              <a:gdLst>
                <a:gd name="connsiteX0" fmla="*/ 283175 w 283175"/>
                <a:gd name="connsiteY0" fmla="*/ 0 h 17645"/>
                <a:gd name="connsiteX1" fmla="*/ 0 w 283175"/>
                <a:gd name="connsiteY1" fmla="*/ 15674 h 1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3175" h="17645">
                  <a:moveTo>
                    <a:pt x="283175" y="0"/>
                  </a:moveTo>
                  <a:cubicBezTo>
                    <a:pt x="79524" y="8413"/>
                    <a:pt x="119286" y="22935"/>
                    <a:pt x="0" y="15674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754CBDBE-0BC3-A2DB-53E6-E8ACF1327407}"/>
                </a:ext>
              </a:extLst>
            </p:cNvPr>
            <p:cNvSpPr/>
            <p:nvPr/>
          </p:nvSpPr>
          <p:spPr>
            <a:xfrm>
              <a:off x="4710918" y="2532748"/>
              <a:ext cx="13470" cy="64426"/>
            </a:xfrm>
            <a:custGeom>
              <a:avLst/>
              <a:gdLst>
                <a:gd name="connsiteX0" fmla="*/ 13369 w 13470"/>
                <a:gd name="connsiteY0" fmla="*/ 0 h 64426"/>
                <a:gd name="connsiteX1" fmla="*/ 0 w 13470"/>
                <a:gd name="connsiteY1" fmla="*/ 64426 h 64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470" h="64426">
                  <a:moveTo>
                    <a:pt x="13369" y="0"/>
                  </a:moveTo>
                  <a:cubicBezTo>
                    <a:pt x="14407" y="24664"/>
                    <a:pt x="7261" y="50020"/>
                    <a:pt x="0" y="64426"/>
                  </a:cubicBezTo>
                </a:path>
              </a:pathLst>
            </a:custGeom>
            <a:solidFill>
              <a:srgbClr val="EDECE5"/>
            </a:solidFill>
            <a:ln w="9525" cap="flat">
              <a:solidFill>
                <a:schemeClr val="accent1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DBB6087A-8A47-4967-3664-EEC52AF9673C}"/>
                </a:ext>
              </a:extLst>
            </p:cNvPr>
            <p:cNvSpPr/>
            <p:nvPr/>
          </p:nvSpPr>
          <p:spPr>
            <a:xfrm>
              <a:off x="3393006" y="2298901"/>
              <a:ext cx="201807" cy="161583"/>
            </a:xfrm>
            <a:custGeom>
              <a:avLst/>
              <a:gdLst>
                <a:gd name="connsiteX0" fmla="*/ 0 w 201807"/>
                <a:gd name="connsiteY0" fmla="*/ 0 h 161583"/>
                <a:gd name="connsiteX1" fmla="*/ 201807 w 201807"/>
                <a:gd name="connsiteY1" fmla="*/ 161584 h 161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1807" h="161583">
                  <a:moveTo>
                    <a:pt x="0" y="0"/>
                  </a:moveTo>
                  <a:cubicBezTo>
                    <a:pt x="24433" y="57626"/>
                    <a:pt x="89551" y="135883"/>
                    <a:pt x="201807" y="161584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0825853D-7731-E834-8EF0-7C969B690B56}"/>
                </a:ext>
              </a:extLst>
            </p:cNvPr>
            <p:cNvSpPr/>
            <p:nvPr/>
          </p:nvSpPr>
          <p:spPr>
            <a:xfrm>
              <a:off x="2340750" y="2738358"/>
              <a:ext cx="33807" cy="169421"/>
            </a:xfrm>
            <a:custGeom>
              <a:avLst/>
              <a:gdLst>
                <a:gd name="connsiteX0" fmla="*/ 24664 w 33807"/>
                <a:gd name="connsiteY0" fmla="*/ 0 h 169421"/>
                <a:gd name="connsiteX1" fmla="*/ 0 w 33807"/>
                <a:gd name="connsiteY1" fmla="*/ 169421 h 169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3807" h="169421">
                  <a:moveTo>
                    <a:pt x="24664" y="0"/>
                  </a:moveTo>
                  <a:cubicBezTo>
                    <a:pt x="39993" y="55667"/>
                    <a:pt x="38725" y="97389"/>
                    <a:pt x="0" y="169421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93B08F0A-F340-E853-865A-5F48D6AE1716}"/>
                </a:ext>
              </a:extLst>
            </p:cNvPr>
            <p:cNvSpPr/>
            <p:nvPr/>
          </p:nvSpPr>
          <p:spPr>
            <a:xfrm>
              <a:off x="2092611" y="3375359"/>
              <a:ext cx="101540" cy="164811"/>
            </a:xfrm>
            <a:custGeom>
              <a:avLst/>
              <a:gdLst>
                <a:gd name="connsiteX0" fmla="*/ 0 w 101540"/>
                <a:gd name="connsiteY0" fmla="*/ 0 h 164811"/>
                <a:gd name="connsiteX1" fmla="*/ 100615 w 101540"/>
                <a:gd name="connsiteY1" fmla="*/ 164811 h 164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1540" h="164811">
                  <a:moveTo>
                    <a:pt x="0" y="0"/>
                  </a:moveTo>
                  <a:cubicBezTo>
                    <a:pt x="0" y="0"/>
                    <a:pt x="112832" y="34921"/>
                    <a:pt x="100615" y="164811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9C81CFA1-9B9A-C893-037D-D0127C26938A}"/>
                </a:ext>
              </a:extLst>
            </p:cNvPr>
            <p:cNvSpPr/>
            <p:nvPr/>
          </p:nvSpPr>
          <p:spPr>
            <a:xfrm>
              <a:off x="2753354" y="2085799"/>
              <a:ext cx="319364" cy="304958"/>
            </a:xfrm>
            <a:custGeom>
              <a:avLst/>
              <a:gdLst>
                <a:gd name="connsiteX0" fmla="*/ 0 w 319364"/>
                <a:gd name="connsiteY0" fmla="*/ 304958 h 304958"/>
                <a:gd name="connsiteX1" fmla="*/ 319365 w 319364"/>
                <a:gd name="connsiteY1" fmla="*/ 0 h 304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19364" h="304958">
                  <a:moveTo>
                    <a:pt x="0" y="304958"/>
                  </a:moveTo>
                  <a:cubicBezTo>
                    <a:pt x="143374" y="256898"/>
                    <a:pt x="256783" y="188668"/>
                    <a:pt x="319365" y="0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grpSp>
          <p:nvGrpSpPr>
            <p:cNvPr id="57" name="Graphic 167">
              <a:extLst>
                <a:ext uri="{FF2B5EF4-FFF2-40B4-BE49-F238E27FC236}">
                  <a16:creationId xmlns:a16="http://schemas.microsoft.com/office/drawing/2014/main" id="{73B95FE1-33B3-373F-B4D4-0D782246481F}"/>
                </a:ext>
              </a:extLst>
            </p:cNvPr>
            <p:cNvGrpSpPr/>
            <p:nvPr/>
          </p:nvGrpSpPr>
          <p:grpSpPr>
            <a:xfrm>
              <a:off x="873701" y="1116986"/>
              <a:ext cx="5858923" cy="3469462"/>
              <a:chOff x="873701" y="1116986"/>
              <a:chExt cx="5858923" cy="3469462"/>
            </a:xfrm>
          </p:grpSpPr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id="{567FEBA5-1C47-C281-2A00-21C48C70E640}"/>
                  </a:ext>
                </a:extLst>
              </p:cNvPr>
              <p:cNvSpPr/>
              <p:nvPr/>
            </p:nvSpPr>
            <p:spPr>
              <a:xfrm>
                <a:off x="873701" y="1116986"/>
                <a:ext cx="5858923" cy="3469462"/>
              </a:xfrm>
              <a:custGeom>
                <a:avLst/>
                <a:gdLst>
                  <a:gd name="connsiteX0" fmla="*/ 5837886 w 5858923"/>
                  <a:gd name="connsiteY0" fmla="*/ 2186917 h 3469462"/>
                  <a:gd name="connsiteX1" fmla="*/ 5746260 w 5858923"/>
                  <a:gd name="connsiteY1" fmla="*/ 1990296 h 3469462"/>
                  <a:gd name="connsiteX2" fmla="*/ 5664315 w 5858923"/>
                  <a:gd name="connsiteY2" fmla="*/ 1589332 h 3469462"/>
                  <a:gd name="connsiteX3" fmla="*/ 5634811 w 5858923"/>
                  <a:gd name="connsiteY3" fmla="*/ 1288638 h 3469462"/>
                  <a:gd name="connsiteX4" fmla="*/ 5394394 w 5858923"/>
                  <a:gd name="connsiteY4" fmla="*/ 1145956 h 3469462"/>
                  <a:gd name="connsiteX5" fmla="*/ 5020861 w 5858923"/>
                  <a:gd name="connsiteY5" fmla="*/ 797086 h 3469462"/>
                  <a:gd name="connsiteX6" fmla="*/ 4655741 w 5858923"/>
                  <a:gd name="connsiteY6" fmla="*/ 471729 h 3469462"/>
                  <a:gd name="connsiteX7" fmla="*/ 4323237 w 5858923"/>
                  <a:gd name="connsiteY7" fmla="*/ 343452 h 3469462"/>
                  <a:gd name="connsiteX8" fmla="*/ 4012401 w 5858923"/>
                  <a:gd name="connsiteY8" fmla="*/ 211488 h 3469462"/>
                  <a:gd name="connsiteX9" fmla="*/ 3605790 w 5858923"/>
                  <a:gd name="connsiteY9" fmla="*/ 47023 h 3469462"/>
                  <a:gd name="connsiteX10" fmla="*/ 3363645 w 5858923"/>
                  <a:gd name="connsiteY10" fmla="*/ 113869 h 3469462"/>
                  <a:gd name="connsiteX11" fmla="*/ 3083466 w 5858923"/>
                  <a:gd name="connsiteY11" fmla="*/ 47023 h 3469462"/>
                  <a:gd name="connsiteX12" fmla="*/ 2862988 w 5858923"/>
                  <a:gd name="connsiteY12" fmla="*/ 68691 h 3469462"/>
                  <a:gd name="connsiteX13" fmla="*/ 2599060 w 5858923"/>
                  <a:gd name="connsiteY13" fmla="*/ 0 h 3469462"/>
                  <a:gd name="connsiteX14" fmla="*/ 2392988 w 5858923"/>
                  <a:gd name="connsiteY14" fmla="*/ 43335 h 3469462"/>
                  <a:gd name="connsiteX15" fmla="*/ 2206855 w 5858923"/>
                  <a:gd name="connsiteY15" fmla="*/ 10834 h 3469462"/>
                  <a:gd name="connsiteX16" fmla="*/ 2023028 w 5858923"/>
                  <a:gd name="connsiteY16" fmla="*/ 65002 h 3469462"/>
                  <a:gd name="connsiteX17" fmla="*/ 1521794 w 5858923"/>
                  <a:gd name="connsiteY17" fmla="*/ 220478 h 3469462"/>
                  <a:gd name="connsiteX18" fmla="*/ 1062743 w 5858923"/>
                  <a:gd name="connsiteY18" fmla="*/ 444644 h 3469462"/>
                  <a:gd name="connsiteX19" fmla="*/ 712145 w 5858923"/>
                  <a:gd name="connsiteY19" fmla="*/ 784409 h 3469462"/>
                  <a:gd name="connsiteX20" fmla="*/ 318097 w 5858923"/>
                  <a:gd name="connsiteY20" fmla="*/ 1330245 h 3469462"/>
                  <a:gd name="connsiteX21" fmla="*/ 61430 w 5858923"/>
                  <a:gd name="connsiteY21" fmla="*/ 1839891 h 3469462"/>
                  <a:gd name="connsiteX22" fmla="*/ 0 w 5858923"/>
                  <a:gd name="connsiteY22" fmla="*/ 2389300 h 3469462"/>
                  <a:gd name="connsiteX23" fmla="*/ 878339 w 5858923"/>
                  <a:gd name="connsiteY23" fmla="*/ 3466450 h 3469462"/>
                  <a:gd name="connsiteX24" fmla="*/ 1319296 w 5858923"/>
                  <a:gd name="connsiteY24" fmla="*/ 3376092 h 3469462"/>
                  <a:gd name="connsiteX25" fmla="*/ 1561441 w 5858923"/>
                  <a:gd name="connsiteY25" fmla="*/ 3430261 h 3469462"/>
                  <a:gd name="connsiteX26" fmla="*/ 1676117 w 5858923"/>
                  <a:gd name="connsiteY26" fmla="*/ 3411474 h 3469462"/>
                  <a:gd name="connsiteX27" fmla="*/ 2193947 w 5858923"/>
                  <a:gd name="connsiteY27" fmla="*/ 2801789 h 3469462"/>
                  <a:gd name="connsiteX28" fmla="*/ 2008390 w 5858923"/>
                  <a:gd name="connsiteY28" fmla="*/ 2557914 h 3469462"/>
                  <a:gd name="connsiteX29" fmla="*/ 1528940 w 5858923"/>
                  <a:gd name="connsiteY29" fmla="*/ 2688956 h 3469462"/>
                  <a:gd name="connsiteX30" fmla="*/ 927783 w 5858923"/>
                  <a:gd name="connsiteY30" fmla="*/ 2115229 h 3469462"/>
                  <a:gd name="connsiteX31" fmla="*/ 1034391 w 5858923"/>
                  <a:gd name="connsiteY31" fmla="*/ 1970933 h 3469462"/>
                  <a:gd name="connsiteX32" fmla="*/ 1034852 w 5858923"/>
                  <a:gd name="connsiteY32" fmla="*/ 1969896 h 3469462"/>
                  <a:gd name="connsiteX33" fmla="*/ 1040269 w 5858923"/>
                  <a:gd name="connsiteY33" fmla="*/ 1956411 h 3469462"/>
                  <a:gd name="connsiteX34" fmla="*/ 1040961 w 5858923"/>
                  <a:gd name="connsiteY34" fmla="*/ 1954452 h 3469462"/>
                  <a:gd name="connsiteX35" fmla="*/ 1049144 w 5858923"/>
                  <a:gd name="connsiteY35" fmla="*/ 1929903 h 3469462"/>
                  <a:gd name="connsiteX36" fmla="*/ 1050642 w 5858923"/>
                  <a:gd name="connsiteY36" fmla="*/ 1925063 h 3469462"/>
                  <a:gd name="connsiteX37" fmla="*/ 1053523 w 5858923"/>
                  <a:gd name="connsiteY37" fmla="*/ 1913999 h 3469462"/>
                  <a:gd name="connsiteX38" fmla="*/ 1055483 w 5858923"/>
                  <a:gd name="connsiteY38" fmla="*/ 1905355 h 3469462"/>
                  <a:gd name="connsiteX39" fmla="*/ 1057672 w 5858923"/>
                  <a:gd name="connsiteY39" fmla="*/ 1895097 h 3469462"/>
                  <a:gd name="connsiteX40" fmla="*/ 1060554 w 5858923"/>
                  <a:gd name="connsiteY40" fmla="*/ 1877809 h 3469462"/>
                  <a:gd name="connsiteX41" fmla="*/ 1061591 w 5858923"/>
                  <a:gd name="connsiteY41" fmla="*/ 1869396 h 3469462"/>
                  <a:gd name="connsiteX42" fmla="*/ 1062974 w 5858923"/>
                  <a:gd name="connsiteY42" fmla="*/ 1855105 h 3469462"/>
                  <a:gd name="connsiteX43" fmla="*/ 1063550 w 5858923"/>
                  <a:gd name="connsiteY43" fmla="*/ 1846576 h 3469462"/>
                  <a:gd name="connsiteX44" fmla="*/ 1064127 w 5858923"/>
                  <a:gd name="connsiteY44" fmla="*/ 1830325 h 3469462"/>
                  <a:gd name="connsiteX45" fmla="*/ 1064242 w 5858923"/>
                  <a:gd name="connsiteY45" fmla="*/ 1824102 h 3469462"/>
                  <a:gd name="connsiteX46" fmla="*/ 1063550 w 5858923"/>
                  <a:gd name="connsiteY46" fmla="*/ 1801281 h 3469462"/>
                  <a:gd name="connsiteX47" fmla="*/ 1063089 w 5858923"/>
                  <a:gd name="connsiteY47" fmla="*/ 1794827 h 3469462"/>
                  <a:gd name="connsiteX48" fmla="*/ 1061360 w 5858923"/>
                  <a:gd name="connsiteY48" fmla="*/ 1776157 h 3469462"/>
                  <a:gd name="connsiteX49" fmla="*/ 1060438 w 5858923"/>
                  <a:gd name="connsiteY49" fmla="*/ 1768896 h 3469462"/>
                  <a:gd name="connsiteX50" fmla="*/ 1056520 w 5858923"/>
                  <a:gd name="connsiteY50" fmla="*/ 1743540 h 3469462"/>
                  <a:gd name="connsiteX51" fmla="*/ 1446880 w 5858923"/>
                  <a:gd name="connsiteY51" fmla="*/ 1290482 h 3469462"/>
                  <a:gd name="connsiteX52" fmla="*/ 1460249 w 5858923"/>
                  <a:gd name="connsiteY52" fmla="*/ 1282761 h 3469462"/>
                  <a:gd name="connsiteX53" fmla="*/ 1464283 w 5858923"/>
                  <a:gd name="connsiteY53" fmla="*/ 1280571 h 3469462"/>
                  <a:gd name="connsiteX54" fmla="*/ 1475117 w 5858923"/>
                  <a:gd name="connsiteY54" fmla="*/ 1274923 h 3469462"/>
                  <a:gd name="connsiteX55" fmla="*/ 1479151 w 5858923"/>
                  <a:gd name="connsiteY55" fmla="*/ 1272849 h 3469462"/>
                  <a:gd name="connsiteX56" fmla="*/ 1493788 w 5858923"/>
                  <a:gd name="connsiteY56" fmla="*/ 1265703 h 3469462"/>
                  <a:gd name="connsiteX57" fmla="*/ 1497822 w 5858923"/>
                  <a:gd name="connsiteY57" fmla="*/ 1263859 h 3469462"/>
                  <a:gd name="connsiteX58" fmla="*/ 1509462 w 5858923"/>
                  <a:gd name="connsiteY58" fmla="*/ 1258442 h 3469462"/>
                  <a:gd name="connsiteX59" fmla="*/ 1515916 w 5858923"/>
                  <a:gd name="connsiteY59" fmla="*/ 1255561 h 3469462"/>
                  <a:gd name="connsiteX60" fmla="*/ 1525367 w 5858923"/>
                  <a:gd name="connsiteY60" fmla="*/ 1251412 h 3469462"/>
                  <a:gd name="connsiteX61" fmla="*/ 1662518 w 5858923"/>
                  <a:gd name="connsiteY61" fmla="*/ 1189406 h 3469462"/>
                  <a:gd name="connsiteX62" fmla="*/ 1662518 w 5858923"/>
                  <a:gd name="connsiteY62" fmla="*/ 1189406 h 3469462"/>
                  <a:gd name="connsiteX63" fmla="*/ 1711846 w 5858923"/>
                  <a:gd name="connsiteY63" fmla="*/ 1160132 h 3469462"/>
                  <a:gd name="connsiteX64" fmla="*/ 1712998 w 5858923"/>
                  <a:gd name="connsiteY64" fmla="*/ 1159325 h 3469462"/>
                  <a:gd name="connsiteX65" fmla="*/ 1775580 w 5858923"/>
                  <a:gd name="connsiteY65" fmla="*/ 1090174 h 3469462"/>
                  <a:gd name="connsiteX66" fmla="*/ 1775580 w 5858923"/>
                  <a:gd name="connsiteY66" fmla="*/ 1090174 h 3469462"/>
                  <a:gd name="connsiteX67" fmla="*/ 2102091 w 5858923"/>
                  <a:gd name="connsiteY67" fmla="*/ 996589 h 3469462"/>
                  <a:gd name="connsiteX68" fmla="*/ 2680428 w 5858923"/>
                  <a:gd name="connsiteY68" fmla="*/ 861628 h 3469462"/>
                  <a:gd name="connsiteX69" fmla="*/ 3326303 w 5858923"/>
                  <a:gd name="connsiteY69" fmla="*/ 1054445 h 3469462"/>
                  <a:gd name="connsiteX70" fmla="*/ 3850010 w 5858923"/>
                  <a:gd name="connsiteY70" fmla="*/ 1415877 h 3469462"/>
                  <a:gd name="connsiteX71" fmla="*/ 4174562 w 5858923"/>
                  <a:gd name="connsiteY71" fmla="*/ 1801397 h 3469462"/>
                  <a:gd name="connsiteX72" fmla="*/ 3966300 w 5858923"/>
                  <a:gd name="connsiteY72" fmla="*/ 2332826 h 3469462"/>
                  <a:gd name="connsiteX73" fmla="*/ 4579789 w 5858923"/>
                  <a:gd name="connsiteY73" fmla="*/ 3103289 h 3469462"/>
                  <a:gd name="connsiteX74" fmla="*/ 4858931 w 5858923"/>
                  <a:gd name="connsiteY74" fmla="*/ 2963027 h 3469462"/>
                  <a:gd name="connsiteX75" fmla="*/ 5143259 w 5858923"/>
                  <a:gd name="connsiteY75" fmla="*/ 2881082 h 3469462"/>
                  <a:gd name="connsiteX76" fmla="*/ 5480603 w 5858923"/>
                  <a:gd name="connsiteY76" fmla="*/ 2689187 h 3469462"/>
                  <a:gd name="connsiteX77" fmla="*/ 5798700 w 5858923"/>
                  <a:gd name="connsiteY77" fmla="*/ 2423184 h 3469462"/>
                  <a:gd name="connsiteX78" fmla="*/ 5837310 w 5858923"/>
                  <a:gd name="connsiteY78" fmla="*/ 2187032 h 3469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5858923" h="3469462">
                    <a:moveTo>
                      <a:pt x="5837886" y="2186917"/>
                    </a:moveTo>
                    <a:cubicBezTo>
                      <a:pt x="5842727" y="2114653"/>
                      <a:pt x="5837886" y="2049074"/>
                      <a:pt x="5746260" y="1990296"/>
                    </a:cubicBezTo>
                    <a:cubicBezTo>
                      <a:pt x="5857133" y="1854413"/>
                      <a:pt x="5765507" y="1661595"/>
                      <a:pt x="5664315" y="1589332"/>
                    </a:cubicBezTo>
                    <a:cubicBezTo>
                      <a:pt x="5760667" y="1483300"/>
                      <a:pt x="5736003" y="1356061"/>
                      <a:pt x="5634811" y="1288638"/>
                    </a:cubicBezTo>
                    <a:cubicBezTo>
                      <a:pt x="5533619" y="1221216"/>
                      <a:pt x="5534196" y="1141115"/>
                      <a:pt x="5394394" y="1145956"/>
                    </a:cubicBezTo>
                    <a:cubicBezTo>
                      <a:pt x="5375147" y="900122"/>
                      <a:pt x="5175069" y="784524"/>
                      <a:pt x="5020861" y="797086"/>
                    </a:cubicBezTo>
                    <a:cubicBezTo>
                      <a:pt x="4963004" y="596432"/>
                      <a:pt x="4764193" y="600120"/>
                      <a:pt x="4655741" y="471729"/>
                    </a:cubicBezTo>
                    <a:cubicBezTo>
                      <a:pt x="4547288" y="343452"/>
                      <a:pt x="4370145" y="377798"/>
                      <a:pt x="4323237" y="343452"/>
                    </a:cubicBezTo>
                    <a:cubicBezTo>
                      <a:pt x="4276214" y="309107"/>
                      <a:pt x="4166033" y="204227"/>
                      <a:pt x="4012401" y="211488"/>
                    </a:cubicBezTo>
                    <a:cubicBezTo>
                      <a:pt x="3903949" y="86785"/>
                      <a:pt x="3748473" y="47023"/>
                      <a:pt x="3605790" y="47023"/>
                    </a:cubicBezTo>
                    <a:cubicBezTo>
                      <a:pt x="3463108" y="47023"/>
                      <a:pt x="3363645" y="113869"/>
                      <a:pt x="3363645" y="113869"/>
                    </a:cubicBezTo>
                    <a:cubicBezTo>
                      <a:pt x="3363645" y="113869"/>
                      <a:pt x="3238941" y="47023"/>
                      <a:pt x="3083466" y="47023"/>
                    </a:cubicBezTo>
                    <a:cubicBezTo>
                      <a:pt x="2927990" y="47023"/>
                      <a:pt x="2862988" y="68691"/>
                      <a:pt x="2862988" y="68691"/>
                    </a:cubicBezTo>
                    <a:cubicBezTo>
                      <a:pt x="2862988" y="68691"/>
                      <a:pt x="2754535" y="0"/>
                      <a:pt x="2599060" y="0"/>
                    </a:cubicBezTo>
                    <a:cubicBezTo>
                      <a:pt x="2443584" y="0"/>
                      <a:pt x="2392988" y="43335"/>
                      <a:pt x="2392988" y="43335"/>
                    </a:cubicBezTo>
                    <a:cubicBezTo>
                      <a:pt x="2392988" y="43335"/>
                      <a:pt x="2335131" y="10834"/>
                      <a:pt x="2206855" y="10834"/>
                    </a:cubicBezTo>
                    <a:cubicBezTo>
                      <a:pt x="2078579" y="10834"/>
                      <a:pt x="2023028" y="65002"/>
                      <a:pt x="2023028" y="65002"/>
                    </a:cubicBezTo>
                    <a:cubicBezTo>
                      <a:pt x="2023028" y="65002"/>
                      <a:pt x="1742388" y="46908"/>
                      <a:pt x="1521794" y="220478"/>
                    </a:cubicBezTo>
                    <a:cubicBezTo>
                      <a:pt x="1301316" y="393933"/>
                      <a:pt x="1214531" y="404882"/>
                      <a:pt x="1062743" y="444644"/>
                    </a:cubicBezTo>
                    <a:cubicBezTo>
                      <a:pt x="910956" y="484406"/>
                      <a:pt x="816910" y="737386"/>
                      <a:pt x="712145" y="784409"/>
                    </a:cubicBezTo>
                    <a:cubicBezTo>
                      <a:pt x="607266" y="831432"/>
                      <a:pt x="357859" y="983219"/>
                      <a:pt x="318097" y="1330245"/>
                    </a:cubicBezTo>
                    <a:cubicBezTo>
                      <a:pt x="180716" y="1377268"/>
                      <a:pt x="0" y="1538736"/>
                      <a:pt x="61430" y="1839891"/>
                    </a:cubicBezTo>
                    <a:cubicBezTo>
                      <a:pt x="104649" y="2051495"/>
                      <a:pt x="0" y="2226679"/>
                      <a:pt x="0" y="2389300"/>
                    </a:cubicBezTo>
                    <a:cubicBezTo>
                      <a:pt x="0" y="2880852"/>
                      <a:pt x="487979" y="3431759"/>
                      <a:pt x="878339" y="3466450"/>
                    </a:cubicBezTo>
                    <a:cubicBezTo>
                      <a:pt x="1133970" y="3489155"/>
                      <a:pt x="1268700" y="3376092"/>
                      <a:pt x="1319296" y="3376092"/>
                    </a:cubicBezTo>
                    <a:cubicBezTo>
                      <a:pt x="1369891" y="3376092"/>
                      <a:pt x="1409654" y="3430261"/>
                      <a:pt x="1561441" y="3430261"/>
                    </a:cubicBezTo>
                    <a:cubicBezTo>
                      <a:pt x="1599359" y="3430261"/>
                      <a:pt x="1638660" y="3422769"/>
                      <a:pt x="1676117" y="3411474"/>
                    </a:cubicBezTo>
                    <a:cubicBezTo>
                      <a:pt x="1789641" y="3377244"/>
                      <a:pt x="2193947" y="3056151"/>
                      <a:pt x="2193947" y="2801789"/>
                    </a:cubicBezTo>
                    <a:cubicBezTo>
                      <a:pt x="2193947" y="2688956"/>
                      <a:pt x="2148076" y="2557914"/>
                      <a:pt x="2008390" y="2557914"/>
                    </a:cubicBezTo>
                    <a:cubicBezTo>
                      <a:pt x="1868704" y="2557914"/>
                      <a:pt x="1813268" y="2688956"/>
                      <a:pt x="1528940" y="2688956"/>
                    </a:cubicBezTo>
                    <a:cubicBezTo>
                      <a:pt x="1312035" y="2688956"/>
                      <a:pt x="927783" y="2528986"/>
                      <a:pt x="927783" y="2115229"/>
                    </a:cubicBezTo>
                    <a:cubicBezTo>
                      <a:pt x="966277" y="2081230"/>
                      <a:pt x="1007422" y="2033515"/>
                      <a:pt x="1034391" y="1970933"/>
                    </a:cubicBezTo>
                    <a:cubicBezTo>
                      <a:pt x="1034507" y="1970587"/>
                      <a:pt x="1034737" y="1970242"/>
                      <a:pt x="1034852" y="1969896"/>
                    </a:cubicBezTo>
                    <a:cubicBezTo>
                      <a:pt x="1036696" y="1965516"/>
                      <a:pt x="1038540" y="1961021"/>
                      <a:pt x="1040269" y="1956411"/>
                    </a:cubicBezTo>
                    <a:cubicBezTo>
                      <a:pt x="1040500" y="1955720"/>
                      <a:pt x="1040730" y="1955028"/>
                      <a:pt x="1040961" y="1954452"/>
                    </a:cubicBezTo>
                    <a:cubicBezTo>
                      <a:pt x="1043957" y="1946500"/>
                      <a:pt x="1046723" y="1938317"/>
                      <a:pt x="1049144" y="1929903"/>
                    </a:cubicBezTo>
                    <a:cubicBezTo>
                      <a:pt x="1049605" y="1928290"/>
                      <a:pt x="1050181" y="1926676"/>
                      <a:pt x="1050642" y="1925063"/>
                    </a:cubicBezTo>
                    <a:cubicBezTo>
                      <a:pt x="1051679" y="1921375"/>
                      <a:pt x="1052601" y="1917687"/>
                      <a:pt x="1053523" y="1913999"/>
                    </a:cubicBezTo>
                    <a:cubicBezTo>
                      <a:pt x="1054215" y="1911117"/>
                      <a:pt x="1054906" y="1908236"/>
                      <a:pt x="1055483" y="1905355"/>
                    </a:cubicBezTo>
                    <a:cubicBezTo>
                      <a:pt x="1056174" y="1901897"/>
                      <a:pt x="1056981" y="1898555"/>
                      <a:pt x="1057672" y="1895097"/>
                    </a:cubicBezTo>
                    <a:cubicBezTo>
                      <a:pt x="1058710" y="1889450"/>
                      <a:pt x="1059747" y="1883687"/>
                      <a:pt x="1060554" y="1877809"/>
                    </a:cubicBezTo>
                    <a:cubicBezTo>
                      <a:pt x="1060899" y="1875043"/>
                      <a:pt x="1061245" y="1872277"/>
                      <a:pt x="1061591" y="1869396"/>
                    </a:cubicBezTo>
                    <a:cubicBezTo>
                      <a:pt x="1062167" y="1864670"/>
                      <a:pt x="1062628" y="1859945"/>
                      <a:pt x="1062974" y="1855105"/>
                    </a:cubicBezTo>
                    <a:cubicBezTo>
                      <a:pt x="1063204" y="1852338"/>
                      <a:pt x="1063435" y="1849457"/>
                      <a:pt x="1063550" y="1846576"/>
                    </a:cubicBezTo>
                    <a:cubicBezTo>
                      <a:pt x="1063896" y="1841274"/>
                      <a:pt x="1064011" y="1835857"/>
                      <a:pt x="1064127" y="1830325"/>
                    </a:cubicBezTo>
                    <a:cubicBezTo>
                      <a:pt x="1064127" y="1828251"/>
                      <a:pt x="1064242" y="1826176"/>
                      <a:pt x="1064242" y="1824102"/>
                    </a:cubicBezTo>
                    <a:cubicBezTo>
                      <a:pt x="1064242" y="1816610"/>
                      <a:pt x="1064011" y="1809004"/>
                      <a:pt x="1063550" y="1801281"/>
                    </a:cubicBezTo>
                    <a:cubicBezTo>
                      <a:pt x="1063435" y="1799092"/>
                      <a:pt x="1063204" y="1797017"/>
                      <a:pt x="1063089" y="1794827"/>
                    </a:cubicBezTo>
                    <a:cubicBezTo>
                      <a:pt x="1062628" y="1788719"/>
                      <a:pt x="1062052" y="1782495"/>
                      <a:pt x="1061360" y="1776157"/>
                    </a:cubicBezTo>
                    <a:cubicBezTo>
                      <a:pt x="1061130" y="1773736"/>
                      <a:pt x="1060784" y="1771316"/>
                      <a:pt x="1060438" y="1768896"/>
                    </a:cubicBezTo>
                    <a:cubicBezTo>
                      <a:pt x="1059401" y="1760597"/>
                      <a:pt x="1058133" y="1752069"/>
                      <a:pt x="1056520" y="1743540"/>
                    </a:cubicBezTo>
                    <a:cubicBezTo>
                      <a:pt x="1268584" y="1651914"/>
                      <a:pt x="1336007" y="1358020"/>
                      <a:pt x="1446880" y="1290482"/>
                    </a:cubicBezTo>
                    <a:cubicBezTo>
                      <a:pt x="1451144" y="1287832"/>
                      <a:pt x="1455639" y="1285296"/>
                      <a:pt x="1460249" y="1282761"/>
                    </a:cubicBezTo>
                    <a:cubicBezTo>
                      <a:pt x="1461632" y="1282069"/>
                      <a:pt x="1463015" y="1281262"/>
                      <a:pt x="1464283" y="1280571"/>
                    </a:cubicBezTo>
                    <a:cubicBezTo>
                      <a:pt x="1467856" y="1278611"/>
                      <a:pt x="1471429" y="1276767"/>
                      <a:pt x="1475117" y="1274923"/>
                    </a:cubicBezTo>
                    <a:cubicBezTo>
                      <a:pt x="1476500" y="1274232"/>
                      <a:pt x="1477768" y="1273540"/>
                      <a:pt x="1479151" y="1272849"/>
                    </a:cubicBezTo>
                    <a:cubicBezTo>
                      <a:pt x="1483991" y="1270429"/>
                      <a:pt x="1488832" y="1268008"/>
                      <a:pt x="1493788" y="1265703"/>
                    </a:cubicBezTo>
                    <a:cubicBezTo>
                      <a:pt x="1495056" y="1265127"/>
                      <a:pt x="1496439" y="1264435"/>
                      <a:pt x="1497822" y="1263859"/>
                    </a:cubicBezTo>
                    <a:cubicBezTo>
                      <a:pt x="1501625" y="1262015"/>
                      <a:pt x="1505544" y="1260286"/>
                      <a:pt x="1509462" y="1258442"/>
                    </a:cubicBezTo>
                    <a:cubicBezTo>
                      <a:pt x="1511652" y="1257405"/>
                      <a:pt x="1513842" y="1256483"/>
                      <a:pt x="1515916" y="1255561"/>
                    </a:cubicBezTo>
                    <a:cubicBezTo>
                      <a:pt x="1519028" y="1254178"/>
                      <a:pt x="1522140" y="1252795"/>
                      <a:pt x="1525367" y="1251412"/>
                    </a:cubicBezTo>
                    <a:cubicBezTo>
                      <a:pt x="1569970" y="1231704"/>
                      <a:pt x="1619067" y="1212111"/>
                      <a:pt x="1662518" y="1189406"/>
                    </a:cubicBezTo>
                    <a:cubicBezTo>
                      <a:pt x="1662518" y="1189406"/>
                      <a:pt x="1662518" y="1189406"/>
                      <a:pt x="1662518" y="1189406"/>
                    </a:cubicBezTo>
                    <a:cubicBezTo>
                      <a:pt x="1680151" y="1180186"/>
                      <a:pt x="1696748" y="1170505"/>
                      <a:pt x="1711846" y="1160132"/>
                    </a:cubicBezTo>
                    <a:cubicBezTo>
                      <a:pt x="1712191" y="1159901"/>
                      <a:pt x="1712652" y="1159556"/>
                      <a:pt x="1712998" y="1159325"/>
                    </a:cubicBezTo>
                    <a:cubicBezTo>
                      <a:pt x="1741581" y="1139386"/>
                      <a:pt x="1764055" y="1116797"/>
                      <a:pt x="1775580" y="1090174"/>
                    </a:cubicBezTo>
                    <a:lnTo>
                      <a:pt x="1775580" y="1090174"/>
                    </a:lnTo>
                    <a:cubicBezTo>
                      <a:pt x="1935897" y="1135122"/>
                      <a:pt x="2029827" y="1078533"/>
                      <a:pt x="2102091" y="996589"/>
                    </a:cubicBezTo>
                    <a:cubicBezTo>
                      <a:pt x="2323837" y="1035198"/>
                      <a:pt x="2425028" y="861628"/>
                      <a:pt x="2680428" y="861628"/>
                    </a:cubicBezTo>
                    <a:cubicBezTo>
                      <a:pt x="2935827" y="861628"/>
                      <a:pt x="3234677" y="957979"/>
                      <a:pt x="3326303" y="1054445"/>
                    </a:cubicBezTo>
                    <a:cubicBezTo>
                      <a:pt x="3429915" y="1046032"/>
                      <a:pt x="3799876" y="1136390"/>
                      <a:pt x="3850010" y="1415877"/>
                    </a:cubicBezTo>
                    <a:cubicBezTo>
                      <a:pt x="4075790" y="1415877"/>
                      <a:pt x="4174562" y="1654450"/>
                      <a:pt x="4174562" y="1801397"/>
                    </a:cubicBezTo>
                    <a:cubicBezTo>
                      <a:pt x="4174562" y="2050573"/>
                      <a:pt x="4074407" y="2113846"/>
                      <a:pt x="3966300" y="2332826"/>
                    </a:cubicBezTo>
                    <a:lnTo>
                      <a:pt x="4579789" y="3103289"/>
                    </a:lnTo>
                    <a:cubicBezTo>
                      <a:pt x="4661964" y="3061222"/>
                      <a:pt x="4760390" y="2963027"/>
                      <a:pt x="4858931" y="2963027"/>
                    </a:cubicBezTo>
                    <a:cubicBezTo>
                      <a:pt x="4984211" y="2963027"/>
                      <a:pt x="5046908" y="2881082"/>
                      <a:pt x="5143259" y="2881082"/>
                    </a:cubicBezTo>
                    <a:cubicBezTo>
                      <a:pt x="5239610" y="2881082"/>
                      <a:pt x="5350483" y="2689187"/>
                      <a:pt x="5480603" y="2689187"/>
                    </a:cubicBezTo>
                    <a:cubicBezTo>
                      <a:pt x="5610723" y="2689187"/>
                      <a:pt x="5813107" y="2659337"/>
                      <a:pt x="5798700" y="2423184"/>
                    </a:cubicBezTo>
                    <a:cubicBezTo>
                      <a:pt x="5909573" y="2273817"/>
                      <a:pt x="5832469" y="2259295"/>
                      <a:pt x="5837310" y="2187032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9525" cap="flat">
                <a:solidFill>
                  <a:schemeClr val="accent1">
                    <a:lumMod val="60000"/>
                    <a:lumOff val="40000"/>
                  </a:schemeClr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id="{1A0035FE-85D3-1C57-B19B-FA7200C3F1DB}"/>
                  </a:ext>
                </a:extLst>
              </p:cNvPr>
              <p:cNvSpPr/>
              <p:nvPr/>
            </p:nvSpPr>
            <p:spPr>
              <a:xfrm>
                <a:off x="873701" y="1116986"/>
                <a:ext cx="5858923" cy="3469462"/>
              </a:xfrm>
              <a:custGeom>
                <a:avLst/>
                <a:gdLst>
                  <a:gd name="connsiteX0" fmla="*/ 5837886 w 5858923"/>
                  <a:gd name="connsiteY0" fmla="*/ 2186917 h 3469462"/>
                  <a:gd name="connsiteX1" fmla="*/ 5746260 w 5858923"/>
                  <a:gd name="connsiteY1" fmla="*/ 1990296 h 3469462"/>
                  <a:gd name="connsiteX2" fmla="*/ 5664315 w 5858923"/>
                  <a:gd name="connsiteY2" fmla="*/ 1589332 h 3469462"/>
                  <a:gd name="connsiteX3" fmla="*/ 5634811 w 5858923"/>
                  <a:gd name="connsiteY3" fmla="*/ 1288638 h 3469462"/>
                  <a:gd name="connsiteX4" fmla="*/ 5394394 w 5858923"/>
                  <a:gd name="connsiteY4" fmla="*/ 1145956 h 3469462"/>
                  <a:gd name="connsiteX5" fmla="*/ 5020861 w 5858923"/>
                  <a:gd name="connsiteY5" fmla="*/ 797086 h 3469462"/>
                  <a:gd name="connsiteX6" fmla="*/ 4655741 w 5858923"/>
                  <a:gd name="connsiteY6" fmla="*/ 471729 h 3469462"/>
                  <a:gd name="connsiteX7" fmla="*/ 4323237 w 5858923"/>
                  <a:gd name="connsiteY7" fmla="*/ 343452 h 3469462"/>
                  <a:gd name="connsiteX8" fmla="*/ 4012401 w 5858923"/>
                  <a:gd name="connsiteY8" fmla="*/ 211488 h 3469462"/>
                  <a:gd name="connsiteX9" fmla="*/ 3605790 w 5858923"/>
                  <a:gd name="connsiteY9" fmla="*/ 47023 h 3469462"/>
                  <a:gd name="connsiteX10" fmla="*/ 3363645 w 5858923"/>
                  <a:gd name="connsiteY10" fmla="*/ 113869 h 3469462"/>
                  <a:gd name="connsiteX11" fmla="*/ 3083466 w 5858923"/>
                  <a:gd name="connsiteY11" fmla="*/ 47023 h 3469462"/>
                  <a:gd name="connsiteX12" fmla="*/ 2862988 w 5858923"/>
                  <a:gd name="connsiteY12" fmla="*/ 68691 h 3469462"/>
                  <a:gd name="connsiteX13" fmla="*/ 2599060 w 5858923"/>
                  <a:gd name="connsiteY13" fmla="*/ 0 h 3469462"/>
                  <a:gd name="connsiteX14" fmla="*/ 2392988 w 5858923"/>
                  <a:gd name="connsiteY14" fmla="*/ 43335 h 3469462"/>
                  <a:gd name="connsiteX15" fmla="*/ 2206855 w 5858923"/>
                  <a:gd name="connsiteY15" fmla="*/ 10834 h 3469462"/>
                  <a:gd name="connsiteX16" fmla="*/ 2023028 w 5858923"/>
                  <a:gd name="connsiteY16" fmla="*/ 65002 h 3469462"/>
                  <a:gd name="connsiteX17" fmla="*/ 1521794 w 5858923"/>
                  <a:gd name="connsiteY17" fmla="*/ 220478 h 3469462"/>
                  <a:gd name="connsiteX18" fmla="*/ 1062743 w 5858923"/>
                  <a:gd name="connsiteY18" fmla="*/ 444644 h 3469462"/>
                  <a:gd name="connsiteX19" fmla="*/ 712145 w 5858923"/>
                  <a:gd name="connsiteY19" fmla="*/ 784409 h 3469462"/>
                  <a:gd name="connsiteX20" fmla="*/ 318097 w 5858923"/>
                  <a:gd name="connsiteY20" fmla="*/ 1330245 h 3469462"/>
                  <a:gd name="connsiteX21" fmla="*/ 61430 w 5858923"/>
                  <a:gd name="connsiteY21" fmla="*/ 1839891 h 3469462"/>
                  <a:gd name="connsiteX22" fmla="*/ 0 w 5858923"/>
                  <a:gd name="connsiteY22" fmla="*/ 2389300 h 3469462"/>
                  <a:gd name="connsiteX23" fmla="*/ 878339 w 5858923"/>
                  <a:gd name="connsiteY23" fmla="*/ 3466450 h 3469462"/>
                  <a:gd name="connsiteX24" fmla="*/ 1319296 w 5858923"/>
                  <a:gd name="connsiteY24" fmla="*/ 3376092 h 3469462"/>
                  <a:gd name="connsiteX25" fmla="*/ 1561441 w 5858923"/>
                  <a:gd name="connsiteY25" fmla="*/ 3430261 h 3469462"/>
                  <a:gd name="connsiteX26" fmla="*/ 1676117 w 5858923"/>
                  <a:gd name="connsiteY26" fmla="*/ 3411474 h 3469462"/>
                  <a:gd name="connsiteX27" fmla="*/ 2193947 w 5858923"/>
                  <a:gd name="connsiteY27" fmla="*/ 2801789 h 3469462"/>
                  <a:gd name="connsiteX28" fmla="*/ 2008390 w 5858923"/>
                  <a:gd name="connsiteY28" fmla="*/ 2557914 h 3469462"/>
                  <a:gd name="connsiteX29" fmla="*/ 1528940 w 5858923"/>
                  <a:gd name="connsiteY29" fmla="*/ 2688956 h 3469462"/>
                  <a:gd name="connsiteX30" fmla="*/ 927783 w 5858923"/>
                  <a:gd name="connsiteY30" fmla="*/ 2115229 h 3469462"/>
                  <a:gd name="connsiteX31" fmla="*/ 1034391 w 5858923"/>
                  <a:gd name="connsiteY31" fmla="*/ 1970933 h 3469462"/>
                  <a:gd name="connsiteX32" fmla="*/ 1034852 w 5858923"/>
                  <a:gd name="connsiteY32" fmla="*/ 1969896 h 3469462"/>
                  <a:gd name="connsiteX33" fmla="*/ 1040269 w 5858923"/>
                  <a:gd name="connsiteY33" fmla="*/ 1956411 h 3469462"/>
                  <a:gd name="connsiteX34" fmla="*/ 1040961 w 5858923"/>
                  <a:gd name="connsiteY34" fmla="*/ 1954452 h 3469462"/>
                  <a:gd name="connsiteX35" fmla="*/ 1049144 w 5858923"/>
                  <a:gd name="connsiteY35" fmla="*/ 1929903 h 3469462"/>
                  <a:gd name="connsiteX36" fmla="*/ 1050642 w 5858923"/>
                  <a:gd name="connsiteY36" fmla="*/ 1925063 h 3469462"/>
                  <a:gd name="connsiteX37" fmla="*/ 1053523 w 5858923"/>
                  <a:gd name="connsiteY37" fmla="*/ 1913999 h 3469462"/>
                  <a:gd name="connsiteX38" fmla="*/ 1055483 w 5858923"/>
                  <a:gd name="connsiteY38" fmla="*/ 1905355 h 3469462"/>
                  <a:gd name="connsiteX39" fmla="*/ 1057672 w 5858923"/>
                  <a:gd name="connsiteY39" fmla="*/ 1895097 h 3469462"/>
                  <a:gd name="connsiteX40" fmla="*/ 1060554 w 5858923"/>
                  <a:gd name="connsiteY40" fmla="*/ 1877809 h 3469462"/>
                  <a:gd name="connsiteX41" fmla="*/ 1061591 w 5858923"/>
                  <a:gd name="connsiteY41" fmla="*/ 1869396 h 3469462"/>
                  <a:gd name="connsiteX42" fmla="*/ 1062974 w 5858923"/>
                  <a:gd name="connsiteY42" fmla="*/ 1855105 h 3469462"/>
                  <a:gd name="connsiteX43" fmla="*/ 1063550 w 5858923"/>
                  <a:gd name="connsiteY43" fmla="*/ 1846576 h 3469462"/>
                  <a:gd name="connsiteX44" fmla="*/ 1064127 w 5858923"/>
                  <a:gd name="connsiteY44" fmla="*/ 1830325 h 3469462"/>
                  <a:gd name="connsiteX45" fmla="*/ 1064242 w 5858923"/>
                  <a:gd name="connsiteY45" fmla="*/ 1824102 h 3469462"/>
                  <a:gd name="connsiteX46" fmla="*/ 1063550 w 5858923"/>
                  <a:gd name="connsiteY46" fmla="*/ 1801281 h 3469462"/>
                  <a:gd name="connsiteX47" fmla="*/ 1063089 w 5858923"/>
                  <a:gd name="connsiteY47" fmla="*/ 1794827 h 3469462"/>
                  <a:gd name="connsiteX48" fmla="*/ 1061360 w 5858923"/>
                  <a:gd name="connsiteY48" fmla="*/ 1776157 h 3469462"/>
                  <a:gd name="connsiteX49" fmla="*/ 1060438 w 5858923"/>
                  <a:gd name="connsiteY49" fmla="*/ 1768896 h 3469462"/>
                  <a:gd name="connsiteX50" fmla="*/ 1056520 w 5858923"/>
                  <a:gd name="connsiteY50" fmla="*/ 1743540 h 3469462"/>
                  <a:gd name="connsiteX51" fmla="*/ 1446880 w 5858923"/>
                  <a:gd name="connsiteY51" fmla="*/ 1290482 h 3469462"/>
                  <a:gd name="connsiteX52" fmla="*/ 1460249 w 5858923"/>
                  <a:gd name="connsiteY52" fmla="*/ 1282761 h 3469462"/>
                  <a:gd name="connsiteX53" fmla="*/ 1464283 w 5858923"/>
                  <a:gd name="connsiteY53" fmla="*/ 1280571 h 3469462"/>
                  <a:gd name="connsiteX54" fmla="*/ 1475117 w 5858923"/>
                  <a:gd name="connsiteY54" fmla="*/ 1274923 h 3469462"/>
                  <a:gd name="connsiteX55" fmla="*/ 1479151 w 5858923"/>
                  <a:gd name="connsiteY55" fmla="*/ 1272849 h 3469462"/>
                  <a:gd name="connsiteX56" fmla="*/ 1493788 w 5858923"/>
                  <a:gd name="connsiteY56" fmla="*/ 1265703 h 3469462"/>
                  <a:gd name="connsiteX57" fmla="*/ 1497822 w 5858923"/>
                  <a:gd name="connsiteY57" fmla="*/ 1263859 h 3469462"/>
                  <a:gd name="connsiteX58" fmla="*/ 1509462 w 5858923"/>
                  <a:gd name="connsiteY58" fmla="*/ 1258442 h 3469462"/>
                  <a:gd name="connsiteX59" fmla="*/ 1515916 w 5858923"/>
                  <a:gd name="connsiteY59" fmla="*/ 1255561 h 3469462"/>
                  <a:gd name="connsiteX60" fmla="*/ 1525367 w 5858923"/>
                  <a:gd name="connsiteY60" fmla="*/ 1251412 h 3469462"/>
                  <a:gd name="connsiteX61" fmla="*/ 1662518 w 5858923"/>
                  <a:gd name="connsiteY61" fmla="*/ 1189406 h 3469462"/>
                  <a:gd name="connsiteX62" fmla="*/ 1662518 w 5858923"/>
                  <a:gd name="connsiteY62" fmla="*/ 1189406 h 3469462"/>
                  <a:gd name="connsiteX63" fmla="*/ 1711846 w 5858923"/>
                  <a:gd name="connsiteY63" fmla="*/ 1160132 h 3469462"/>
                  <a:gd name="connsiteX64" fmla="*/ 1712998 w 5858923"/>
                  <a:gd name="connsiteY64" fmla="*/ 1159325 h 3469462"/>
                  <a:gd name="connsiteX65" fmla="*/ 1775580 w 5858923"/>
                  <a:gd name="connsiteY65" fmla="*/ 1090174 h 3469462"/>
                  <a:gd name="connsiteX66" fmla="*/ 1775580 w 5858923"/>
                  <a:gd name="connsiteY66" fmla="*/ 1090174 h 3469462"/>
                  <a:gd name="connsiteX67" fmla="*/ 2102091 w 5858923"/>
                  <a:gd name="connsiteY67" fmla="*/ 996589 h 3469462"/>
                  <a:gd name="connsiteX68" fmla="*/ 2680428 w 5858923"/>
                  <a:gd name="connsiteY68" fmla="*/ 861628 h 3469462"/>
                  <a:gd name="connsiteX69" fmla="*/ 3326303 w 5858923"/>
                  <a:gd name="connsiteY69" fmla="*/ 1054445 h 3469462"/>
                  <a:gd name="connsiteX70" fmla="*/ 3850010 w 5858923"/>
                  <a:gd name="connsiteY70" fmla="*/ 1415877 h 3469462"/>
                  <a:gd name="connsiteX71" fmla="*/ 4174562 w 5858923"/>
                  <a:gd name="connsiteY71" fmla="*/ 1801397 h 3469462"/>
                  <a:gd name="connsiteX72" fmla="*/ 3966300 w 5858923"/>
                  <a:gd name="connsiteY72" fmla="*/ 2332826 h 3469462"/>
                  <a:gd name="connsiteX73" fmla="*/ 4579789 w 5858923"/>
                  <a:gd name="connsiteY73" fmla="*/ 3103289 h 3469462"/>
                  <a:gd name="connsiteX74" fmla="*/ 4858931 w 5858923"/>
                  <a:gd name="connsiteY74" fmla="*/ 2963027 h 3469462"/>
                  <a:gd name="connsiteX75" fmla="*/ 5143259 w 5858923"/>
                  <a:gd name="connsiteY75" fmla="*/ 2881082 h 3469462"/>
                  <a:gd name="connsiteX76" fmla="*/ 5480603 w 5858923"/>
                  <a:gd name="connsiteY76" fmla="*/ 2689187 h 3469462"/>
                  <a:gd name="connsiteX77" fmla="*/ 5798700 w 5858923"/>
                  <a:gd name="connsiteY77" fmla="*/ 2423184 h 3469462"/>
                  <a:gd name="connsiteX78" fmla="*/ 5837310 w 5858923"/>
                  <a:gd name="connsiteY78" fmla="*/ 2187032 h 3469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5858923" h="3469462">
                    <a:moveTo>
                      <a:pt x="5837886" y="2186917"/>
                    </a:moveTo>
                    <a:cubicBezTo>
                      <a:pt x="5842727" y="2114653"/>
                      <a:pt x="5837886" y="2049074"/>
                      <a:pt x="5746260" y="1990296"/>
                    </a:cubicBezTo>
                    <a:cubicBezTo>
                      <a:pt x="5857133" y="1854413"/>
                      <a:pt x="5765507" y="1661595"/>
                      <a:pt x="5664315" y="1589332"/>
                    </a:cubicBezTo>
                    <a:cubicBezTo>
                      <a:pt x="5760667" y="1483300"/>
                      <a:pt x="5736003" y="1356061"/>
                      <a:pt x="5634811" y="1288638"/>
                    </a:cubicBezTo>
                    <a:cubicBezTo>
                      <a:pt x="5533619" y="1221216"/>
                      <a:pt x="5534196" y="1141115"/>
                      <a:pt x="5394394" y="1145956"/>
                    </a:cubicBezTo>
                    <a:cubicBezTo>
                      <a:pt x="5375147" y="900122"/>
                      <a:pt x="5175069" y="784524"/>
                      <a:pt x="5020861" y="797086"/>
                    </a:cubicBezTo>
                    <a:cubicBezTo>
                      <a:pt x="4963004" y="596432"/>
                      <a:pt x="4764193" y="600120"/>
                      <a:pt x="4655741" y="471729"/>
                    </a:cubicBezTo>
                    <a:cubicBezTo>
                      <a:pt x="4547288" y="343452"/>
                      <a:pt x="4370145" y="377798"/>
                      <a:pt x="4323237" y="343452"/>
                    </a:cubicBezTo>
                    <a:cubicBezTo>
                      <a:pt x="4276214" y="309107"/>
                      <a:pt x="4166033" y="204227"/>
                      <a:pt x="4012401" y="211488"/>
                    </a:cubicBezTo>
                    <a:cubicBezTo>
                      <a:pt x="3903949" y="86785"/>
                      <a:pt x="3748473" y="47023"/>
                      <a:pt x="3605790" y="47023"/>
                    </a:cubicBezTo>
                    <a:cubicBezTo>
                      <a:pt x="3463108" y="47023"/>
                      <a:pt x="3363645" y="113869"/>
                      <a:pt x="3363645" y="113869"/>
                    </a:cubicBezTo>
                    <a:cubicBezTo>
                      <a:pt x="3363645" y="113869"/>
                      <a:pt x="3238941" y="47023"/>
                      <a:pt x="3083466" y="47023"/>
                    </a:cubicBezTo>
                    <a:cubicBezTo>
                      <a:pt x="2927990" y="47023"/>
                      <a:pt x="2862988" y="68691"/>
                      <a:pt x="2862988" y="68691"/>
                    </a:cubicBezTo>
                    <a:cubicBezTo>
                      <a:pt x="2862988" y="68691"/>
                      <a:pt x="2754535" y="0"/>
                      <a:pt x="2599060" y="0"/>
                    </a:cubicBezTo>
                    <a:cubicBezTo>
                      <a:pt x="2443584" y="0"/>
                      <a:pt x="2392988" y="43335"/>
                      <a:pt x="2392988" y="43335"/>
                    </a:cubicBezTo>
                    <a:cubicBezTo>
                      <a:pt x="2392988" y="43335"/>
                      <a:pt x="2335131" y="10834"/>
                      <a:pt x="2206855" y="10834"/>
                    </a:cubicBezTo>
                    <a:cubicBezTo>
                      <a:pt x="2078579" y="10834"/>
                      <a:pt x="2023028" y="65002"/>
                      <a:pt x="2023028" y="65002"/>
                    </a:cubicBezTo>
                    <a:cubicBezTo>
                      <a:pt x="2023028" y="65002"/>
                      <a:pt x="1742388" y="46908"/>
                      <a:pt x="1521794" y="220478"/>
                    </a:cubicBezTo>
                    <a:cubicBezTo>
                      <a:pt x="1301316" y="393933"/>
                      <a:pt x="1214531" y="404882"/>
                      <a:pt x="1062743" y="444644"/>
                    </a:cubicBezTo>
                    <a:cubicBezTo>
                      <a:pt x="910956" y="484406"/>
                      <a:pt x="816910" y="737386"/>
                      <a:pt x="712145" y="784409"/>
                    </a:cubicBezTo>
                    <a:cubicBezTo>
                      <a:pt x="607266" y="831432"/>
                      <a:pt x="357859" y="983219"/>
                      <a:pt x="318097" y="1330245"/>
                    </a:cubicBezTo>
                    <a:cubicBezTo>
                      <a:pt x="180716" y="1377268"/>
                      <a:pt x="0" y="1538736"/>
                      <a:pt x="61430" y="1839891"/>
                    </a:cubicBezTo>
                    <a:cubicBezTo>
                      <a:pt x="104649" y="2051495"/>
                      <a:pt x="0" y="2226679"/>
                      <a:pt x="0" y="2389300"/>
                    </a:cubicBezTo>
                    <a:cubicBezTo>
                      <a:pt x="0" y="2880852"/>
                      <a:pt x="487979" y="3431759"/>
                      <a:pt x="878339" y="3466450"/>
                    </a:cubicBezTo>
                    <a:cubicBezTo>
                      <a:pt x="1133970" y="3489155"/>
                      <a:pt x="1268700" y="3376092"/>
                      <a:pt x="1319296" y="3376092"/>
                    </a:cubicBezTo>
                    <a:cubicBezTo>
                      <a:pt x="1369891" y="3376092"/>
                      <a:pt x="1409654" y="3430261"/>
                      <a:pt x="1561441" y="3430261"/>
                    </a:cubicBezTo>
                    <a:cubicBezTo>
                      <a:pt x="1599359" y="3430261"/>
                      <a:pt x="1638660" y="3422769"/>
                      <a:pt x="1676117" y="3411474"/>
                    </a:cubicBezTo>
                    <a:cubicBezTo>
                      <a:pt x="1789641" y="3377244"/>
                      <a:pt x="2193947" y="3056151"/>
                      <a:pt x="2193947" y="2801789"/>
                    </a:cubicBezTo>
                    <a:cubicBezTo>
                      <a:pt x="2193947" y="2688956"/>
                      <a:pt x="2148076" y="2557914"/>
                      <a:pt x="2008390" y="2557914"/>
                    </a:cubicBezTo>
                    <a:cubicBezTo>
                      <a:pt x="1868704" y="2557914"/>
                      <a:pt x="1813268" y="2688956"/>
                      <a:pt x="1528940" y="2688956"/>
                    </a:cubicBezTo>
                    <a:cubicBezTo>
                      <a:pt x="1312035" y="2688956"/>
                      <a:pt x="927783" y="2528986"/>
                      <a:pt x="927783" y="2115229"/>
                    </a:cubicBezTo>
                    <a:cubicBezTo>
                      <a:pt x="966277" y="2081230"/>
                      <a:pt x="1007422" y="2033515"/>
                      <a:pt x="1034391" y="1970933"/>
                    </a:cubicBezTo>
                    <a:cubicBezTo>
                      <a:pt x="1034507" y="1970587"/>
                      <a:pt x="1034737" y="1970242"/>
                      <a:pt x="1034852" y="1969896"/>
                    </a:cubicBezTo>
                    <a:cubicBezTo>
                      <a:pt x="1036696" y="1965516"/>
                      <a:pt x="1038540" y="1961021"/>
                      <a:pt x="1040269" y="1956411"/>
                    </a:cubicBezTo>
                    <a:cubicBezTo>
                      <a:pt x="1040500" y="1955720"/>
                      <a:pt x="1040730" y="1955028"/>
                      <a:pt x="1040961" y="1954452"/>
                    </a:cubicBezTo>
                    <a:cubicBezTo>
                      <a:pt x="1043957" y="1946500"/>
                      <a:pt x="1046723" y="1938317"/>
                      <a:pt x="1049144" y="1929903"/>
                    </a:cubicBezTo>
                    <a:cubicBezTo>
                      <a:pt x="1049605" y="1928290"/>
                      <a:pt x="1050181" y="1926676"/>
                      <a:pt x="1050642" y="1925063"/>
                    </a:cubicBezTo>
                    <a:cubicBezTo>
                      <a:pt x="1051679" y="1921375"/>
                      <a:pt x="1052601" y="1917687"/>
                      <a:pt x="1053523" y="1913999"/>
                    </a:cubicBezTo>
                    <a:cubicBezTo>
                      <a:pt x="1054215" y="1911117"/>
                      <a:pt x="1054906" y="1908236"/>
                      <a:pt x="1055483" y="1905355"/>
                    </a:cubicBezTo>
                    <a:cubicBezTo>
                      <a:pt x="1056174" y="1901897"/>
                      <a:pt x="1056981" y="1898555"/>
                      <a:pt x="1057672" y="1895097"/>
                    </a:cubicBezTo>
                    <a:cubicBezTo>
                      <a:pt x="1058710" y="1889450"/>
                      <a:pt x="1059747" y="1883687"/>
                      <a:pt x="1060554" y="1877809"/>
                    </a:cubicBezTo>
                    <a:cubicBezTo>
                      <a:pt x="1060899" y="1875043"/>
                      <a:pt x="1061245" y="1872277"/>
                      <a:pt x="1061591" y="1869396"/>
                    </a:cubicBezTo>
                    <a:cubicBezTo>
                      <a:pt x="1062167" y="1864670"/>
                      <a:pt x="1062628" y="1859945"/>
                      <a:pt x="1062974" y="1855105"/>
                    </a:cubicBezTo>
                    <a:cubicBezTo>
                      <a:pt x="1063204" y="1852338"/>
                      <a:pt x="1063435" y="1849457"/>
                      <a:pt x="1063550" y="1846576"/>
                    </a:cubicBezTo>
                    <a:cubicBezTo>
                      <a:pt x="1063896" y="1841274"/>
                      <a:pt x="1064011" y="1835857"/>
                      <a:pt x="1064127" y="1830325"/>
                    </a:cubicBezTo>
                    <a:cubicBezTo>
                      <a:pt x="1064127" y="1828251"/>
                      <a:pt x="1064242" y="1826176"/>
                      <a:pt x="1064242" y="1824102"/>
                    </a:cubicBezTo>
                    <a:cubicBezTo>
                      <a:pt x="1064242" y="1816610"/>
                      <a:pt x="1064011" y="1809004"/>
                      <a:pt x="1063550" y="1801281"/>
                    </a:cubicBezTo>
                    <a:cubicBezTo>
                      <a:pt x="1063435" y="1799092"/>
                      <a:pt x="1063204" y="1797017"/>
                      <a:pt x="1063089" y="1794827"/>
                    </a:cubicBezTo>
                    <a:cubicBezTo>
                      <a:pt x="1062628" y="1788719"/>
                      <a:pt x="1062052" y="1782495"/>
                      <a:pt x="1061360" y="1776157"/>
                    </a:cubicBezTo>
                    <a:cubicBezTo>
                      <a:pt x="1061130" y="1773736"/>
                      <a:pt x="1060784" y="1771316"/>
                      <a:pt x="1060438" y="1768896"/>
                    </a:cubicBezTo>
                    <a:cubicBezTo>
                      <a:pt x="1059401" y="1760597"/>
                      <a:pt x="1058133" y="1752069"/>
                      <a:pt x="1056520" y="1743540"/>
                    </a:cubicBezTo>
                    <a:cubicBezTo>
                      <a:pt x="1268584" y="1651914"/>
                      <a:pt x="1336007" y="1358020"/>
                      <a:pt x="1446880" y="1290482"/>
                    </a:cubicBezTo>
                    <a:cubicBezTo>
                      <a:pt x="1451144" y="1287832"/>
                      <a:pt x="1455639" y="1285296"/>
                      <a:pt x="1460249" y="1282761"/>
                    </a:cubicBezTo>
                    <a:cubicBezTo>
                      <a:pt x="1461632" y="1282069"/>
                      <a:pt x="1463015" y="1281262"/>
                      <a:pt x="1464283" y="1280571"/>
                    </a:cubicBezTo>
                    <a:cubicBezTo>
                      <a:pt x="1467856" y="1278611"/>
                      <a:pt x="1471429" y="1276767"/>
                      <a:pt x="1475117" y="1274923"/>
                    </a:cubicBezTo>
                    <a:cubicBezTo>
                      <a:pt x="1476500" y="1274232"/>
                      <a:pt x="1477768" y="1273540"/>
                      <a:pt x="1479151" y="1272849"/>
                    </a:cubicBezTo>
                    <a:cubicBezTo>
                      <a:pt x="1483991" y="1270429"/>
                      <a:pt x="1488832" y="1268008"/>
                      <a:pt x="1493788" y="1265703"/>
                    </a:cubicBezTo>
                    <a:cubicBezTo>
                      <a:pt x="1495056" y="1265127"/>
                      <a:pt x="1496439" y="1264435"/>
                      <a:pt x="1497822" y="1263859"/>
                    </a:cubicBezTo>
                    <a:cubicBezTo>
                      <a:pt x="1501625" y="1262015"/>
                      <a:pt x="1505544" y="1260286"/>
                      <a:pt x="1509462" y="1258442"/>
                    </a:cubicBezTo>
                    <a:cubicBezTo>
                      <a:pt x="1511652" y="1257405"/>
                      <a:pt x="1513842" y="1256483"/>
                      <a:pt x="1515916" y="1255561"/>
                    </a:cubicBezTo>
                    <a:cubicBezTo>
                      <a:pt x="1519028" y="1254178"/>
                      <a:pt x="1522140" y="1252795"/>
                      <a:pt x="1525367" y="1251412"/>
                    </a:cubicBezTo>
                    <a:cubicBezTo>
                      <a:pt x="1569970" y="1231704"/>
                      <a:pt x="1619067" y="1212111"/>
                      <a:pt x="1662518" y="1189406"/>
                    </a:cubicBezTo>
                    <a:cubicBezTo>
                      <a:pt x="1662518" y="1189406"/>
                      <a:pt x="1662518" y="1189406"/>
                      <a:pt x="1662518" y="1189406"/>
                    </a:cubicBezTo>
                    <a:cubicBezTo>
                      <a:pt x="1680151" y="1180186"/>
                      <a:pt x="1696748" y="1170505"/>
                      <a:pt x="1711846" y="1160132"/>
                    </a:cubicBezTo>
                    <a:cubicBezTo>
                      <a:pt x="1712191" y="1159901"/>
                      <a:pt x="1712652" y="1159556"/>
                      <a:pt x="1712998" y="1159325"/>
                    </a:cubicBezTo>
                    <a:cubicBezTo>
                      <a:pt x="1741581" y="1139386"/>
                      <a:pt x="1764055" y="1116797"/>
                      <a:pt x="1775580" y="1090174"/>
                    </a:cubicBezTo>
                    <a:lnTo>
                      <a:pt x="1775580" y="1090174"/>
                    </a:lnTo>
                    <a:cubicBezTo>
                      <a:pt x="1935897" y="1135122"/>
                      <a:pt x="2029827" y="1078533"/>
                      <a:pt x="2102091" y="996589"/>
                    </a:cubicBezTo>
                    <a:cubicBezTo>
                      <a:pt x="2323837" y="1035198"/>
                      <a:pt x="2425028" y="861628"/>
                      <a:pt x="2680428" y="861628"/>
                    </a:cubicBezTo>
                    <a:cubicBezTo>
                      <a:pt x="2935827" y="861628"/>
                      <a:pt x="3234677" y="957979"/>
                      <a:pt x="3326303" y="1054445"/>
                    </a:cubicBezTo>
                    <a:cubicBezTo>
                      <a:pt x="3429915" y="1046032"/>
                      <a:pt x="3799876" y="1136390"/>
                      <a:pt x="3850010" y="1415877"/>
                    </a:cubicBezTo>
                    <a:cubicBezTo>
                      <a:pt x="4075790" y="1415877"/>
                      <a:pt x="4174562" y="1654450"/>
                      <a:pt x="4174562" y="1801397"/>
                    </a:cubicBezTo>
                    <a:cubicBezTo>
                      <a:pt x="4174562" y="2050573"/>
                      <a:pt x="4074407" y="2113846"/>
                      <a:pt x="3966300" y="2332826"/>
                    </a:cubicBezTo>
                    <a:lnTo>
                      <a:pt x="4579789" y="3103289"/>
                    </a:lnTo>
                    <a:cubicBezTo>
                      <a:pt x="4661964" y="3061222"/>
                      <a:pt x="4760390" y="2963027"/>
                      <a:pt x="4858931" y="2963027"/>
                    </a:cubicBezTo>
                    <a:cubicBezTo>
                      <a:pt x="4984211" y="2963027"/>
                      <a:pt x="5046908" y="2881082"/>
                      <a:pt x="5143259" y="2881082"/>
                    </a:cubicBezTo>
                    <a:cubicBezTo>
                      <a:pt x="5239610" y="2881082"/>
                      <a:pt x="5350483" y="2689187"/>
                      <a:pt x="5480603" y="2689187"/>
                    </a:cubicBezTo>
                    <a:cubicBezTo>
                      <a:pt x="5610723" y="2689187"/>
                      <a:pt x="5813107" y="2659337"/>
                      <a:pt x="5798700" y="2423184"/>
                    </a:cubicBezTo>
                    <a:cubicBezTo>
                      <a:pt x="5909573" y="2273817"/>
                      <a:pt x="5832469" y="2259295"/>
                      <a:pt x="5837310" y="2187032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9525" cap="flat">
                <a:solidFill>
                  <a:schemeClr val="accent1">
                    <a:lumMod val="60000"/>
                    <a:lumOff val="40000"/>
                  </a:schemeClr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</p:grp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6704B311-4A1F-D521-FFCC-C4A9701CFF8E}"/>
                </a:ext>
              </a:extLst>
            </p:cNvPr>
            <p:cNvSpPr/>
            <p:nvPr/>
          </p:nvSpPr>
          <p:spPr>
            <a:xfrm>
              <a:off x="5284645" y="4259807"/>
              <a:ext cx="49789" cy="41721"/>
            </a:xfrm>
            <a:custGeom>
              <a:avLst/>
              <a:gdLst>
                <a:gd name="connsiteX0" fmla="*/ 0 w 49789"/>
                <a:gd name="connsiteY0" fmla="*/ 41721 h 41721"/>
                <a:gd name="connsiteX1" fmla="*/ 45410 w 49789"/>
                <a:gd name="connsiteY1" fmla="*/ 36881 h 41721"/>
                <a:gd name="connsiteX2" fmla="*/ 49789 w 49789"/>
                <a:gd name="connsiteY2" fmla="*/ 0 h 41721"/>
                <a:gd name="connsiteX3" fmla="*/ 0 w 49789"/>
                <a:gd name="connsiteY3" fmla="*/ 41721 h 41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789" h="41721">
                  <a:moveTo>
                    <a:pt x="0" y="41721"/>
                  </a:moveTo>
                  <a:lnTo>
                    <a:pt x="45410" y="36881"/>
                  </a:lnTo>
                  <a:cubicBezTo>
                    <a:pt x="45410" y="36881"/>
                    <a:pt x="47023" y="23627"/>
                    <a:pt x="49789" y="0"/>
                  </a:cubicBezTo>
                  <a:cubicBezTo>
                    <a:pt x="33423" y="11064"/>
                    <a:pt x="16827" y="25701"/>
                    <a:pt x="0" y="41721"/>
                  </a:cubicBezTo>
                  <a:close/>
                </a:path>
              </a:pathLst>
            </a:custGeom>
            <a:solidFill>
              <a:srgbClr val="EDECE5"/>
            </a:solidFill>
            <a:ln w="11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grpSp>
          <p:nvGrpSpPr>
            <p:cNvPr id="59" name="Graphic 167">
              <a:extLst>
                <a:ext uri="{FF2B5EF4-FFF2-40B4-BE49-F238E27FC236}">
                  <a16:creationId xmlns:a16="http://schemas.microsoft.com/office/drawing/2014/main" id="{423D3298-370F-AAC7-E550-AE18AE32B8C7}"/>
                </a:ext>
              </a:extLst>
            </p:cNvPr>
            <p:cNvGrpSpPr/>
            <p:nvPr/>
          </p:nvGrpSpPr>
          <p:grpSpPr>
            <a:xfrm>
              <a:off x="4268003" y="3753011"/>
              <a:ext cx="2057135" cy="1483560"/>
              <a:chOff x="4268003" y="3753011"/>
              <a:chExt cx="2057135" cy="1483560"/>
            </a:xfrm>
            <a:solidFill>
              <a:srgbClr val="B2A499"/>
            </a:solidFill>
          </p:grpSpPr>
          <p:grpSp>
            <p:nvGrpSpPr>
              <p:cNvPr id="150" name="Graphic 167">
                <a:extLst>
                  <a:ext uri="{FF2B5EF4-FFF2-40B4-BE49-F238E27FC236}">
                    <a16:creationId xmlns:a16="http://schemas.microsoft.com/office/drawing/2014/main" id="{D52B5B47-CB4A-B0E0-3658-C70A65BEFA80}"/>
                  </a:ext>
                </a:extLst>
              </p:cNvPr>
              <p:cNvGrpSpPr/>
              <p:nvPr/>
            </p:nvGrpSpPr>
            <p:grpSpPr>
              <a:xfrm>
                <a:off x="4268003" y="3753011"/>
                <a:ext cx="2057135" cy="1483560"/>
                <a:chOff x="4268003" y="3753011"/>
                <a:chExt cx="2057135" cy="1483560"/>
              </a:xfrm>
              <a:grpFill/>
            </p:grpSpPr>
            <p:sp>
              <p:nvSpPr>
                <p:cNvPr id="154" name="Freeform: Shape 153">
                  <a:extLst>
                    <a:ext uri="{FF2B5EF4-FFF2-40B4-BE49-F238E27FC236}">
                      <a16:creationId xmlns:a16="http://schemas.microsoft.com/office/drawing/2014/main" id="{DBD8F5DF-1E0A-27C1-16CB-D1FCF32E6E61}"/>
                    </a:ext>
                  </a:extLst>
                </p:cNvPr>
                <p:cNvSpPr/>
                <p:nvPr/>
              </p:nvSpPr>
              <p:spPr>
                <a:xfrm>
                  <a:off x="4268003" y="3753011"/>
                  <a:ext cx="2057135" cy="1483560"/>
                </a:xfrm>
                <a:custGeom>
                  <a:avLst/>
                  <a:gdLst>
                    <a:gd name="connsiteX0" fmla="*/ 115 w 2057135"/>
                    <a:gd name="connsiteY0" fmla="*/ 1058510 h 1483560"/>
                    <a:gd name="connsiteX1" fmla="*/ 703732 w 2057135"/>
                    <a:gd name="connsiteY1" fmla="*/ 1483561 h 1483560"/>
                    <a:gd name="connsiteX2" fmla="*/ 1629094 w 2057135"/>
                    <a:gd name="connsiteY2" fmla="*/ 1150942 h 1483560"/>
                    <a:gd name="connsiteX3" fmla="*/ 1990526 w 2057135"/>
                    <a:gd name="connsiteY3" fmla="*/ 776141 h 1483560"/>
                    <a:gd name="connsiteX4" fmla="*/ 2000323 w 2057135"/>
                    <a:gd name="connsiteY4" fmla="*/ 134876 h 1483560"/>
                    <a:gd name="connsiteX5" fmla="*/ 827283 w 2057135"/>
                    <a:gd name="connsiteY5" fmla="*/ 382208 h 1483560"/>
                    <a:gd name="connsiteX6" fmla="*/ 0 w 2057135"/>
                    <a:gd name="connsiteY6" fmla="*/ 1058510 h 1483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057135" h="1483560">
                      <a:moveTo>
                        <a:pt x="115" y="1058510"/>
                      </a:moveTo>
                      <a:cubicBezTo>
                        <a:pt x="115" y="1058510"/>
                        <a:pt x="178411" y="1483561"/>
                        <a:pt x="703732" y="1483561"/>
                      </a:cubicBezTo>
                      <a:cubicBezTo>
                        <a:pt x="1229053" y="1483561"/>
                        <a:pt x="1445958" y="1309991"/>
                        <a:pt x="1629094" y="1150942"/>
                      </a:cubicBezTo>
                      <a:cubicBezTo>
                        <a:pt x="1812230" y="991894"/>
                        <a:pt x="1913422" y="979792"/>
                        <a:pt x="1990526" y="776141"/>
                      </a:cubicBezTo>
                      <a:cubicBezTo>
                        <a:pt x="2067630" y="572490"/>
                        <a:pt x="2086532" y="312711"/>
                        <a:pt x="2000323" y="134876"/>
                      </a:cubicBezTo>
                      <a:cubicBezTo>
                        <a:pt x="1873315" y="-127324"/>
                        <a:pt x="1459904" y="12824"/>
                        <a:pt x="827283" y="382208"/>
                      </a:cubicBezTo>
                      <a:cubicBezTo>
                        <a:pt x="194662" y="751592"/>
                        <a:pt x="0" y="1058510"/>
                        <a:pt x="0" y="1058510"/>
                      </a:cubicBezTo>
                      <a:close/>
                    </a:path>
                  </a:pathLst>
                </a:custGeom>
                <a:grpFill/>
                <a:ln w="9525" cap="flat">
                  <a:solidFill>
                    <a:schemeClr val="accent4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55" name="Freeform: Shape 154">
                  <a:extLst>
                    <a:ext uri="{FF2B5EF4-FFF2-40B4-BE49-F238E27FC236}">
                      <a16:creationId xmlns:a16="http://schemas.microsoft.com/office/drawing/2014/main" id="{4B4833F0-EA65-C2DE-4E63-D12630804624}"/>
                    </a:ext>
                  </a:extLst>
                </p:cNvPr>
                <p:cNvSpPr/>
                <p:nvPr/>
              </p:nvSpPr>
              <p:spPr>
                <a:xfrm>
                  <a:off x="4268003" y="3753011"/>
                  <a:ext cx="2057135" cy="1483560"/>
                </a:xfrm>
                <a:custGeom>
                  <a:avLst/>
                  <a:gdLst>
                    <a:gd name="connsiteX0" fmla="*/ 115 w 2057135"/>
                    <a:gd name="connsiteY0" fmla="*/ 1058510 h 1483560"/>
                    <a:gd name="connsiteX1" fmla="*/ 703732 w 2057135"/>
                    <a:gd name="connsiteY1" fmla="*/ 1483561 h 1483560"/>
                    <a:gd name="connsiteX2" fmla="*/ 1629094 w 2057135"/>
                    <a:gd name="connsiteY2" fmla="*/ 1150942 h 1483560"/>
                    <a:gd name="connsiteX3" fmla="*/ 1990526 w 2057135"/>
                    <a:gd name="connsiteY3" fmla="*/ 776141 h 1483560"/>
                    <a:gd name="connsiteX4" fmla="*/ 2000323 w 2057135"/>
                    <a:gd name="connsiteY4" fmla="*/ 134876 h 1483560"/>
                    <a:gd name="connsiteX5" fmla="*/ 827283 w 2057135"/>
                    <a:gd name="connsiteY5" fmla="*/ 382208 h 1483560"/>
                    <a:gd name="connsiteX6" fmla="*/ 0 w 2057135"/>
                    <a:gd name="connsiteY6" fmla="*/ 1058510 h 1483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057135" h="1483560">
                      <a:moveTo>
                        <a:pt x="115" y="1058510"/>
                      </a:moveTo>
                      <a:cubicBezTo>
                        <a:pt x="115" y="1058510"/>
                        <a:pt x="178411" y="1483561"/>
                        <a:pt x="703732" y="1483561"/>
                      </a:cubicBezTo>
                      <a:cubicBezTo>
                        <a:pt x="1229053" y="1483561"/>
                        <a:pt x="1445958" y="1309991"/>
                        <a:pt x="1629094" y="1150942"/>
                      </a:cubicBezTo>
                      <a:cubicBezTo>
                        <a:pt x="1812230" y="991894"/>
                        <a:pt x="1913422" y="979792"/>
                        <a:pt x="1990526" y="776141"/>
                      </a:cubicBezTo>
                      <a:cubicBezTo>
                        <a:pt x="2067630" y="572490"/>
                        <a:pt x="2086532" y="312711"/>
                        <a:pt x="2000323" y="134876"/>
                      </a:cubicBezTo>
                      <a:cubicBezTo>
                        <a:pt x="1873315" y="-127324"/>
                        <a:pt x="1459904" y="12824"/>
                        <a:pt x="827283" y="382208"/>
                      </a:cubicBezTo>
                      <a:cubicBezTo>
                        <a:pt x="194662" y="751592"/>
                        <a:pt x="0" y="1058510"/>
                        <a:pt x="0" y="1058510"/>
                      </a:cubicBezTo>
                      <a:close/>
                    </a:path>
                  </a:pathLst>
                </a:custGeom>
                <a:grpFill/>
                <a:ln w="9525" cap="flat">
                  <a:solidFill>
                    <a:schemeClr val="accent4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</p:grpSp>
          <p:grpSp>
            <p:nvGrpSpPr>
              <p:cNvPr id="151" name="Graphic 167">
                <a:extLst>
                  <a:ext uri="{FF2B5EF4-FFF2-40B4-BE49-F238E27FC236}">
                    <a16:creationId xmlns:a16="http://schemas.microsoft.com/office/drawing/2014/main" id="{846DC807-3F6B-524F-8ED4-7541722A5BB8}"/>
                  </a:ext>
                </a:extLst>
              </p:cNvPr>
              <p:cNvGrpSpPr/>
              <p:nvPr/>
            </p:nvGrpSpPr>
            <p:grpSpPr>
              <a:xfrm>
                <a:off x="4268003" y="3753011"/>
                <a:ext cx="2057135" cy="1483560"/>
                <a:chOff x="4268003" y="3753011"/>
                <a:chExt cx="2057135" cy="1483560"/>
              </a:xfrm>
              <a:grpFill/>
            </p:grpSpPr>
            <p:sp>
              <p:nvSpPr>
                <p:cNvPr id="152" name="Freeform: Shape 151">
                  <a:extLst>
                    <a:ext uri="{FF2B5EF4-FFF2-40B4-BE49-F238E27FC236}">
                      <a16:creationId xmlns:a16="http://schemas.microsoft.com/office/drawing/2014/main" id="{BF1FD1C1-EF4C-5CE3-533A-9542C311D083}"/>
                    </a:ext>
                  </a:extLst>
                </p:cNvPr>
                <p:cNvSpPr/>
                <p:nvPr/>
              </p:nvSpPr>
              <p:spPr>
                <a:xfrm>
                  <a:off x="4268003" y="3753011"/>
                  <a:ext cx="2057135" cy="1483560"/>
                </a:xfrm>
                <a:custGeom>
                  <a:avLst/>
                  <a:gdLst>
                    <a:gd name="connsiteX0" fmla="*/ 115 w 2057135"/>
                    <a:gd name="connsiteY0" fmla="*/ 1058510 h 1483560"/>
                    <a:gd name="connsiteX1" fmla="*/ 703732 w 2057135"/>
                    <a:gd name="connsiteY1" fmla="*/ 1483561 h 1483560"/>
                    <a:gd name="connsiteX2" fmla="*/ 1629094 w 2057135"/>
                    <a:gd name="connsiteY2" fmla="*/ 1150942 h 1483560"/>
                    <a:gd name="connsiteX3" fmla="*/ 1990526 w 2057135"/>
                    <a:gd name="connsiteY3" fmla="*/ 776141 h 1483560"/>
                    <a:gd name="connsiteX4" fmla="*/ 2000323 w 2057135"/>
                    <a:gd name="connsiteY4" fmla="*/ 134876 h 1483560"/>
                    <a:gd name="connsiteX5" fmla="*/ 827283 w 2057135"/>
                    <a:gd name="connsiteY5" fmla="*/ 382208 h 1483560"/>
                    <a:gd name="connsiteX6" fmla="*/ 0 w 2057135"/>
                    <a:gd name="connsiteY6" fmla="*/ 1058510 h 1483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057135" h="1483560">
                      <a:moveTo>
                        <a:pt x="115" y="1058510"/>
                      </a:moveTo>
                      <a:cubicBezTo>
                        <a:pt x="115" y="1058510"/>
                        <a:pt x="178411" y="1483561"/>
                        <a:pt x="703732" y="1483561"/>
                      </a:cubicBezTo>
                      <a:cubicBezTo>
                        <a:pt x="1229053" y="1483561"/>
                        <a:pt x="1445958" y="1309991"/>
                        <a:pt x="1629094" y="1150942"/>
                      </a:cubicBezTo>
                      <a:cubicBezTo>
                        <a:pt x="1812230" y="991894"/>
                        <a:pt x="1913422" y="979792"/>
                        <a:pt x="1990526" y="776141"/>
                      </a:cubicBezTo>
                      <a:cubicBezTo>
                        <a:pt x="2067630" y="572490"/>
                        <a:pt x="2086532" y="312711"/>
                        <a:pt x="2000323" y="134876"/>
                      </a:cubicBezTo>
                      <a:cubicBezTo>
                        <a:pt x="1873315" y="-127324"/>
                        <a:pt x="1459904" y="12824"/>
                        <a:pt x="827283" y="382208"/>
                      </a:cubicBezTo>
                      <a:cubicBezTo>
                        <a:pt x="194662" y="751592"/>
                        <a:pt x="0" y="1058510"/>
                        <a:pt x="0" y="1058510"/>
                      </a:cubicBezTo>
                      <a:close/>
                    </a:path>
                  </a:pathLst>
                </a:custGeom>
                <a:grpFill/>
                <a:ln w="9525" cap="flat">
                  <a:solidFill>
                    <a:schemeClr val="accent4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53" name="Freeform: Shape 152">
                  <a:extLst>
                    <a:ext uri="{FF2B5EF4-FFF2-40B4-BE49-F238E27FC236}">
                      <a16:creationId xmlns:a16="http://schemas.microsoft.com/office/drawing/2014/main" id="{C82D799A-0C56-12A8-1380-18F1A0401F25}"/>
                    </a:ext>
                  </a:extLst>
                </p:cNvPr>
                <p:cNvSpPr/>
                <p:nvPr/>
              </p:nvSpPr>
              <p:spPr>
                <a:xfrm>
                  <a:off x="4268003" y="3753011"/>
                  <a:ext cx="2057135" cy="1483560"/>
                </a:xfrm>
                <a:custGeom>
                  <a:avLst/>
                  <a:gdLst>
                    <a:gd name="connsiteX0" fmla="*/ 115 w 2057135"/>
                    <a:gd name="connsiteY0" fmla="*/ 1058510 h 1483560"/>
                    <a:gd name="connsiteX1" fmla="*/ 703732 w 2057135"/>
                    <a:gd name="connsiteY1" fmla="*/ 1483561 h 1483560"/>
                    <a:gd name="connsiteX2" fmla="*/ 1629094 w 2057135"/>
                    <a:gd name="connsiteY2" fmla="*/ 1150942 h 1483560"/>
                    <a:gd name="connsiteX3" fmla="*/ 1990526 w 2057135"/>
                    <a:gd name="connsiteY3" fmla="*/ 776141 h 1483560"/>
                    <a:gd name="connsiteX4" fmla="*/ 2000323 w 2057135"/>
                    <a:gd name="connsiteY4" fmla="*/ 134876 h 1483560"/>
                    <a:gd name="connsiteX5" fmla="*/ 827283 w 2057135"/>
                    <a:gd name="connsiteY5" fmla="*/ 382208 h 1483560"/>
                    <a:gd name="connsiteX6" fmla="*/ 0 w 2057135"/>
                    <a:gd name="connsiteY6" fmla="*/ 1058510 h 1483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057135" h="1483560">
                      <a:moveTo>
                        <a:pt x="115" y="1058510"/>
                      </a:moveTo>
                      <a:cubicBezTo>
                        <a:pt x="115" y="1058510"/>
                        <a:pt x="178411" y="1483561"/>
                        <a:pt x="703732" y="1483561"/>
                      </a:cubicBezTo>
                      <a:cubicBezTo>
                        <a:pt x="1229053" y="1483561"/>
                        <a:pt x="1445958" y="1309991"/>
                        <a:pt x="1629094" y="1150942"/>
                      </a:cubicBezTo>
                      <a:cubicBezTo>
                        <a:pt x="1812230" y="991894"/>
                        <a:pt x="1913422" y="979792"/>
                        <a:pt x="1990526" y="776141"/>
                      </a:cubicBezTo>
                      <a:cubicBezTo>
                        <a:pt x="2067630" y="572490"/>
                        <a:pt x="2086532" y="312711"/>
                        <a:pt x="2000323" y="134876"/>
                      </a:cubicBezTo>
                      <a:cubicBezTo>
                        <a:pt x="1873315" y="-127324"/>
                        <a:pt x="1459904" y="12824"/>
                        <a:pt x="827283" y="382208"/>
                      </a:cubicBezTo>
                      <a:cubicBezTo>
                        <a:pt x="194662" y="751592"/>
                        <a:pt x="0" y="1058510"/>
                        <a:pt x="0" y="1058510"/>
                      </a:cubicBezTo>
                      <a:close/>
                    </a:path>
                  </a:pathLst>
                </a:custGeom>
                <a:grpFill/>
                <a:ln w="9525" cap="flat">
                  <a:solidFill>
                    <a:schemeClr val="accent4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</p:grpSp>
        </p:grp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1C1A638A-F940-AA67-1228-511CFE43BB79}"/>
                </a:ext>
              </a:extLst>
            </p:cNvPr>
            <p:cNvSpPr/>
            <p:nvPr/>
          </p:nvSpPr>
          <p:spPr>
            <a:xfrm>
              <a:off x="4295779" y="4549782"/>
              <a:ext cx="1632667" cy="317855"/>
            </a:xfrm>
            <a:custGeom>
              <a:avLst/>
              <a:gdLst>
                <a:gd name="connsiteX0" fmla="*/ 0 w 1632667"/>
                <a:gd name="connsiteY0" fmla="*/ 314524 h 317855"/>
                <a:gd name="connsiteX1" fmla="*/ 531314 w 1632667"/>
                <a:gd name="connsiteY1" fmla="*/ 224166 h 317855"/>
                <a:gd name="connsiteX2" fmla="*/ 859092 w 1632667"/>
                <a:gd name="connsiteY2" fmla="*/ 238572 h 317855"/>
                <a:gd name="connsiteX3" fmla="*/ 1632667 w 1632667"/>
                <a:gd name="connsiteY3" fmla="*/ 0 h 317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32667" h="317855">
                  <a:moveTo>
                    <a:pt x="0" y="314524"/>
                  </a:moveTo>
                  <a:cubicBezTo>
                    <a:pt x="120439" y="338612"/>
                    <a:pt x="372265" y="224166"/>
                    <a:pt x="531314" y="224166"/>
                  </a:cubicBezTo>
                  <a:cubicBezTo>
                    <a:pt x="690363" y="224166"/>
                    <a:pt x="709610" y="238572"/>
                    <a:pt x="859092" y="238572"/>
                  </a:cubicBezTo>
                  <a:cubicBezTo>
                    <a:pt x="1150681" y="238572"/>
                    <a:pt x="1314570" y="0"/>
                    <a:pt x="1632667" y="0"/>
                  </a:cubicBezTo>
                </a:path>
              </a:pathLst>
            </a:custGeom>
            <a:solidFill>
              <a:srgbClr val="B2A499"/>
            </a:solidFill>
            <a:ln w="9525" cap="flat">
              <a:solidFill>
                <a:schemeClr val="accent4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FFB969BE-BC22-EAEA-ED33-AFC691550D5F}"/>
                </a:ext>
              </a:extLst>
            </p:cNvPr>
            <p:cNvSpPr/>
            <p:nvPr/>
          </p:nvSpPr>
          <p:spPr>
            <a:xfrm>
              <a:off x="5605508" y="4135219"/>
              <a:ext cx="718138" cy="394048"/>
            </a:xfrm>
            <a:custGeom>
              <a:avLst/>
              <a:gdLst>
                <a:gd name="connsiteX0" fmla="*/ 0 w 718138"/>
                <a:gd name="connsiteY0" fmla="*/ 394048 h 394048"/>
                <a:gd name="connsiteX1" fmla="*/ 381371 w 718138"/>
                <a:gd name="connsiteY1" fmla="*/ 303690 h 394048"/>
                <a:gd name="connsiteX2" fmla="*/ 718138 w 718138"/>
                <a:gd name="connsiteY2" fmla="*/ 0 h 394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8138" h="394048">
                  <a:moveTo>
                    <a:pt x="0" y="394048"/>
                  </a:moveTo>
                  <a:cubicBezTo>
                    <a:pt x="0" y="394048"/>
                    <a:pt x="133693" y="318443"/>
                    <a:pt x="381371" y="303690"/>
                  </a:cubicBezTo>
                  <a:cubicBezTo>
                    <a:pt x="583178" y="291589"/>
                    <a:pt x="718138" y="0"/>
                    <a:pt x="718138" y="0"/>
                  </a:cubicBezTo>
                </a:path>
              </a:pathLst>
            </a:custGeom>
            <a:solidFill>
              <a:srgbClr val="B2A499"/>
            </a:solidFill>
            <a:ln w="9525" cap="flat">
              <a:solidFill>
                <a:schemeClr val="accent4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2371CF94-1E33-8FEC-F69F-502E69CE51EE}"/>
                </a:ext>
              </a:extLst>
            </p:cNvPr>
            <p:cNvSpPr/>
            <p:nvPr/>
          </p:nvSpPr>
          <p:spPr>
            <a:xfrm>
              <a:off x="4525707" y="4833649"/>
              <a:ext cx="909918" cy="187272"/>
            </a:xfrm>
            <a:custGeom>
              <a:avLst/>
              <a:gdLst>
                <a:gd name="connsiteX0" fmla="*/ 909919 w 909918"/>
                <a:gd name="connsiteY0" fmla="*/ 183597 h 187272"/>
                <a:gd name="connsiteX1" fmla="*/ 354401 w 909918"/>
                <a:gd name="connsiteY1" fmla="*/ 108913 h 187272"/>
                <a:gd name="connsiteX2" fmla="*/ 0 w 909918"/>
                <a:gd name="connsiteY2" fmla="*/ 0 h 187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9918" h="187272">
                  <a:moveTo>
                    <a:pt x="909919" y="183597"/>
                  </a:moveTo>
                  <a:cubicBezTo>
                    <a:pt x="585829" y="208953"/>
                    <a:pt x="602656" y="94276"/>
                    <a:pt x="354401" y="108913"/>
                  </a:cubicBezTo>
                  <a:cubicBezTo>
                    <a:pt x="110412" y="123320"/>
                    <a:pt x="0" y="0"/>
                    <a:pt x="0" y="0"/>
                  </a:cubicBezTo>
                </a:path>
              </a:pathLst>
            </a:custGeom>
            <a:solidFill>
              <a:srgbClr val="B2A499"/>
            </a:solidFill>
            <a:ln w="9525" cap="flat">
              <a:solidFill>
                <a:schemeClr val="accent4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grpSp>
          <p:nvGrpSpPr>
            <p:cNvPr id="63" name="Graphic 167">
              <a:extLst>
                <a:ext uri="{FF2B5EF4-FFF2-40B4-BE49-F238E27FC236}">
                  <a16:creationId xmlns:a16="http://schemas.microsoft.com/office/drawing/2014/main" id="{CD86ED38-ED7D-7EE2-1DFB-5D7379ECE697}"/>
                </a:ext>
              </a:extLst>
            </p:cNvPr>
            <p:cNvGrpSpPr/>
            <p:nvPr/>
          </p:nvGrpSpPr>
          <p:grpSpPr>
            <a:xfrm>
              <a:off x="4386021" y="3762608"/>
              <a:ext cx="1940852" cy="1473964"/>
              <a:chOff x="4386021" y="3762608"/>
              <a:chExt cx="1940852" cy="1473964"/>
            </a:xfrm>
            <a:solidFill>
              <a:srgbClr val="B2A499"/>
            </a:solidFill>
          </p:grpSpPr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D4C77658-7A44-BB0C-236B-03699405364C}"/>
                  </a:ext>
                </a:extLst>
              </p:cNvPr>
              <p:cNvSpPr/>
              <p:nvPr/>
            </p:nvSpPr>
            <p:spPr>
              <a:xfrm>
                <a:off x="4386021" y="4311440"/>
                <a:ext cx="662817" cy="892284"/>
              </a:xfrm>
              <a:custGeom>
                <a:avLst/>
                <a:gdLst>
                  <a:gd name="connsiteX0" fmla="*/ 346449 w 662817"/>
                  <a:gd name="connsiteY0" fmla="*/ 892285 h 892284"/>
                  <a:gd name="connsiteX1" fmla="*/ 0 w 662817"/>
                  <a:gd name="connsiteY1" fmla="*/ 552059 h 892284"/>
                  <a:gd name="connsiteX2" fmla="*/ 662817 w 662817"/>
                  <a:gd name="connsiteY2" fmla="*/ 0 h 8922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62817" h="892284">
                    <a:moveTo>
                      <a:pt x="346449" y="892285"/>
                    </a:moveTo>
                    <a:cubicBezTo>
                      <a:pt x="109721" y="761819"/>
                      <a:pt x="0" y="552059"/>
                      <a:pt x="0" y="552059"/>
                    </a:cubicBezTo>
                    <a:cubicBezTo>
                      <a:pt x="0" y="552059"/>
                      <a:pt x="477261" y="339880"/>
                      <a:pt x="662817" y="0"/>
                    </a:cubicBezTo>
                  </a:path>
                </a:pathLst>
              </a:custGeom>
              <a:grpFill/>
              <a:ln w="9525" cap="flat">
                <a:solidFill>
                  <a:schemeClr val="accent4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761332FF-C4B8-7A6E-1D33-D528A2B8EF49}"/>
                  </a:ext>
                </a:extLst>
              </p:cNvPr>
              <p:cNvSpPr/>
              <p:nvPr/>
            </p:nvSpPr>
            <p:spPr>
              <a:xfrm>
                <a:off x="4460705" y="4849554"/>
                <a:ext cx="346103" cy="372035"/>
              </a:xfrm>
              <a:custGeom>
                <a:avLst/>
                <a:gdLst>
                  <a:gd name="connsiteX0" fmla="*/ 346103 w 346103"/>
                  <a:gd name="connsiteY0" fmla="*/ 372035 h 372035"/>
                  <a:gd name="connsiteX1" fmla="*/ 0 w 346103"/>
                  <a:gd name="connsiteY1" fmla="*/ 0 h 3720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46103" h="372035">
                    <a:moveTo>
                      <a:pt x="346103" y="372035"/>
                    </a:moveTo>
                    <a:cubicBezTo>
                      <a:pt x="104649" y="250674"/>
                      <a:pt x="0" y="0"/>
                      <a:pt x="0" y="0"/>
                    </a:cubicBezTo>
                  </a:path>
                </a:pathLst>
              </a:custGeom>
              <a:grpFill/>
              <a:ln w="9525" cap="flat">
                <a:solidFill>
                  <a:schemeClr val="accent4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057F66C1-BDB4-78A2-00BD-A5A99FECC074}"/>
                  </a:ext>
                </a:extLst>
              </p:cNvPr>
              <p:cNvSpPr/>
              <p:nvPr/>
            </p:nvSpPr>
            <p:spPr>
              <a:xfrm>
                <a:off x="4525707" y="4833649"/>
                <a:ext cx="413756" cy="402461"/>
              </a:xfrm>
              <a:custGeom>
                <a:avLst/>
                <a:gdLst>
                  <a:gd name="connsiteX0" fmla="*/ 413757 w 413756"/>
                  <a:gd name="connsiteY0" fmla="*/ 402462 h 402461"/>
                  <a:gd name="connsiteX1" fmla="*/ 0 w 413756"/>
                  <a:gd name="connsiteY1" fmla="*/ 0 h 4024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13756" h="402461">
                    <a:moveTo>
                      <a:pt x="413757" y="402462"/>
                    </a:moveTo>
                    <a:cubicBezTo>
                      <a:pt x="299426" y="352327"/>
                      <a:pt x="151788" y="288707"/>
                      <a:pt x="0" y="0"/>
                    </a:cubicBezTo>
                  </a:path>
                </a:pathLst>
              </a:custGeom>
              <a:grpFill/>
              <a:ln w="9525" cap="flat">
                <a:solidFill>
                  <a:schemeClr val="accent4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D44CDF4F-2ED8-435E-52A7-6D9E89302338}"/>
                  </a:ext>
                </a:extLst>
              </p:cNvPr>
              <p:cNvSpPr/>
              <p:nvPr/>
            </p:nvSpPr>
            <p:spPr>
              <a:xfrm>
                <a:off x="4588290" y="4279861"/>
                <a:ext cx="579950" cy="956711"/>
              </a:xfrm>
              <a:custGeom>
                <a:avLst/>
                <a:gdLst>
                  <a:gd name="connsiteX0" fmla="*/ 444298 w 579950"/>
                  <a:gd name="connsiteY0" fmla="*/ 956711 h 956711"/>
                  <a:gd name="connsiteX1" fmla="*/ 0 w 579950"/>
                  <a:gd name="connsiteY1" fmla="*/ 537423 h 956711"/>
                  <a:gd name="connsiteX2" fmla="*/ 301501 w 579950"/>
                  <a:gd name="connsiteY2" fmla="*/ 365466 h 956711"/>
                  <a:gd name="connsiteX3" fmla="*/ 579950 w 579950"/>
                  <a:gd name="connsiteY3" fmla="*/ 0 h 9567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79950" h="956711">
                    <a:moveTo>
                      <a:pt x="444298" y="956711"/>
                    </a:moveTo>
                    <a:cubicBezTo>
                      <a:pt x="189475" y="809649"/>
                      <a:pt x="65694" y="669617"/>
                      <a:pt x="0" y="537423"/>
                    </a:cubicBezTo>
                    <a:cubicBezTo>
                      <a:pt x="0" y="537423"/>
                      <a:pt x="196505" y="457783"/>
                      <a:pt x="301501" y="365466"/>
                    </a:cubicBezTo>
                    <a:cubicBezTo>
                      <a:pt x="457552" y="228085"/>
                      <a:pt x="579950" y="0"/>
                      <a:pt x="579950" y="0"/>
                    </a:cubicBezTo>
                  </a:path>
                </a:pathLst>
              </a:custGeom>
              <a:grpFill/>
              <a:ln w="9525" cap="flat">
                <a:solidFill>
                  <a:schemeClr val="accent4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51270B54-DD70-B528-A5F5-C58F91C9BF9C}"/>
                  </a:ext>
                </a:extLst>
              </p:cNvPr>
              <p:cNvSpPr/>
              <p:nvPr/>
            </p:nvSpPr>
            <p:spPr>
              <a:xfrm>
                <a:off x="4667698" y="4797344"/>
                <a:ext cx="444413" cy="434847"/>
              </a:xfrm>
              <a:custGeom>
                <a:avLst/>
                <a:gdLst>
                  <a:gd name="connsiteX0" fmla="*/ 0 w 444413"/>
                  <a:gd name="connsiteY0" fmla="*/ 0 h 434847"/>
                  <a:gd name="connsiteX1" fmla="*/ 444414 w 444413"/>
                  <a:gd name="connsiteY1" fmla="*/ 434848 h 434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44413" h="434847">
                    <a:moveTo>
                      <a:pt x="0" y="0"/>
                    </a:moveTo>
                    <a:cubicBezTo>
                      <a:pt x="46216" y="97043"/>
                      <a:pt x="245027" y="317060"/>
                      <a:pt x="444414" y="434848"/>
                    </a:cubicBezTo>
                  </a:path>
                </a:pathLst>
              </a:custGeom>
              <a:grpFill/>
              <a:ln w="9525" cap="flat">
                <a:solidFill>
                  <a:schemeClr val="accent4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1AFED82E-2F30-2E8A-4CC1-98FABD14951C}"/>
                  </a:ext>
                </a:extLst>
              </p:cNvPr>
              <p:cNvSpPr/>
              <p:nvPr/>
            </p:nvSpPr>
            <p:spPr>
              <a:xfrm>
                <a:off x="4724287" y="4785243"/>
                <a:ext cx="474033" cy="439112"/>
              </a:xfrm>
              <a:custGeom>
                <a:avLst/>
                <a:gdLst>
                  <a:gd name="connsiteX0" fmla="*/ 0 w 474033"/>
                  <a:gd name="connsiteY0" fmla="*/ 0 h 439112"/>
                  <a:gd name="connsiteX1" fmla="*/ 474034 w 474033"/>
                  <a:gd name="connsiteY1" fmla="*/ 439112 h 439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74033" h="439112">
                    <a:moveTo>
                      <a:pt x="0" y="0"/>
                    </a:moveTo>
                    <a:cubicBezTo>
                      <a:pt x="154093" y="107530"/>
                      <a:pt x="224512" y="329392"/>
                      <a:pt x="474034" y="439112"/>
                    </a:cubicBezTo>
                  </a:path>
                </a:pathLst>
              </a:custGeom>
              <a:grpFill/>
              <a:ln w="9525" cap="flat">
                <a:solidFill>
                  <a:schemeClr val="accent4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528127A2-1209-8D90-C9D2-B211974E5E8C}"/>
                  </a:ext>
                </a:extLst>
              </p:cNvPr>
              <p:cNvSpPr/>
              <p:nvPr/>
            </p:nvSpPr>
            <p:spPr>
              <a:xfrm>
                <a:off x="4827093" y="4175557"/>
                <a:ext cx="525320" cy="1031279"/>
              </a:xfrm>
              <a:custGeom>
                <a:avLst/>
                <a:gdLst>
                  <a:gd name="connsiteX0" fmla="*/ 486135 w 525320"/>
                  <a:gd name="connsiteY0" fmla="*/ 1031279 h 1031279"/>
                  <a:gd name="connsiteX1" fmla="*/ 0 w 525320"/>
                  <a:gd name="connsiteY1" fmla="*/ 598391 h 1031279"/>
                  <a:gd name="connsiteX2" fmla="*/ 525321 w 525320"/>
                  <a:gd name="connsiteY2" fmla="*/ 0 h 10312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25320" h="1031279">
                    <a:moveTo>
                      <a:pt x="486135" y="1031279"/>
                    </a:moveTo>
                    <a:cubicBezTo>
                      <a:pt x="286748" y="942996"/>
                      <a:pt x="175875" y="689901"/>
                      <a:pt x="0" y="598391"/>
                    </a:cubicBezTo>
                    <a:cubicBezTo>
                      <a:pt x="173455" y="509186"/>
                      <a:pt x="418136" y="300924"/>
                      <a:pt x="525321" y="0"/>
                    </a:cubicBezTo>
                  </a:path>
                </a:pathLst>
              </a:custGeom>
              <a:grpFill/>
              <a:ln w="9525" cap="flat">
                <a:solidFill>
                  <a:schemeClr val="accent4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96865F86-E046-C98B-B959-9AA84DC2B23F}"/>
                  </a:ext>
                </a:extLst>
              </p:cNvPr>
              <p:cNvSpPr/>
              <p:nvPr/>
            </p:nvSpPr>
            <p:spPr>
              <a:xfrm>
                <a:off x="4961246" y="4071139"/>
                <a:ext cx="579720" cy="1113915"/>
              </a:xfrm>
              <a:custGeom>
                <a:avLst/>
                <a:gdLst>
                  <a:gd name="connsiteX0" fmla="*/ 445451 w 579720"/>
                  <a:gd name="connsiteY0" fmla="*/ 1113916 h 1113915"/>
                  <a:gd name="connsiteX1" fmla="*/ 0 w 579720"/>
                  <a:gd name="connsiteY1" fmla="*/ 707305 h 1113915"/>
                  <a:gd name="connsiteX2" fmla="*/ 579720 w 579720"/>
                  <a:gd name="connsiteY2" fmla="*/ 0 h 1113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79720" h="1113915">
                    <a:moveTo>
                      <a:pt x="445451" y="1113916"/>
                    </a:moveTo>
                    <a:cubicBezTo>
                      <a:pt x="230390" y="997971"/>
                      <a:pt x="150866" y="776226"/>
                      <a:pt x="0" y="707305"/>
                    </a:cubicBezTo>
                    <a:cubicBezTo>
                      <a:pt x="150866" y="609801"/>
                      <a:pt x="463546" y="364198"/>
                      <a:pt x="579720" y="0"/>
                    </a:cubicBezTo>
                  </a:path>
                </a:pathLst>
              </a:custGeom>
              <a:grpFill/>
              <a:ln w="9525" cap="flat">
                <a:solidFill>
                  <a:schemeClr val="accent4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CF605BB7-6A3D-9E78-D62E-F9837EE34270}"/>
                  </a:ext>
                </a:extLst>
              </p:cNvPr>
              <p:cNvSpPr/>
              <p:nvPr/>
            </p:nvSpPr>
            <p:spPr>
              <a:xfrm>
                <a:off x="6026525" y="4135334"/>
                <a:ext cx="297236" cy="297581"/>
              </a:xfrm>
              <a:custGeom>
                <a:avLst/>
                <a:gdLst>
                  <a:gd name="connsiteX0" fmla="*/ 0 w 297236"/>
                  <a:gd name="connsiteY0" fmla="*/ 297582 h 297581"/>
                  <a:gd name="connsiteX1" fmla="*/ 297236 w 297236"/>
                  <a:gd name="connsiteY1" fmla="*/ 0 h 297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7236" h="297581">
                    <a:moveTo>
                      <a:pt x="0" y="297582"/>
                    </a:moveTo>
                    <a:cubicBezTo>
                      <a:pt x="99578" y="115713"/>
                      <a:pt x="297236" y="0"/>
                      <a:pt x="297236" y="0"/>
                    </a:cubicBezTo>
                  </a:path>
                </a:pathLst>
              </a:custGeom>
              <a:grpFill/>
              <a:ln w="9525" cap="flat">
                <a:solidFill>
                  <a:schemeClr val="accent4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40BEEFEC-CD3C-B2C9-07ED-7847AF14DDC8}"/>
                  </a:ext>
                </a:extLst>
              </p:cNvPr>
              <p:cNvSpPr/>
              <p:nvPr/>
            </p:nvSpPr>
            <p:spPr>
              <a:xfrm>
                <a:off x="5079496" y="3941940"/>
                <a:ext cx="871193" cy="843417"/>
              </a:xfrm>
              <a:custGeom>
                <a:avLst/>
                <a:gdLst>
                  <a:gd name="connsiteX0" fmla="*/ 871194 w 871193"/>
                  <a:gd name="connsiteY0" fmla="*/ 0 h 843417"/>
                  <a:gd name="connsiteX1" fmla="*/ 0 w 871193"/>
                  <a:gd name="connsiteY1" fmla="*/ 843418 h 843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71193" h="843417">
                    <a:moveTo>
                      <a:pt x="871194" y="0"/>
                    </a:moveTo>
                    <a:cubicBezTo>
                      <a:pt x="453634" y="258511"/>
                      <a:pt x="283752" y="643455"/>
                      <a:pt x="0" y="843418"/>
                    </a:cubicBezTo>
                  </a:path>
                </a:pathLst>
              </a:custGeom>
              <a:grpFill/>
              <a:ln w="9525" cap="flat">
                <a:solidFill>
                  <a:schemeClr val="accent4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713317D2-76EB-544B-EF8A-4417A6008033}"/>
                  </a:ext>
                </a:extLst>
              </p:cNvPr>
              <p:cNvSpPr/>
              <p:nvPr/>
            </p:nvSpPr>
            <p:spPr>
              <a:xfrm>
                <a:off x="5079611" y="4785243"/>
                <a:ext cx="435538" cy="364428"/>
              </a:xfrm>
              <a:custGeom>
                <a:avLst/>
                <a:gdLst>
                  <a:gd name="connsiteX0" fmla="*/ 435539 w 435538"/>
                  <a:gd name="connsiteY0" fmla="*/ 364428 h 364428"/>
                  <a:gd name="connsiteX1" fmla="*/ 0 w 435538"/>
                  <a:gd name="connsiteY1" fmla="*/ 0 h 364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5538" h="364428">
                    <a:moveTo>
                      <a:pt x="435539" y="364428"/>
                    </a:moveTo>
                    <a:cubicBezTo>
                      <a:pt x="229467" y="297121"/>
                      <a:pt x="171495" y="78487"/>
                      <a:pt x="0" y="0"/>
                    </a:cubicBezTo>
                  </a:path>
                </a:pathLst>
              </a:custGeom>
              <a:grpFill/>
              <a:ln w="9525" cap="flat">
                <a:solidFill>
                  <a:schemeClr val="accent4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3F44B5D6-AF49-C8AB-FF22-8E4996158C56}"/>
                  </a:ext>
                </a:extLst>
              </p:cNvPr>
              <p:cNvSpPr/>
              <p:nvPr/>
            </p:nvSpPr>
            <p:spPr>
              <a:xfrm>
                <a:off x="5229670" y="3762608"/>
                <a:ext cx="884678" cy="1020445"/>
              </a:xfrm>
              <a:custGeom>
                <a:avLst/>
                <a:gdLst>
                  <a:gd name="connsiteX0" fmla="*/ 0 w 884678"/>
                  <a:gd name="connsiteY0" fmla="*/ 1020446 h 1020445"/>
                  <a:gd name="connsiteX1" fmla="*/ 884678 w 884678"/>
                  <a:gd name="connsiteY1" fmla="*/ 0 h 1020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4678" h="1020445">
                    <a:moveTo>
                      <a:pt x="0" y="1020446"/>
                    </a:moveTo>
                    <a:cubicBezTo>
                      <a:pt x="216444" y="748795"/>
                      <a:pt x="734965" y="321324"/>
                      <a:pt x="884678" y="0"/>
                    </a:cubicBezTo>
                  </a:path>
                </a:pathLst>
              </a:custGeom>
              <a:grpFill/>
              <a:ln w="9525" cap="flat">
                <a:solidFill>
                  <a:schemeClr val="accent4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9F9F70ED-3093-F12B-D72E-9035947331A0}"/>
                  </a:ext>
                </a:extLst>
              </p:cNvPr>
              <p:cNvSpPr/>
              <p:nvPr/>
            </p:nvSpPr>
            <p:spPr>
              <a:xfrm>
                <a:off x="5229785" y="4783053"/>
                <a:ext cx="394624" cy="317059"/>
              </a:xfrm>
              <a:custGeom>
                <a:avLst/>
                <a:gdLst>
                  <a:gd name="connsiteX0" fmla="*/ 394625 w 394624"/>
                  <a:gd name="connsiteY0" fmla="*/ 317060 h 317059"/>
                  <a:gd name="connsiteX1" fmla="*/ 0 w 394624"/>
                  <a:gd name="connsiteY1" fmla="*/ 0 h 317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4624" h="317059">
                    <a:moveTo>
                      <a:pt x="394625" y="317060"/>
                    </a:moveTo>
                    <a:cubicBezTo>
                      <a:pt x="169767" y="214370"/>
                      <a:pt x="113869" y="76528"/>
                      <a:pt x="0" y="0"/>
                    </a:cubicBezTo>
                  </a:path>
                </a:pathLst>
              </a:custGeom>
              <a:grpFill/>
              <a:ln w="9525" cap="flat">
                <a:solidFill>
                  <a:schemeClr val="accent4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3A78CAC2-88E2-FB72-7159-C229A8CDF181}"/>
                  </a:ext>
                </a:extLst>
              </p:cNvPr>
              <p:cNvSpPr/>
              <p:nvPr/>
            </p:nvSpPr>
            <p:spPr>
              <a:xfrm>
                <a:off x="5333512" y="4758274"/>
                <a:ext cx="397736" cy="277297"/>
              </a:xfrm>
              <a:custGeom>
                <a:avLst/>
                <a:gdLst>
                  <a:gd name="connsiteX0" fmla="*/ 0 w 397736"/>
                  <a:gd name="connsiteY0" fmla="*/ 0 h 277297"/>
                  <a:gd name="connsiteX1" fmla="*/ 397736 w 397736"/>
                  <a:gd name="connsiteY1" fmla="*/ 277298 h 2772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7736" h="277297">
                    <a:moveTo>
                      <a:pt x="0" y="0"/>
                    </a:moveTo>
                    <a:cubicBezTo>
                      <a:pt x="111103" y="85517"/>
                      <a:pt x="218058" y="239610"/>
                      <a:pt x="397736" y="277298"/>
                    </a:cubicBezTo>
                  </a:path>
                </a:pathLst>
              </a:custGeom>
              <a:grpFill/>
              <a:ln w="9525" cap="flat">
                <a:solidFill>
                  <a:schemeClr val="accent4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58667C69-2DE1-0845-440E-913CEA135DEB}"/>
                  </a:ext>
                </a:extLst>
              </p:cNvPr>
              <p:cNvSpPr/>
              <p:nvPr/>
            </p:nvSpPr>
            <p:spPr>
              <a:xfrm>
                <a:off x="5412114" y="4727501"/>
                <a:ext cx="425973" cy="226817"/>
              </a:xfrm>
              <a:custGeom>
                <a:avLst/>
                <a:gdLst>
                  <a:gd name="connsiteX0" fmla="*/ 0 w 425973"/>
                  <a:gd name="connsiteY0" fmla="*/ 0 h 226817"/>
                  <a:gd name="connsiteX1" fmla="*/ 425974 w 425973"/>
                  <a:gd name="connsiteY1" fmla="*/ 226817 h 226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25973" h="226817">
                    <a:moveTo>
                      <a:pt x="0" y="0"/>
                    </a:moveTo>
                    <a:cubicBezTo>
                      <a:pt x="117212" y="81484"/>
                      <a:pt x="253210" y="216329"/>
                      <a:pt x="425974" y="226817"/>
                    </a:cubicBezTo>
                  </a:path>
                </a:pathLst>
              </a:custGeom>
              <a:grpFill/>
              <a:ln w="9525" cap="flat">
                <a:solidFill>
                  <a:schemeClr val="accent4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A65B9AE3-2C9C-08E9-320E-693D40B01602}"/>
                  </a:ext>
                </a:extLst>
              </p:cNvPr>
              <p:cNvSpPr/>
              <p:nvPr/>
            </p:nvSpPr>
            <p:spPr>
              <a:xfrm>
                <a:off x="5549957" y="4659848"/>
                <a:ext cx="540764" cy="116002"/>
              </a:xfrm>
              <a:custGeom>
                <a:avLst/>
                <a:gdLst>
                  <a:gd name="connsiteX0" fmla="*/ 0 w 540764"/>
                  <a:gd name="connsiteY0" fmla="*/ 0 h 116002"/>
                  <a:gd name="connsiteX1" fmla="*/ 540765 w 540764"/>
                  <a:gd name="connsiteY1" fmla="*/ 98426 h 116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40764" h="116002">
                    <a:moveTo>
                      <a:pt x="0" y="0"/>
                    </a:moveTo>
                    <a:cubicBezTo>
                      <a:pt x="129198" y="73416"/>
                      <a:pt x="332157" y="151788"/>
                      <a:pt x="540765" y="98426"/>
                    </a:cubicBezTo>
                  </a:path>
                </a:pathLst>
              </a:custGeom>
              <a:grpFill/>
              <a:ln w="9525" cap="flat">
                <a:solidFill>
                  <a:schemeClr val="accent4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1B394E88-ACE6-039D-E611-2854E5386CD0}"/>
                  </a:ext>
                </a:extLst>
              </p:cNvPr>
              <p:cNvSpPr/>
              <p:nvPr/>
            </p:nvSpPr>
            <p:spPr>
              <a:xfrm>
                <a:off x="5633399" y="4619510"/>
                <a:ext cx="565083" cy="85981"/>
              </a:xfrm>
              <a:custGeom>
                <a:avLst/>
                <a:gdLst>
                  <a:gd name="connsiteX0" fmla="*/ 0 w 565083"/>
                  <a:gd name="connsiteY0" fmla="*/ 0 h 85981"/>
                  <a:gd name="connsiteX1" fmla="*/ 565083 w 565083"/>
                  <a:gd name="connsiteY1" fmla="*/ 27430 h 85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65083" h="85981">
                    <a:moveTo>
                      <a:pt x="0" y="0"/>
                    </a:moveTo>
                    <a:cubicBezTo>
                      <a:pt x="135191" y="69382"/>
                      <a:pt x="331121" y="138764"/>
                      <a:pt x="565083" y="27430"/>
                    </a:cubicBezTo>
                  </a:path>
                </a:pathLst>
              </a:custGeom>
              <a:grpFill/>
              <a:ln w="9525" cap="flat">
                <a:solidFill>
                  <a:schemeClr val="accent4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6DD5772F-2241-1D13-44B3-16F51C504467}"/>
                  </a:ext>
                </a:extLst>
              </p:cNvPr>
              <p:cNvSpPr/>
              <p:nvPr/>
            </p:nvSpPr>
            <p:spPr>
              <a:xfrm>
                <a:off x="5707045" y="4570413"/>
                <a:ext cx="534541" cy="78487"/>
              </a:xfrm>
              <a:custGeom>
                <a:avLst/>
                <a:gdLst>
                  <a:gd name="connsiteX0" fmla="*/ 0 w 534541"/>
                  <a:gd name="connsiteY0" fmla="*/ 19247 h 78487"/>
                  <a:gd name="connsiteX1" fmla="*/ 534541 w 534541"/>
                  <a:gd name="connsiteY1" fmla="*/ 0 h 78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34541" h="78487">
                    <a:moveTo>
                      <a:pt x="0" y="19247"/>
                    </a:moveTo>
                    <a:cubicBezTo>
                      <a:pt x="141184" y="84595"/>
                      <a:pt x="377337" y="118018"/>
                      <a:pt x="534541" y="0"/>
                    </a:cubicBezTo>
                  </a:path>
                </a:pathLst>
              </a:custGeom>
              <a:grpFill/>
              <a:ln w="9525" cap="flat">
                <a:solidFill>
                  <a:schemeClr val="accent4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08415563-9CD5-9125-EDC4-34D476533565}"/>
                  </a:ext>
                </a:extLst>
              </p:cNvPr>
              <p:cNvSpPr/>
              <p:nvPr/>
            </p:nvSpPr>
            <p:spPr>
              <a:xfrm>
                <a:off x="5928446" y="4315589"/>
                <a:ext cx="378719" cy="234193"/>
              </a:xfrm>
              <a:custGeom>
                <a:avLst/>
                <a:gdLst>
                  <a:gd name="connsiteX0" fmla="*/ 378720 w 378719"/>
                  <a:gd name="connsiteY0" fmla="*/ 0 h 234193"/>
                  <a:gd name="connsiteX1" fmla="*/ 0 w 378719"/>
                  <a:gd name="connsiteY1" fmla="*/ 234193 h 234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78719" h="234193">
                    <a:moveTo>
                      <a:pt x="378720" y="0"/>
                    </a:moveTo>
                    <a:cubicBezTo>
                      <a:pt x="302423" y="134154"/>
                      <a:pt x="213793" y="213678"/>
                      <a:pt x="0" y="234193"/>
                    </a:cubicBezTo>
                  </a:path>
                </a:pathLst>
              </a:custGeom>
              <a:grpFill/>
              <a:ln w="9525" cap="flat">
                <a:solidFill>
                  <a:schemeClr val="accent4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E81CFBE3-9AC4-755E-7F02-A17FB809269D}"/>
                  </a:ext>
                </a:extLst>
              </p:cNvPr>
              <p:cNvSpPr/>
              <p:nvPr/>
            </p:nvSpPr>
            <p:spPr>
              <a:xfrm>
                <a:off x="5915998" y="4071254"/>
                <a:ext cx="410875" cy="373879"/>
              </a:xfrm>
              <a:custGeom>
                <a:avLst/>
                <a:gdLst>
                  <a:gd name="connsiteX0" fmla="*/ 0 w 410875"/>
                  <a:gd name="connsiteY0" fmla="*/ 373879 h 373879"/>
                  <a:gd name="connsiteX1" fmla="*/ 410876 w 410875"/>
                  <a:gd name="connsiteY1" fmla="*/ 0 h 373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10875" h="373879">
                    <a:moveTo>
                      <a:pt x="0" y="373879"/>
                    </a:moveTo>
                    <a:cubicBezTo>
                      <a:pt x="49213" y="232234"/>
                      <a:pt x="293548" y="22705"/>
                      <a:pt x="410876" y="0"/>
                    </a:cubicBezTo>
                  </a:path>
                </a:pathLst>
              </a:custGeom>
              <a:grpFill/>
              <a:ln w="9525" cap="flat">
                <a:solidFill>
                  <a:schemeClr val="accent4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4F8F24E1-21A1-DA96-0B31-2A062DF21C37}"/>
                  </a:ext>
                </a:extLst>
              </p:cNvPr>
              <p:cNvSpPr/>
              <p:nvPr/>
            </p:nvSpPr>
            <p:spPr>
              <a:xfrm>
                <a:off x="5752455" y="3846972"/>
                <a:ext cx="491321" cy="628356"/>
              </a:xfrm>
              <a:custGeom>
                <a:avLst/>
                <a:gdLst>
                  <a:gd name="connsiteX0" fmla="*/ 0 w 491321"/>
                  <a:gd name="connsiteY0" fmla="*/ 628357 h 628356"/>
                  <a:gd name="connsiteX1" fmla="*/ 491322 w 491321"/>
                  <a:gd name="connsiteY1" fmla="*/ 0 h 628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1321" h="628356">
                    <a:moveTo>
                      <a:pt x="0" y="628357"/>
                    </a:moveTo>
                    <a:cubicBezTo>
                      <a:pt x="100616" y="437153"/>
                      <a:pt x="390245" y="412719"/>
                      <a:pt x="491322" y="0"/>
                    </a:cubicBezTo>
                  </a:path>
                </a:pathLst>
              </a:custGeom>
              <a:grpFill/>
              <a:ln w="9525" cap="flat">
                <a:solidFill>
                  <a:schemeClr val="accent4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1DF3E089-73A8-11C0-76EC-8D0767D2BC03}"/>
                  </a:ext>
                </a:extLst>
              </p:cNvPr>
              <p:cNvSpPr/>
              <p:nvPr/>
            </p:nvSpPr>
            <p:spPr>
              <a:xfrm>
                <a:off x="5489337" y="4653164"/>
                <a:ext cx="425973" cy="226817"/>
              </a:xfrm>
              <a:custGeom>
                <a:avLst/>
                <a:gdLst>
                  <a:gd name="connsiteX0" fmla="*/ 0 w 425973"/>
                  <a:gd name="connsiteY0" fmla="*/ 0 h 226817"/>
                  <a:gd name="connsiteX1" fmla="*/ 425974 w 425973"/>
                  <a:gd name="connsiteY1" fmla="*/ 226817 h 226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25973" h="226817">
                    <a:moveTo>
                      <a:pt x="0" y="0"/>
                    </a:moveTo>
                    <a:cubicBezTo>
                      <a:pt x="117212" y="81484"/>
                      <a:pt x="253210" y="216329"/>
                      <a:pt x="425974" y="226817"/>
                    </a:cubicBezTo>
                  </a:path>
                </a:pathLst>
              </a:custGeom>
              <a:grpFill/>
              <a:ln w="9525" cap="flat">
                <a:solidFill>
                  <a:schemeClr val="accent4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226CF294-BD72-B9EB-C021-3CC59EC19A4F}"/>
                  </a:ext>
                </a:extLst>
              </p:cNvPr>
              <p:cNvSpPr/>
              <p:nvPr/>
            </p:nvSpPr>
            <p:spPr>
              <a:xfrm>
                <a:off x="5698517" y="3796961"/>
                <a:ext cx="491321" cy="628356"/>
              </a:xfrm>
              <a:custGeom>
                <a:avLst/>
                <a:gdLst>
                  <a:gd name="connsiteX0" fmla="*/ 0 w 491321"/>
                  <a:gd name="connsiteY0" fmla="*/ 628357 h 628356"/>
                  <a:gd name="connsiteX1" fmla="*/ 491322 w 491321"/>
                  <a:gd name="connsiteY1" fmla="*/ 0 h 628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1321" h="628356">
                    <a:moveTo>
                      <a:pt x="0" y="628357"/>
                    </a:moveTo>
                    <a:cubicBezTo>
                      <a:pt x="100616" y="437153"/>
                      <a:pt x="390245" y="412719"/>
                      <a:pt x="491322" y="0"/>
                    </a:cubicBezTo>
                  </a:path>
                </a:pathLst>
              </a:custGeom>
              <a:grpFill/>
              <a:ln w="9525" cap="flat">
                <a:solidFill>
                  <a:schemeClr val="accent4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C00CDF4B-D868-59A8-0FFD-D6C26197AEC0}"/>
                  </a:ext>
                </a:extLst>
              </p:cNvPr>
              <p:cNvSpPr/>
              <p:nvPr/>
            </p:nvSpPr>
            <p:spPr>
              <a:xfrm>
                <a:off x="5666469" y="3772754"/>
                <a:ext cx="491321" cy="628356"/>
              </a:xfrm>
              <a:custGeom>
                <a:avLst/>
                <a:gdLst>
                  <a:gd name="connsiteX0" fmla="*/ 0 w 491321"/>
                  <a:gd name="connsiteY0" fmla="*/ 628357 h 628356"/>
                  <a:gd name="connsiteX1" fmla="*/ 491322 w 491321"/>
                  <a:gd name="connsiteY1" fmla="*/ 0 h 628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1321" h="628356">
                    <a:moveTo>
                      <a:pt x="0" y="628357"/>
                    </a:moveTo>
                    <a:cubicBezTo>
                      <a:pt x="100616" y="437153"/>
                      <a:pt x="390245" y="412719"/>
                      <a:pt x="491322" y="0"/>
                    </a:cubicBezTo>
                  </a:path>
                </a:pathLst>
              </a:custGeom>
              <a:grpFill/>
              <a:ln w="9525" cap="flat">
                <a:solidFill>
                  <a:schemeClr val="accent4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E03B2376-F526-1AF8-C30E-12EB4ABACD38}"/>
                  </a:ext>
                </a:extLst>
              </p:cNvPr>
              <p:cNvSpPr/>
              <p:nvPr/>
            </p:nvSpPr>
            <p:spPr>
              <a:xfrm>
                <a:off x="5237341" y="3762608"/>
                <a:ext cx="804487" cy="908595"/>
              </a:xfrm>
              <a:custGeom>
                <a:avLst/>
                <a:gdLst>
                  <a:gd name="connsiteX0" fmla="*/ 0 w 884678"/>
                  <a:gd name="connsiteY0" fmla="*/ 1020446 h 1020445"/>
                  <a:gd name="connsiteX1" fmla="*/ 884678 w 884678"/>
                  <a:gd name="connsiteY1" fmla="*/ 0 h 1020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4678" h="1020445">
                    <a:moveTo>
                      <a:pt x="0" y="1020446"/>
                    </a:moveTo>
                    <a:cubicBezTo>
                      <a:pt x="216444" y="748795"/>
                      <a:pt x="734965" y="321324"/>
                      <a:pt x="884678" y="0"/>
                    </a:cubicBezTo>
                  </a:path>
                </a:pathLst>
              </a:custGeom>
              <a:grpFill/>
              <a:ln w="9525" cap="flat">
                <a:solidFill>
                  <a:schemeClr val="accent4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A4700D31-7ABE-A499-A8DF-B9B4CA5F0294}"/>
                </a:ext>
              </a:extLst>
            </p:cNvPr>
            <p:cNvSpPr/>
            <p:nvPr/>
          </p:nvSpPr>
          <p:spPr>
            <a:xfrm>
              <a:off x="6065827" y="3434023"/>
              <a:ext cx="607380" cy="212064"/>
            </a:xfrm>
            <a:custGeom>
              <a:avLst/>
              <a:gdLst>
                <a:gd name="connsiteX0" fmla="*/ 0 w 607380"/>
                <a:gd name="connsiteY0" fmla="*/ 212065 h 212064"/>
                <a:gd name="connsiteX1" fmla="*/ 303690 w 607380"/>
                <a:gd name="connsiteY1" fmla="*/ 0 h 212064"/>
                <a:gd name="connsiteX2" fmla="*/ 607381 w 607380"/>
                <a:gd name="connsiteY2" fmla="*/ 106032 h 212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7380" h="212064">
                  <a:moveTo>
                    <a:pt x="0" y="212065"/>
                  </a:moveTo>
                  <a:cubicBezTo>
                    <a:pt x="0" y="212065"/>
                    <a:pt x="96351" y="0"/>
                    <a:pt x="303690" y="0"/>
                  </a:cubicBezTo>
                  <a:cubicBezTo>
                    <a:pt x="511030" y="0"/>
                    <a:pt x="468732" y="121131"/>
                    <a:pt x="607381" y="106032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CAD9984F-BF95-C592-9F1B-71B494E8216E}"/>
                </a:ext>
              </a:extLst>
            </p:cNvPr>
            <p:cNvSpPr/>
            <p:nvPr/>
          </p:nvSpPr>
          <p:spPr>
            <a:xfrm>
              <a:off x="6032058" y="3409935"/>
              <a:ext cx="164695" cy="80446"/>
            </a:xfrm>
            <a:custGeom>
              <a:avLst/>
              <a:gdLst>
                <a:gd name="connsiteX0" fmla="*/ 0 w 164695"/>
                <a:gd name="connsiteY0" fmla="*/ 0 h 80446"/>
                <a:gd name="connsiteX1" fmla="*/ 164696 w 164695"/>
                <a:gd name="connsiteY1" fmla="*/ 80446 h 80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4695" h="80446">
                  <a:moveTo>
                    <a:pt x="0" y="0"/>
                  </a:moveTo>
                  <a:cubicBezTo>
                    <a:pt x="0" y="0"/>
                    <a:pt x="107646" y="1844"/>
                    <a:pt x="164696" y="80446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16EE83CF-BEAA-5CF4-EF54-ACABC2A96ACD}"/>
                </a:ext>
              </a:extLst>
            </p:cNvPr>
            <p:cNvSpPr/>
            <p:nvPr/>
          </p:nvSpPr>
          <p:spPr>
            <a:xfrm>
              <a:off x="6299559" y="3090063"/>
              <a:ext cx="320517" cy="134315"/>
            </a:xfrm>
            <a:custGeom>
              <a:avLst/>
              <a:gdLst>
                <a:gd name="connsiteX0" fmla="*/ 0 w 320517"/>
                <a:gd name="connsiteY0" fmla="*/ 134316 h 134315"/>
                <a:gd name="connsiteX1" fmla="*/ 320517 w 320517"/>
                <a:gd name="connsiteY1" fmla="*/ 17219 h 134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20517" h="134315">
                  <a:moveTo>
                    <a:pt x="0" y="134316"/>
                  </a:moveTo>
                  <a:cubicBezTo>
                    <a:pt x="106032" y="90981"/>
                    <a:pt x="189821" y="-48245"/>
                    <a:pt x="320517" y="17219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F8E45BA9-AC63-00C5-5B99-A2FFCC45E4E3}"/>
                </a:ext>
              </a:extLst>
            </p:cNvPr>
            <p:cNvSpPr/>
            <p:nvPr/>
          </p:nvSpPr>
          <p:spPr>
            <a:xfrm>
              <a:off x="5048838" y="3331249"/>
              <a:ext cx="607265" cy="173979"/>
            </a:xfrm>
            <a:custGeom>
              <a:avLst/>
              <a:gdLst>
                <a:gd name="connsiteX0" fmla="*/ 0 w 607265"/>
                <a:gd name="connsiteY0" fmla="*/ 159132 h 173979"/>
                <a:gd name="connsiteX1" fmla="*/ 607266 w 607265"/>
                <a:gd name="connsiteY1" fmla="*/ 1582 h 173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07265" h="173979">
                  <a:moveTo>
                    <a:pt x="0" y="159132"/>
                  </a:moveTo>
                  <a:cubicBezTo>
                    <a:pt x="303690" y="237734"/>
                    <a:pt x="496393" y="-22506"/>
                    <a:pt x="607266" y="1582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EA92CFA8-8DA7-0092-35E7-7D6FDEE4139B}"/>
                </a:ext>
              </a:extLst>
            </p:cNvPr>
            <p:cNvSpPr/>
            <p:nvPr/>
          </p:nvSpPr>
          <p:spPr>
            <a:xfrm>
              <a:off x="5294672" y="2180075"/>
              <a:ext cx="448233" cy="738307"/>
            </a:xfrm>
            <a:custGeom>
              <a:avLst/>
              <a:gdLst>
                <a:gd name="connsiteX0" fmla="*/ 255169 w 448233"/>
                <a:gd name="connsiteY0" fmla="*/ 0 h 738307"/>
                <a:gd name="connsiteX1" fmla="*/ 0 w 448233"/>
                <a:gd name="connsiteY1" fmla="*/ 386442 h 738307"/>
                <a:gd name="connsiteX2" fmla="*/ 448217 w 448233"/>
                <a:gd name="connsiteY2" fmla="*/ 738308 h 738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48233" h="738307">
                  <a:moveTo>
                    <a:pt x="255169" y="0"/>
                  </a:moveTo>
                  <a:cubicBezTo>
                    <a:pt x="292050" y="151211"/>
                    <a:pt x="202499" y="302653"/>
                    <a:pt x="0" y="386442"/>
                  </a:cubicBezTo>
                  <a:cubicBezTo>
                    <a:pt x="457898" y="386442"/>
                    <a:pt x="448217" y="738308"/>
                    <a:pt x="448217" y="738308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F0446200-A3CF-EBCE-9D83-515C21D51B40}"/>
                </a:ext>
              </a:extLst>
            </p:cNvPr>
            <p:cNvSpPr/>
            <p:nvPr/>
          </p:nvSpPr>
          <p:spPr>
            <a:xfrm>
              <a:off x="4295779" y="1932974"/>
              <a:ext cx="830163" cy="409607"/>
            </a:xfrm>
            <a:custGeom>
              <a:avLst/>
              <a:gdLst>
                <a:gd name="connsiteX0" fmla="*/ 0 w 830163"/>
                <a:gd name="connsiteY0" fmla="*/ 0 h 409607"/>
                <a:gd name="connsiteX1" fmla="*/ 77104 w 830163"/>
                <a:gd name="connsiteY1" fmla="*/ 96351 h 409607"/>
                <a:gd name="connsiteX2" fmla="*/ 585598 w 830163"/>
                <a:gd name="connsiteY2" fmla="*/ 409607 h 409607"/>
                <a:gd name="connsiteX3" fmla="*/ 830164 w 830163"/>
                <a:gd name="connsiteY3" fmla="*/ 375838 h 409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0163" h="409607">
                  <a:moveTo>
                    <a:pt x="0" y="0"/>
                  </a:moveTo>
                  <a:cubicBezTo>
                    <a:pt x="0" y="0"/>
                    <a:pt x="62697" y="43335"/>
                    <a:pt x="77104" y="96351"/>
                  </a:cubicBezTo>
                  <a:cubicBezTo>
                    <a:pt x="279487" y="48176"/>
                    <a:pt x="520480" y="187977"/>
                    <a:pt x="585598" y="409607"/>
                  </a:cubicBezTo>
                  <a:cubicBezTo>
                    <a:pt x="698891" y="322822"/>
                    <a:pt x="830164" y="375838"/>
                    <a:pt x="830164" y="375838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1EA1ADE4-4656-44DB-E664-C46636BA4881}"/>
                </a:ext>
              </a:extLst>
            </p:cNvPr>
            <p:cNvSpPr/>
            <p:nvPr/>
          </p:nvSpPr>
          <p:spPr>
            <a:xfrm>
              <a:off x="1756996" y="3841555"/>
              <a:ext cx="1055482" cy="265045"/>
            </a:xfrm>
            <a:custGeom>
              <a:avLst/>
              <a:gdLst>
                <a:gd name="connsiteX0" fmla="*/ 0 w 1055482"/>
                <a:gd name="connsiteY0" fmla="*/ 156398 h 265045"/>
                <a:gd name="connsiteX1" fmla="*/ 1055483 w 1055482"/>
                <a:gd name="connsiteY1" fmla="*/ 0 h 265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482" h="265045">
                  <a:moveTo>
                    <a:pt x="0" y="156398"/>
                  </a:moveTo>
                  <a:cubicBezTo>
                    <a:pt x="260240" y="291358"/>
                    <a:pt x="689210" y="359242"/>
                    <a:pt x="1055483" y="0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561BFB24-03EE-C7EA-84EA-19553FABAB74}"/>
                </a:ext>
              </a:extLst>
            </p:cNvPr>
            <p:cNvSpPr/>
            <p:nvPr/>
          </p:nvSpPr>
          <p:spPr>
            <a:xfrm>
              <a:off x="1756996" y="4056847"/>
              <a:ext cx="139455" cy="75843"/>
            </a:xfrm>
            <a:custGeom>
              <a:avLst/>
              <a:gdLst>
                <a:gd name="connsiteX0" fmla="*/ 0 w 139455"/>
                <a:gd name="connsiteY0" fmla="*/ 75836 h 75843"/>
                <a:gd name="connsiteX1" fmla="*/ 139456 w 139455"/>
                <a:gd name="connsiteY1" fmla="*/ 0 h 75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9455" h="75843">
                  <a:moveTo>
                    <a:pt x="0" y="75836"/>
                  </a:moveTo>
                  <a:cubicBezTo>
                    <a:pt x="0" y="75836"/>
                    <a:pt x="81253" y="78141"/>
                    <a:pt x="139456" y="0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2C9FE51A-EC88-2650-A574-4B1F623EDCBA}"/>
                </a:ext>
              </a:extLst>
            </p:cNvPr>
            <p:cNvSpPr/>
            <p:nvPr/>
          </p:nvSpPr>
          <p:spPr>
            <a:xfrm>
              <a:off x="2724656" y="3918890"/>
              <a:ext cx="131272" cy="79063"/>
            </a:xfrm>
            <a:custGeom>
              <a:avLst/>
              <a:gdLst>
                <a:gd name="connsiteX0" fmla="*/ 131273 w 131272"/>
                <a:gd name="connsiteY0" fmla="*/ 79063 h 79063"/>
                <a:gd name="connsiteX1" fmla="*/ 0 w 131272"/>
                <a:gd name="connsiteY1" fmla="*/ 0 h 79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1272" h="79063">
                  <a:moveTo>
                    <a:pt x="131273" y="79063"/>
                  </a:moveTo>
                  <a:cubicBezTo>
                    <a:pt x="87938" y="21206"/>
                    <a:pt x="0" y="0"/>
                    <a:pt x="0" y="0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FCCF6068-477E-B991-A801-1FC4FCEB87AC}"/>
                </a:ext>
              </a:extLst>
            </p:cNvPr>
            <p:cNvSpPr/>
            <p:nvPr/>
          </p:nvSpPr>
          <p:spPr>
            <a:xfrm>
              <a:off x="1397013" y="3502252"/>
              <a:ext cx="471201" cy="592513"/>
            </a:xfrm>
            <a:custGeom>
              <a:avLst/>
              <a:gdLst>
                <a:gd name="connsiteX0" fmla="*/ 41886 w 471201"/>
                <a:gd name="connsiteY0" fmla="*/ 592513 h 592513"/>
                <a:gd name="connsiteX1" fmla="*/ 471201 w 471201"/>
                <a:gd name="connsiteY1" fmla="*/ 0 h 592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1201" h="592513">
                  <a:moveTo>
                    <a:pt x="41886" y="592513"/>
                  </a:moveTo>
                  <a:cubicBezTo>
                    <a:pt x="-83394" y="370306"/>
                    <a:pt x="76001" y="104880"/>
                    <a:pt x="471201" y="0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03C79320-E144-884A-B5A8-7DE809941C86}"/>
                </a:ext>
              </a:extLst>
            </p:cNvPr>
            <p:cNvSpPr/>
            <p:nvPr/>
          </p:nvSpPr>
          <p:spPr>
            <a:xfrm>
              <a:off x="1101555" y="3726303"/>
              <a:ext cx="329737" cy="70658"/>
            </a:xfrm>
            <a:custGeom>
              <a:avLst/>
              <a:gdLst>
                <a:gd name="connsiteX0" fmla="*/ 0 w 329737"/>
                <a:gd name="connsiteY0" fmla="*/ 0 h 70658"/>
                <a:gd name="connsiteX1" fmla="*/ 329737 w 329737"/>
                <a:gd name="connsiteY1" fmla="*/ 63735 h 70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29737" h="70658">
                  <a:moveTo>
                    <a:pt x="0" y="0"/>
                  </a:moveTo>
                  <a:cubicBezTo>
                    <a:pt x="0" y="0"/>
                    <a:pt x="57050" y="96927"/>
                    <a:pt x="329737" y="63735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4A104D56-82A8-CD4B-5C2C-915DBC1ED122}"/>
                </a:ext>
              </a:extLst>
            </p:cNvPr>
            <p:cNvSpPr/>
            <p:nvPr/>
          </p:nvSpPr>
          <p:spPr>
            <a:xfrm>
              <a:off x="1101555" y="3779204"/>
              <a:ext cx="86785" cy="39821"/>
            </a:xfrm>
            <a:custGeom>
              <a:avLst/>
              <a:gdLst>
                <a:gd name="connsiteX0" fmla="*/ 0 w 86785"/>
                <a:gd name="connsiteY0" fmla="*/ 39762 h 39821"/>
                <a:gd name="connsiteX1" fmla="*/ 86785 w 86785"/>
                <a:gd name="connsiteY1" fmla="*/ 0 h 39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6785" h="39821">
                  <a:moveTo>
                    <a:pt x="0" y="39762"/>
                  </a:moveTo>
                  <a:cubicBezTo>
                    <a:pt x="41606" y="41606"/>
                    <a:pt x="86785" y="0"/>
                    <a:pt x="86785" y="0"/>
                  </a:cubicBezTo>
                </a:path>
              </a:pathLst>
            </a:custGeom>
            <a:noFill/>
            <a:ln w="11509" cap="flat">
              <a:solidFill>
                <a:srgbClr val="B1AF9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40DCE969-6DA6-BCBD-CC9E-4225B2FCD898}"/>
                </a:ext>
              </a:extLst>
            </p:cNvPr>
            <p:cNvSpPr/>
            <p:nvPr/>
          </p:nvSpPr>
          <p:spPr>
            <a:xfrm>
              <a:off x="1938980" y="4400415"/>
              <a:ext cx="254247" cy="93873"/>
            </a:xfrm>
            <a:custGeom>
              <a:avLst/>
              <a:gdLst>
                <a:gd name="connsiteX0" fmla="*/ 0 w 254247"/>
                <a:gd name="connsiteY0" fmla="*/ 0 h 93873"/>
                <a:gd name="connsiteX1" fmla="*/ 254247 w 254247"/>
                <a:gd name="connsiteY1" fmla="*/ 92778 h 93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54247" h="93873">
                  <a:moveTo>
                    <a:pt x="0" y="0"/>
                  </a:moveTo>
                  <a:cubicBezTo>
                    <a:pt x="100039" y="110873"/>
                    <a:pt x="254247" y="92778"/>
                    <a:pt x="254247" y="92778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57217939-B628-459B-8A45-C5B53EF51EC0}"/>
                </a:ext>
              </a:extLst>
            </p:cNvPr>
            <p:cNvSpPr/>
            <p:nvPr/>
          </p:nvSpPr>
          <p:spPr>
            <a:xfrm>
              <a:off x="5894677" y="1914073"/>
              <a:ext cx="40453" cy="101422"/>
            </a:xfrm>
            <a:custGeom>
              <a:avLst/>
              <a:gdLst>
                <a:gd name="connsiteX0" fmla="*/ 0 w 40453"/>
                <a:gd name="connsiteY0" fmla="*/ 0 h 101422"/>
                <a:gd name="connsiteX1" fmla="*/ 40453 w 40453"/>
                <a:gd name="connsiteY1" fmla="*/ 101422 h 101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453" h="101422">
                  <a:moveTo>
                    <a:pt x="0" y="0"/>
                  </a:moveTo>
                  <a:cubicBezTo>
                    <a:pt x="19362" y="62697"/>
                    <a:pt x="40453" y="101422"/>
                    <a:pt x="40453" y="101422"/>
                  </a:cubicBezTo>
                </a:path>
              </a:pathLst>
            </a:custGeom>
            <a:noFill/>
            <a:ln w="11509" cap="flat">
              <a:solidFill>
                <a:srgbClr val="B1AF9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6B699984-43F8-9FCA-D902-F8E4208E5719}"/>
                </a:ext>
              </a:extLst>
            </p:cNvPr>
            <p:cNvSpPr/>
            <p:nvPr/>
          </p:nvSpPr>
          <p:spPr>
            <a:xfrm>
              <a:off x="6268210" y="2262827"/>
              <a:ext cx="922" cy="72263"/>
            </a:xfrm>
            <a:custGeom>
              <a:avLst/>
              <a:gdLst>
                <a:gd name="connsiteX0" fmla="*/ 0 w 922"/>
                <a:gd name="connsiteY0" fmla="*/ 0 h 72263"/>
                <a:gd name="connsiteX1" fmla="*/ 0 w 922"/>
                <a:gd name="connsiteY1" fmla="*/ 72263 h 72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22" h="72263">
                  <a:moveTo>
                    <a:pt x="0" y="0"/>
                  </a:moveTo>
                  <a:cubicBezTo>
                    <a:pt x="2075" y="31464"/>
                    <a:pt x="0" y="72263"/>
                    <a:pt x="0" y="72263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DB89238B-A595-C7F2-5C6D-86C416B9CC34}"/>
                </a:ext>
              </a:extLst>
            </p:cNvPr>
            <p:cNvSpPr/>
            <p:nvPr/>
          </p:nvSpPr>
          <p:spPr>
            <a:xfrm>
              <a:off x="6446391" y="2677736"/>
              <a:ext cx="91740" cy="28582"/>
            </a:xfrm>
            <a:custGeom>
              <a:avLst/>
              <a:gdLst>
                <a:gd name="connsiteX0" fmla="*/ 0 w 91740"/>
                <a:gd name="connsiteY0" fmla="*/ 0 h 28582"/>
                <a:gd name="connsiteX1" fmla="*/ 91741 w 91740"/>
                <a:gd name="connsiteY1" fmla="*/ 28583 h 28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1740" h="28582">
                  <a:moveTo>
                    <a:pt x="0" y="0"/>
                  </a:moveTo>
                  <a:cubicBezTo>
                    <a:pt x="0" y="0"/>
                    <a:pt x="61660" y="3227"/>
                    <a:pt x="91741" y="28583"/>
                  </a:cubicBezTo>
                </a:path>
              </a:pathLst>
            </a:custGeom>
            <a:noFill/>
            <a:ln w="11509" cap="flat">
              <a:solidFill>
                <a:srgbClr val="B1AF9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DE8331B7-07DF-87B5-6735-65C249254FA4}"/>
                </a:ext>
              </a:extLst>
            </p:cNvPr>
            <p:cNvSpPr/>
            <p:nvPr/>
          </p:nvSpPr>
          <p:spPr>
            <a:xfrm>
              <a:off x="2830228" y="1182104"/>
              <a:ext cx="66615" cy="78025"/>
            </a:xfrm>
            <a:custGeom>
              <a:avLst/>
              <a:gdLst>
                <a:gd name="connsiteX0" fmla="*/ 66616 w 66615"/>
                <a:gd name="connsiteY0" fmla="*/ 0 h 78025"/>
                <a:gd name="connsiteX1" fmla="*/ 0 w 66615"/>
                <a:gd name="connsiteY1" fmla="*/ 78026 h 78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6615" h="78025">
                  <a:moveTo>
                    <a:pt x="66616" y="0"/>
                  </a:moveTo>
                  <a:cubicBezTo>
                    <a:pt x="26278" y="35037"/>
                    <a:pt x="0" y="78026"/>
                    <a:pt x="0" y="78026"/>
                  </a:cubicBezTo>
                </a:path>
              </a:pathLst>
            </a:custGeom>
            <a:solidFill>
              <a:srgbClr val="CECBBA"/>
            </a:solidFill>
            <a:ln w="11509" cap="flat">
              <a:solidFill>
                <a:srgbClr val="B1AF9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277854D7-4A4B-94EA-4747-F6D72F5FC7FC}"/>
                </a:ext>
              </a:extLst>
            </p:cNvPr>
            <p:cNvSpPr/>
            <p:nvPr/>
          </p:nvSpPr>
          <p:spPr>
            <a:xfrm>
              <a:off x="3127925" y="1160321"/>
              <a:ext cx="138879" cy="252518"/>
            </a:xfrm>
            <a:custGeom>
              <a:avLst/>
              <a:gdLst>
                <a:gd name="connsiteX0" fmla="*/ 138879 w 138879"/>
                <a:gd name="connsiteY0" fmla="*/ 0 h 252518"/>
                <a:gd name="connsiteX1" fmla="*/ 0 w 138879"/>
                <a:gd name="connsiteY1" fmla="*/ 252518 h 252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8879" h="252518">
                  <a:moveTo>
                    <a:pt x="138879" y="0"/>
                  </a:moveTo>
                  <a:cubicBezTo>
                    <a:pt x="89321" y="40684"/>
                    <a:pt x="10603" y="113754"/>
                    <a:pt x="0" y="252518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57B904C8-5B6B-2472-2040-9A6C669DBC10}"/>
                </a:ext>
              </a:extLst>
            </p:cNvPr>
            <p:cNvSpPr/>
            <p:nvPr/>
          </p:nvSpPr>
          <p:spPr>
            <a:xfrm>
              <a:off x="4147679" y="1230856"/>
              <a:ext cx="90826" cy="175414"/>
            </a:xfrm>
            <a:custGeom>
              <a:avLst/>
              <a:gdLst>
                <a:gd name="connsiteX0" fmla="*/ 89666 w 90826"/>
                <a:gd name="connsiteY0" fmla="*/ 0 h 175414"/>
                <a:gd name="connsiteX1" fmla="*/ 0 w 90826"/>
                <a:gd name="connsiteY1" fmla="*/ 175414 h 175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0826" h="175414">
                  <a:moveTo>
                    <a:pt x="89666" y="0"/>
                  </a:moveTo>
                  <a:cubicBezTo>
                    <a:pt x="102805" y="135883"/>
                    <a:pt x="0" y="175414"/>
                    <a:pt x="0" y="175414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14E4775E-3B68-CB0C-1EC4-39498FD3BBF3}"/>
                </a:ext>
              </a:extLst>
            </p:cNvPr>
            <p:cNvSpPr/>
            <p:nvPr/>
          </p:nvSpPr>
          <p:spPr>
            <a:xfrm>
              <a:off x="1584578" y="2015379"/>
              <a:ext cx="374224" cy="639766"/>
            </a:xfrm>
            <a:custGeom>
              <a:avLst/>
              <a:gdLst>
                <a:gd name="connsiteX0" fmla="*/ 374225 w 374224"/>
                <a:gd name="connsiteY0" fmla="*/ 0 h 639766"/>
                <a:gd name="connsiteX1" fmla="*/ 0 w 374224"/>
                <a:gd name="connsiteY1" fmla="*/ 375377 h 639766"/>
                <a:gd name="connsiteX2" fmla="*/ 278565 w 374224"/>
                <a:gd name="connsiteY2" fmla="*/ 639767 h 639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4224" h="639766">
                  <a:moveTo>
                    <a:pt x="374225" y="0"/>
                  </a:moveTo>
                  <a:cubicBezTo>
                    <a:pt x="157665" y="32271"/>
                    <a:pt x="0" y="181753"/>
                    <a:pt x="0" y="375377"/>
                  </a:cubicBezTo>
                  <a:cubicBezTo>
                    <a:pt x="0" y="569002"/>
                    <a:pt x="160547" y="639767"/>
                    <a:pt x="278565" y="639767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4BFCF583-6D8D-2397-AD2B-5D9FDE8446A3}"/>
                </a:ext>
              </a:extLst>
            </p:cNvPr>
            <p:cNvSpPr/>
            <p:nvPr/>
          </p:nvSpPr>
          <p:spPr>
            <a:xfrm>
              <a:off x="1410968" y="2390757"/>
              <a:ext cx="173610" cy="411105"/>
            </a:xfrm>
            <a:custGeom>
              <a:avLst/>
              <a:gdLst>
                <a:gd name="connsiteX0" fmla="*/ 173611 w 173610"/>
                <a:gd name="connsiteY0" fmla="*/ 0 h 411105"/>
                <a:gd name="connsiteX1" fmla="*/ 22745 w 173610"/>
                <a:gd name="connsiteY1" fmla="*/ 411106 h 411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3610" h="411105">
                  <a:moveTo>
                    <a:pt x="173611" y="0"/>
                  </a:moveTo>
                  <a:cubicBezTo>
                    <a:pt x="35538" y="80216"/>
                    <a:pt x="-40989" y="234078"/>
                    <a:pt x="22745" y="411106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FE2582D-B9FC-92DB-5077-21020AB84BDA}"/>
                </a:ext>
              </a:extLst>
            </p:cNvPr>
            <p:cNvSpPr/>
            <p:nvPr/>
          </p:nvSpPr>
          <p:spPr>
            <a:xfrm>
              <a:off x="1294257" y="2773491"/>
              <a:ext cx="276145" cy="467218"/>
            </a:xfrm>
            <a:custGeom>
              <a:avLst/>
              <a:gdLst>
                <a:gd name="connsiteX0" fmla="*/ 261969 w 276145"/>
                <a:gd name="connsiteY0" fmla="*/ 6819 h 467218"/>
                <a:gd name="connsiteX1" fmla="*/ 0 w 276145"/>
                <a:gd name="connsiteY1" fmla="*/ 259453 h 467218"/>
                <a:gd name="connsiteX2" fmla="*/ 276145 w 276145"/>
                <a:gd name="connsiteY2" fmla="*/ 448351 h 467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6145" h="467218">
                  <a:moveTo>
                    <a:pt x="261969" y="6819"/>
                  </a:moveTo>
                  <a:cubicBezTo>
                    <a:pt x="194661" y="-28564"/>
                    <a:pt x="0" y="76432"/>
                    <a:pt x="0" y="259453"/>
                  </a:cubicBezTo>
                  <a:cubicBezTo>
                    <a:pt x="0" y="442473"/>
                    <a:pt x="173455" y="501829"/>
                    <a:pt x="276145" y="448351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CABD3145-4C79-3B73-F1CD-A3F0CCB7CAC3}"/>
                </a:ext>
              </a:extLst>
            </p:cNvPr>
            <p:cNvSpPr/>
            <p:nvPr/>
          </p:nvSpPr>
          <p:spPr>
            <a:xfrm>
              <a:off x="1166673" y="3032829"/>
              <a:ext cx="127469" cy="38321"/>
            </a:xfrm>
            <a:custGeom>
              <a:avLst/>
              <a:gdLst>
                <a:gd name="connsiteX0" fmla="*/ 0 w 127469"/>
                <a:gd name="connsiteY0" fmla="*/ 30657 h 38321"/>
                <a:gd name="connsiteX1" fmla="*/ 127469 w 127469"/>
                <a:gd name="connsiteY1" fmla="*/ 0 h 38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469" h="38321">
                  <a:moveTo>
                    <a:pt x="0" y="30657"/>
                  </a:moveTo>
                  <a:cubicBezTo>
                    <a:pt x="0" y="30657"/>
                    <a:pt x="70765" y="61314"/>
                    <a:pt x="127469" y="0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B6B88DD-4136-5DAF-3112-AB50BDF191BA}"/>
                </a:ext>
              </a:extLst>
            </p:cNvPr>
            <p:cNvSpPr/>
            <p:nvPr/>
          </p:nvSpPr>
          <p:spPr>
            <a:xfrm>
              <a:off x="2599262" y="2053182"/>
              <a:ext cx="59009" cy="153746"/>
            </a:xfrm>
            <a:custGeom>
              <a:avLst/>
              <a:gdLst>
                <a:gd name="connsiteX0" fmla="*/ 50596 w 59009"/>
                <a:gd name="connsiteY0" fmla="*/ 153747 h 153746"/>
                <a:gd name="connsiteX1" fmla="*/ 59009 w 59009"/>
                <a:gd name="connsiteY1" fmla="*/ 113293 h 153746"/>
                <a:gd name="connsiteX2" fmla="*/ 0 w 59009"/>
                <a:gd name="connsiteY2" fmla="*/ 0 h 153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9009" h="153746">
                  <a:moveTo>
                    <a:pt x="50596" y="153747"/>
                  </a:moveTo>
                  <a:cubicBezTo>
                    <a:pt x="56013" y="141184"/>
                    <a:pt x="59009" y="127815"/>
                    <a:pt x="59009" y="113293"/>
                  </a:cubicBezTo>
                  <a:cubicBezTo>
                    <a:pt x="59009" y="19362"/>
                    <a:pt x="0" y="0"/>
                    <a:pt x="0" y="0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8B39E3E5-559D-A01A-622D-06DAC2EE1928}"/>
                </a:ext>
              </a:extLst>
            </p:cNvPr>
            <p:cNvSpPr/>
            <p:nvPr/>
          </p:nvSpPr>
          <p:spPr>
            <a:xfrm>
              <a:off x="2878403" y="1772081"/>
              <a:ext cx="131746" cy="341377"/>
            </a:xfrm>
            <a:custGeom>
              <a:avLst/>
              <a:gdLst>
                <a:gd name="connsiteX0" fmla="*/ 0 w 131746"/>
                <a:gd name="connsiteY0" fmla="*/ 0 h 341377"/>
                <a:gd name="connsiteX1" fmla="*/ 97965 w 131746"/>
                <a:gd name="connsiteY1" fmla="*/ 341378 h 34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1746" h="341377">
                  <a:moveTo>
                    <a:pt x="0" y="0"/>
                  </a:moveTo>
                  <a:cubicBezTo>
                    <a:pt x="147984" y="90012"/>
                    <a:pt x="156513" y="265311"/>
                    <a:pt x="97965" y="341378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0245168D-A382-0193-8CA8-D6F4F4355F7E}"/>
                </a:ext>
              </a:extLst>
            </p:cNvPr>
            <p:cNvSpPr/>
            <p:nvPr/>
          </p:nvSpPr>
          <p:spPr>
            <a:xfrm>
              <a:off x="1191913" y="2429129"/>
              <a:ext cx="113408" cy="18101"/>
            </a:xfrm>
            <a:custGeom>
              <a:avLst/>
              <a:gdLst>
                <a:gd name="connsiteX0" fmla="*/ 113408 w 113408"/>
                <a:gd name="connsiteY0" fmla="*/ 7 h 18101"/>
                <a:gd name="connsiteX1" fmla="*/ 0 w 113408"/>
                <a:gd name="connsiteY1" fmla="*/ 18102 h 18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3408" h="18101">
                  <a:moveTo>
                    <a:pt x="113408" y="7"/>
                  </a:moveTo>
                  <a:cubicBezTo>
                    <a:pt x="113408" y="7"/>
                    <a:pt x="54975" y="-915"/>
                    <a:pt x="0" y="18102"/>
                  </a:cubicBezTo>
                </a:path>
              </a:pathLst>
            </a:custGeom>
            <a:solidFill>
              <a:srgbClr val="CECBBA"/>
            </a:solidFill>
            <a:ln w="11509" cap="flat">
              <a:solidFill>
                <a:srgbClr val="B1AF9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6A498A54-15D4-45ED-B29D-F15B23CECCD0}"/>
                </a:ext>
              </a:extLst>
            </p:cNvPr>
            <p:cNvSpPr/>
            <p:nvPr/>
          </p:nvSpPr>
          <p:spPr>
            <a:xfrm>
              <a:off x="4710918" y="1329397"/>
              <a:ext cx="175299" cy="200308"/>
            </a:xfrm>
            <a:custGeom>
              <a:avLst/>
              <a:gdLst>
                <a:gd name="connsiteX0" fmla="*/ 175299 w 175299"/>
                <a:gd name="connsiteY0" fmla="*/ 0 h 200308"/>
                <a:gd name="connsiteX1" fmla="*/ 0 w 175299"/>
                <a:gd name="connsiteY1" fmla="*/ 200309 h 200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299" h="200308">
                  <a:moveTo>
                    <a:pt x="175299" y="0"/>
                  </a:moveTo>
                  <a:cubicBezTo>
                    <a:pt x="168499" y="116059"/>
                    <a:pt x="84480" y="172303"/>
                    <a:pt x="0" y="200309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B4DE9CC7-463E-14F6-EE86-2D9480A51F0A}"/>
                </a:ext>
              </a:extLst>
            </p:cNvPr>
            <p:cNvSpPr/>
            <p:nvPr/>
          </p:nvSpPr>
          <p:spPr>
            <a:xfrm>
              <a:off x="4788598" y="1713737"/>
              <a:ext cx="656362" cy="99720"/>
            </a:xfrm>
            <a:custGeom>
              <a:avLst/>
              <a:gdLst>
                <a:gd name="connsiteX0" fmla="*/ 0 w 656362"/>
                <a:gd name="connsiteY0" fmla="*/ 99720 h 99720"/>
                <a:gd name="connsiteX1" fmla="*/ 413987 w 656362"/>
                <a:gd name="connsiteY1" fmla="*/ 36447 h 99720"/>
                <a:gd name="connsiteX2" fmla="*/ 656363 w 656362"/>
                <a:gd name="connsiteY2" fmla="*/ 75056 h 99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6362" h="99720">
                  <a:moveTo>
                    <a:pt x="0" y="99720"/>
                  </a:moveTo>
                  <a:cubicBezTo>
                    <a:pt x="97619" y="2908"/>
                    <a:pt x="273494" y="-33742"/>
                    <a:pt x="413987" y="36447"/>
                  </a:cubicBezTo>
                  <a:cubicBezTo>
                    <a:pt x="554480" y="106751"/>
                    <a:pt x="656363" y="75056"/>
                    <a:pt x="656363" y="75056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0950DF98-E00A-4EF3-5907-51AF1F21A0D6}"/>
                </a:ext>
              </a:extLst>
            </p:cNvPr>
            <p:cNvSpPr/>
            <p:nvPr/>
          </p:nvSpPr>
          <p:spPr>
            <a:xfrm>
              <a:off x="1703980" y="3232331"/>
              <a:ext cx="97734" cy="66731"/>
            </a:xfrm>
            <a:custGeom>
              <a:avLst/>
              <a:gdLst>
                <a:gd name="connsiteX0" fmla="*/ 0 w 97734"/>
                <a:gd name="connsiteY0" fmla="*/ 66731 h 66731"/>
                <a:gd name="connsiteX1" fmla="*/ 97734 w 97734"/>
                <a:gd name="connsiteY1" fmla="*/ 0 h 66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7734" h="66731">
                  <a:moveTo>
                    <a:pt x="0" y="66731"/>
                  </a:moveTo>
                  <a:cubicBezTo>
                    <a:pt x="0" y="66731"/>
                    <a:pt x="46332" y="45525"/>
                    <a:pt x="97734" y="0"/>
                  </a:cubicBezTo>
                </a:path>
              </a:pathLst>
            </a:custGeom>
            <a:noFill/>
            <a:ln w="11509" cap="flat">
              <a:solidFill>
                <a:srgbClr val="B1AF9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grpSp>
          <p:nvGrpSpPr>
            <p:cNvPr id="93" name="Graphic 167">
              <a:extLst>
                <a:ext uri="{FF2B5EF4-FFF2-40B4-BE49-F238E27FC236}">
                  <a16:creationId xmlns:a16="http://schemas.microsoft.com/office/drawing/2014/main" id="{E10AF7C2-2AD6-2647-0E71-E16F1A6EC1C4}"/>
                </a:ext>
              </a:extLst>
            </p:cNvPr>
            <p:cNvGrpSpPr/>
            <p:nvPr/>
          </p:nvGrpSpPr>
          <p:grpSpPr>
            <a:xfrm>
              <a:off x="2257077" y="2446654"/>
              <a:ext cx="3309591" cy="3755272"/>
              <a:chOff x="2257077" y="2446654"/>
              <a:chExt cx="3309591" cy="3755272"/>
            </a:xfrm>
          </p:grpSpPr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E41B4453-66BC-7A01-47F2-63A3F76F77CC}"/>
                  </a:ext>
                </a:extLst>
              </p:cNvPr>
              <p:cNvSpPr/>
              <p:nvPr/>
            </p:nvSpPr>
            <p:spPr>
              <a:xfrm>
                <a:off x="2257077" y="2446654"/>
                <a:ext cx="3309591" cy="3755272"/>
              </a:xfrm>
              <a:custGeom>
                <a:avLst/>
                <a:gdLst>
                  <a:gd name="connsiteX0" fmla="*/ 2803402 w 3309591"/>
                  <a:gd name="connsiteY0" fmla="*/ 2598137 h 3755272"/>
                  <a:gd name="connsiteX1" fmla="*/ 2659913 w 3309591"/>
                  <a:gd name="connsiteY1" fmla="*/ 2368785 h 3755272"/>
                  <a:gd name="connsiteX2" fmla="*/ 2659913 w 3309591"/>
                  <a:gd name="connsiteY2" fmla="*/ 2368785 h 3755272"/>
                  <a:gd name="connsiteX3" fmla="*/ 2854920 w 3309591"/>
                  <a:gd name="connsiteY3" fmla="*/ 1734320 h 3755272"/>
                  <a:gd name="connsiteX4" fmla="*/ 2536478 w 3309591"/>
                  <a:gd name="connsiteY4" fmla="*/ 1810271 h 3755272"/>
                  <a:gd name="connsiteX5" fmla="*/ 2364751 w 3309591"/>
                  <a:gd name="connsiteY5" fmla="*/ 1741811 h 3755272"/>
                  <a:gd name="connsiteX6" fmla="*/ 2364290 w 3309591"/>
                  <a:gd name="connsiteY6" fmla="*/ 1739160 h 3755272"/>
                  <a:gd name="connsiteX7" fmla="*/ 2209621 w 3309591"/>
                  <a:gd name="connsiteY7" fmla="*/ 1395016 h 3755272"/>
                  <a:gd name="connsiteX8" fmla="*/ 2038010 w 3309591"/>
                  <a:gd name="connsiteY8" fmla="*/ 1113224 h 3755272"/>
                  <a:gd name="connsiteX9" fmla="*/ 1785607 w 3309591"/>
                  <a:gd name="connsiteY9" fmla="*/ 956481 h 3755272"/>
                  <a:gd name="connsiteX10" fmla="*/ 1466704 w 3309591"/>
                  <a:gd name="connsiteY10" fmla="*/ 1060323 h 3755272"/>
                  <a:gd name="connsiteX11" fmla="*/ 1157942 w 3309591"/>
                  <a:gd name="connsiteY11" fmla="*/ 1468547 h 3755272"/>
                  <a:gd name="connsiteX12" fmla="*/ 1000507 w 3309591"/>
                  <a:gd name="connsiteY12" fmla="*/ 1414264 h 3755272"/>
                  <a:gd name="connsiteX13" fmla="*/ 696817 w 3309591"/>
                  <a:gd name="connsiteY13" fmla="*/ 988175 h 3755272"/>
                  <a:gd name="connsiteX14" fmla="*/ 423899 w 3309591"/>
                  <a:gd name="connsiteY14" fmla="*/ 724131 h 3755272"/>
                  <a:gd name="connsiteX15" fmla="*/ 1253141 w 3309591"/>
                  <a:gd name="connsiteY15" fmla="*/ 310836 h 3755272"/>
                  <a:gd name="connsiteX16" fmla="*/ 1416569 w 3309591"/>
                  <a:gd name="connsiteY16" fmla="*/ 317866 h 3755272"/>
                  <a:gd name="connsiteX17" fmla="*/ 1310882 w 3309591"/>
                  <a:gd name="connsiteY17" fmla="*/ 359127 h 3755272"/>
                  <a:gd name="connsiteX18" fmla="*/ 1207731 w 3309591"/>
                  <a:gd name="connsiteY18" fmla="*/ 403960 h 3755272"/>
                  <a:gd name="connsiteX19" fmla="*/ 1111611 w 3309591"/>
                  <a:gd name="connsiteY19" fmla="*/ 465735 h 3755272"/>
                  <a:gd name="connsiteX20" fmla="*/ 1051334 w 3309591"/>
                  <a:gd name="connsiteY20" fmla="*/ 562893 h 3755272"/>
                  <a:gd name="connsiteX21" fmla="*/ 998663 w 3309591"/>
                  <a:gd name="connsiteY21" fmla="*/ 661780 h 3755272"/>
                  <a:gd name="connsiteX22" fmla="*/ 963742 w 3309591"/>
                  <a:gd name="connsiteY22" fmla="*/ 768734 h 3755272"/>
                  <a:gd name="connsiteX23" fmla="*/ 993131 w 3309591"/>
                  <a:gd name="connsiteY23" fmla="*/ 836848 h 3755272"/>
                  <a:gd name="connsiteX24" fmla="*/ 1060093 w 3309591"/>
                  <a:gd name="connsiteY24" fmla="*/ 796164 h 3755272"/>
                  <a:gd name="connsiteX25" fmla="*/ 1089252 w 3309591"/>
                  <a:gd name="connsiteY25" fmla="*/ 686213 h 3755272"/>
                  <a:gd name="connsiteX26" fmla="*/ 1153563 w 3309591"/>
                  <a:gd name="connsiteY26" fmla="*/ 592283 h 3755272"/>
                  <a:gd name="connsiteX27" fmla="*/ 1236199 w 3309591"/>
                  <a:gd name="connsiteY27" fmla="*/ 515409 h 3755272"/>
                  <a:gd name="connsiteX28" fmla="*/ 1334394 w 3309591"/>
                  <a:gd name="connsiteY28" fmla="*/ 459627 h 3755272"/>
                  <a:gd name="connsiteX29" fmla="*/ 1443653 w 3309591"/>
                  <a:gd name="connsiteY29" fmla="*/ 430929 h 3755272"/>
                  <a:gd name="connsiteX30" fmla="*/ 1555448 w 3309591"/>
                  <a:gd name="connsiteY30" fmla="*/ 408109 h 3755272"/>
                  <a:gd name="connsiteX31" fmla="*/ 1668972 w 3309591"/>
                  <a:gd name="connsiteY31" fmla="*/ 419980 h 3755272"/>
                  <a:gd name="connsiteX32" fmla="*/ 1803356 w 3309591"/>
                  <a:gd name="connsiteY32" fmla="*/ 432543 h 3755272"/>
                  <a:gd name="connsiteX33" fmla="*/ 1902243 w 3309591"/>
                  <a:gd name="connsiteY33" fmla="*/ 470922 h 3755272"/>
                  <a:gd name="connsiteX34" fmla="*/ 2078464 w 3309591"/>
                  <a:gd name="connsiteY34" fmla="*/ 707420 h 3755272"/>
                  <a:gd name="connsiteX35" fmla="*/ 2116728 w 3309591"/>
                  <a:gd name="connsiteY35" fmla="*/ 818178 h 3755272"/>
                  <a:gd name="connsiteX36" fmla="*/ 2184151 w 3309591"/>
                  <a:gd name="connsiteY36" fmla="*/ 900814 h 3755272"/>
                  <a:gd name="connsiteX37" fmla="*/ 2194869 w 3309591"/>
                  <a:gd name="connsiteY37" fmla="*/ 907153 h 3755272"/>
                  <a:gd name="connsiteX38" fmla="*/ 2352189 w 3309591"/>
                  <a:gd name="connsiteY38" fmla="*/ 907268 h 3755272"/>
                  <a:gd name="connsiteX39" fmla="*/ 2352189 w 3309591"/>
                  <a:gd name="connsiteY39" fmla="*/ 907268 h 3755272"/>
                  <a:gd name="connsiteX40" fmla="*/ 2428371 w 3309591"/>
                  <a:gd name="connsiteY40" fmla="*/ 771270 h 3755272"/>
                  <a:gd name="connsiteX41" fmla="*/ 2333172 w 3309591"/>
                  <a:gd name="connsiteY41" fmla="*/ 516331 h 3755272"/>
                  <a:gd name="connsiteX42" fmla="*/ 1089021 w 3309591"/>
                  <a:gd name="connsiteY42" fmla="*/ 0 h 3755272"/>
                  <a:gd name="connsiteX43" fmla="*/ 0 w 3309591"/>
                  <a:gd name="connsiteY43" fmla="*/ 727820 h 3755272"/>
                  <a:gd name="connsiteX44" fmla="*/ 363852 w 3309591"/>
                  <a:gd name="connsiteY44" fmla="*/ 1125441 h 3755272"/>
                  <a:gd name="connsiteX45" fmla="*/ 679875 w 3309591"/>
                  <a:gd name="connsiteY45" fmla="*/ 1089136 h 3755272"/>
                  <a:gd name="connsiteX46" fmla="*/ 948644 w 3309591"/>
                  <a:gd name="connsiteY46" fmla="*/ 1439619 h 3755272"/>
                  <a:gd name="connsiteX47" fmla="*/ 858747 w 3309591"/>
                  <a:gd name="connsiteY47" fmla="*/ 1679460 h 3755272"/>
                  <a:gd name="connsiteX48" fmla="*/ 850679 w 3309591"/>
                  <a:gd name="connsiteY48" fmla="*/ 1784224 h 3755272"/>
                  <a:gd name="connsiteX49" fmla="*/ 958094 w 3309591"/>
                  <a:gd name="connsiteY49" fmla="*/ 1613535 h 3755272"/>
                  <a:gd name="connsiteX50" fmla="*/ 1068967 w 3309591"/>
                  <a:gd name="connsiteY50" fmla="*/ 1563516 h 3755272"/>
                  <a:gd name="connsiteX51" fmla="*/ 872462 w 3309591"/>
                  <a:gd name="connsiteY51" fmla="*/ 1934052 h 3755272"/>
                  <a:gd name="connsiteX52" fmla="*/ 951294 w 3309591"/>
                  <a:gd name="connsiteY52" fmla="*/ 2019339 h 3755272"/>
                  <a:gd name="connsiteX53" fmla="*/ 1143651 w 3309591"/>
                  <a:gd name="connsiteY53" fmla="*/ 1833322 h 3755272"/>
                  <a:gd name="connsiteX54" fmla="*/ 1087292 w 3309591"/>
                  <a:gd name="connsiteY54" fmla="*/ 1689948 h 3755272"/>
                  <a:gd name="connsiteX55" fmla="*/ 1323791 w 3309591"/>
                  <a:gd name="connsiteY55" fmla="*/ 1422331 h 3755272"/>
                  <a:gd name="connsiteX56" fmla="*/ 1513150 w 3309591"/>
                  <a:gd name="connsiteY56" fmla="*/ 1199779 h 3755272"/>
                  <a:gd name="connsiteX57" fmla="*/ 1706429 w 3309591"/>
                  <a:gd name="connsiteY57" fmla="*/ 1407694 h 3755272"/>
                  <a:gd name="connsiteX58" fmla="*/ 1822949 w 3309591"/>
                  <a:gd name="connsiteY58" fmla="*/ 1523523 h 3755272"/>
                  <a:gd name="connsiteX59" fmla="*/ 1632091 w 3309591"/>
                  <a:gd name="connsiteY59" fmla="*/ 2135053 h 3755272"/>
                  <a:gd name="connsiteX60" fmla="*/ 2157066 w 3309591"/>
                  <a:gd name="connsiteY60" fmla="*/ 2645276 h 3755272"/>
                  <a:gd name="connsiteX61" fmla="*/ 2216998 w 3309591"/>
                  <a:gd name="connsiteY61" fmla="*/ 2627873 h 3755272"/>
                  <a:gd name="connsiteX62" fmla="*/ 2379273 w 3309591"/>
                  <a:gd name="connsiteY62" fmla="*/ 2979047 h 3755272"/>
                  <a:gd name="connsiteX63" fmla="*/ 2876588 w 3309591"/>
                  <a:gd name="connsiteY63" fmla="*/ 3338289 h 3755272"/>
                  <a:gd name="connsiteX64" fmla="*/ 3227301 w 3309591"/>
                  <a:gd name="connsiteY64" fmla="*/ 3755273 h 3755272"/>
                  <a:gd name="connsiteX65" fmla="*/ 3309591 w 3309591"/>
                  <a:gd name="connsiteY65" fmla="*/ 3693728 h 3755272"/>
                  <a:gd name="connsiteX66" fmla="*/ 2802711 w 3309591"/>
                  <a:gd name="connsiteY66" fmla="*/ 2598253 h 3755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3309591" h="3755272">
                    <a:moveTo>
                      <a:pt x="2803402" y="2598137"/>
                    </a:moveTo>
                    <a:cubicBezTo>
                      <a:pt x="2757647" y="2515963"/>
                      <a:pt x="2708204" y="2440587"/>
                      <a:pt x="2659913" y="2368785"/>
                    </a:cubicBezTo>
                    <a:lnTo>
                      <a:pt x="2659913" y="2368785"/>
                    </a:lnTo>
                    <a:cubicBezTo>
                      <a:pt x="2538091" y="2164557"/>
                      <a:pt x="2588456" y="1844962"/>
                      <a:pt x="2854920" y="1734320"/>
                    </a:cubicBezTo>
                    <a:cubicBezTo>
                      <a:pt x="3055921" y="1650877"/>
                      <a:pt x="2747159" y="1665745"/>
                      <a:pt x="2536478" y="1810271"/>
                    </a:cubicBezTo>
                    <a:cubicBezTo>
                      <a:pt x="2470668" y="1855450"/>
                      <a:pt x="2379734" y="1820298"/>
                      <a:pt x="2364751" y="1741811"/>
                    </a:cubicBezTo>
                    <a:cubicBezTo>
                      <a:pt x="2364521" y="1740774"/>
                      <a:pt x="2364406" y="1739852"/>
                      <a:pt x="2364290" y="1739160"/>
                    </a:cubicBezTo>
                    <a:cubicBezTo>
                      <a:pt x="2345965" y="1615264"/>
                      <a:pt x="2261600" y="1538852"/>
                      <a:pt x="2209621" y="1395016"/>
                    </a:cubicBezTo>
                    <a:cubicBezTo>
                      <a:pt x="2178849" y="1309845"/>
                      <a:pt x="2226909" y="1185026"/>
                      <a:pt x="2038010" y="1113224"/>
                    </a:cubicBezTo>
                    <a:cubicBezTo>
                      <a:pt x="1957218" y="1082452"/>
                      <a:pt x="1948920" y="960053"/>
                      <a:pt x="1785607" y="956481"/>
                    </a:cubicBezTo>
                    <a:cubicBezTo>
                      <a:pt x="1622410" y="952908"/>
                      <a:pt x="1607312" y="1028744"/>
                      <a:pt x="1466704" y="1060323"/>
                    </a:cubicBezTo>
                    <a:cubicBezTo>
                      <a:pt x="1287256" y="1100546"/>
                      <a:pt x="1320679" y="1352027"/>
                      <a:pt x="1157942" y="1468547"/>
                    </a:cubicBezTo>
                    <a:cubicBezTo>
                      <a:pt x="1152986" y="1420372"/>
                      <a:pt x="1085333" y="1359749"/>
                      <a:pt x="1000507" y="1414264"/>
                    </a:cubicBezTo>
                    <a:cubicBezTo>
                      <a:pt x="1012263" y="1290943"/>
                      <a:pt x="976304" y="1019869"/>
                      <a:pt x="696817" y="988175"/>
                    </a:cubicBezTo>
                    <a:cubicBezTo>
                      <a:pt x="600466" y="977226"/>
                      <a:pt x="423899" y="883411"/>
                      <a:pt x="423899" y="724131"/>
                    </a:cubicBezTo>
                    <a:cubicBezTo>
                      <a:pt x="423899" y="489823"/>
                      <a:pt x="732660" y="310836"/>
                      <a:pt x="1253141" y="310836"/>
                    </a:cubicBezTo>
                    <a:cubicBezTo>
                      <a:pt x="1311689" y="310836"/>
                      <a:pt x="1365858" y="313372"/>
                      <a:pt x="1416569" y="317866"/>
                    </a:cubicBezTo>
                    <a:cubicBezTo>
                      <a:pt x="1378535" y="325704"/>
                      <a:pt x="1345573" y="346103"/>
                      <a:pt x="1310882" y="359127"/>
                    </a:cubicBezTo>
                    <a:cubicBezTo>
                      <a:pt x="1274923" y="372611"/>
                      <a:pt x="1239771" y="384252"/>
                      <a:pt x="1207731" y="403960"/>
                    </a:cubicBezTo>
                    <a:cubicBezTo>
                      <a:pt x="1175691" y="423783"/>
                      <a:pt x="1139041" y="438882"/>
                      <a:pt x="1111611" y="465735"/>
                    </a:cubicBezTo>
                    <a:cubicBezTo>
                      <a:pt x="1085333" y="491437"/>
                      <a:pt x="1072886" y="529931"/>
                      <a:pt x="1051334" y="562893"/>
                    </a:cubicBezTo>
                    <a:cubicBezTo>
                      <a:pt x="1031510" y="593089"/>
                      <a:pt x="1014107" y="625014"/>
                      <a:pt x="998663" y="661780"/>
                    </a:cubicBezTo>
                    <a:cubicBezTo>
                      <a:pt x="984833" y="694857"/>
                      <a:pt x="973769" y="729894"/>
                      <a:pt x="963742" y="768734"/>
                    </a:cubicBezTo>
                    <a:cubicBezTo>
                      <a:pt x="956596" y="796280"/>
                      <a:pt x="962935" y="827974"/>
                      <a:pt x="993131" y="836848"/>
                    </a:cubicBezTo>
                    <a:cubicBezTo>
                      <a:pt x="1023788" y="842726"/>
                      <a:pt x="1053293" y="822442"/>
                      <a:pt x="1060093" y="796164"/>
                    </a:cubicBezTo>
                    <a:cubicBezTo>
                      <a:pt x="1070235" y="756979"/>
                      <a:pt x="1074154" y="718254"/>
                      <a:pt x="1089252" y="686213"/>
                    </a:cubicBezTo>
                    <a:cubicBezTo>
                      <a:pt x="1106309" y="649909"/>
                      <a:pt x="1131088" y="620289"/>
                      <a:pt x="1153563" y="592283"/>
                    </a:cubicBezTo>
                    <a:cubicBezTo>
                      <a:pt x="1178227" y="561741"/>
                      <a:pt x="1206348" y="537077"/>
                      <a:pt x="1236199" y="515409"/>
                    </a:cubicBezTo>
                    <a:cubicBezTo>
                      <a:pt x="1267086" y="492935"/>
                      <a:pt x="1299472" y="473803"/>
                      <a:pt x="1334394" y="459627"/>
                    </a:cubicBezTo>
                    <a:cubicBezTo>
                      <a:pt x="1369315" y="445451"/>
                      <a:pt x="1406311" y="438190"/>
                      <a:pt x="1443653" y="430929"/>
                    </a:cubicBezTo>
                    <a:cubicBezTo>
                      <a:pt x="1480649" y="423899"/>
                      <a:pt x="1517530" y="409607"/>
                      <a:pt x="1555448" y="408109"/>
                    </a:cubicBezTo>
                    <a:cubicBezTo>
                      <a:pt x="1593366" y="406611"/>
                      <a:pt x="1631515" y="417099"/>
                      <a:pt x="1668972" y="419980"/>
                    </a:cubicBezTo>
                    <a:cubicBezTo>
                      <a:pt x="1704354" y="422746"/>
                      <a:pt x="1752991" y="418597"/>
                      <a:pt x="1803356" y="432543"/>
                    </a:cubicBezTo>
                    <a:cubicBezTo>
                      <a:pt x="1835051" y="441302"/>
                      <a:pt x="1868589" y="455017"/>
                      <a:pt x="1902243" y="470922"/>
                    </a:cubicBezTo>
                    <a:cubicBezTo>
                      <a:pt x="1984187" y="528779"/>
                      <a:pt x="2045502" y="612106"/>
                      <a:pt x="2078464" y="707420"/>
                    </a:cubicBezTo>
                    <a:lnTo>
                      <a:pt x="2116728" y="818178"/>
                    </a:lnTo>
                    <a:cubicBezTo>
                      <a:pt x="2128714" y="852869"/>
                      <a:pt x="2152571" y="882143"/>
                      <a:pt x="2184151" y="900814"/>
                    </a:cubicBezTo>
                    <a:lnTo>
                      <a:pt x="2194869" y="907153"/>
                    </a:lnTo>
                    <a:cubicBezTo>
                      <a:pt x="2243391" y="935850"/>
                      <a:pt x="2303667" y="935850"/>
                      <a:pt x="2352189" y="907268"/>
                    </a:cubicBezTo>
                    <a:lnTo>
                      <a:pt x="2352189" y="907268"/>
                    </a:lnTo>
                    <a:cubicBezTo>
                      <a:pt x="2400249" y="878916"/>
                      <a:pt x="2429293" y="826937"/>
                      <a:pt x="2428371" y="771270"/>
                    </a:cubicBezTo>
                    <a:cubicBezTo>
                      <a:pt x="2426757" y="677915"/>
                      <a:pt x="2393219" y="587903"/>
                      <a:pt x="2333172" y="516331"/>
                    </a:cubicBezTo>
                    <a:cubicBezTo>
                      <a:pt x="2174585" y="327087"/>
                      <a:pt x="1798055" y="0"/>
                      <a:pt x="1089021" y="0"/>
                    </a:cubicBezTo>
                    <a:cubicBezTo>
                      <a:pt x="433580" y="0"/>
                      <a:pt x="0" y="385520"/>
                      <a:pt x="0" y="727820"/>
                    </a:cubicBezTo>
                    <a:cubicBezTo>
                      <a:pt x="0" y="1070120"/>
                      <a:pt x="252979" y="1125441"/>
                      <a:pt x="363852" y="1125441"/>
                    </a:cubicBezTo>
                    <a:cubicBezTo>
                      <a:pt x="474725" y="1125441"/>
                      <a:pt x="540189" y="1089136"/>
                      <a:pt x="679875" y="1089136"/>
                    </a:cubicBezTo>
                    <a:cubicBezTo>
                      <a:pt x="914414" y="1089136"/>
                      <a:pt x="950257" y="1365396"/>
                      <a:pt x="948644" y="1439619"/>
                    </a:cubicBezTo>
                    <a:cubicBezTo>
                      <a:pt x="946339" y="1541848"/>
                      <a:pt x="910610" y="1628864"/>
                      <a:pt x="858747" y="1679460"/>
                    </a:cubicBezTo>
                    <a:cubicBezTo>
                      <a:pt x="810917" y="1726137"/>
                      <a:pt x="811839" y="1783417"/>
                      <a:pt x="850679" y="1784224"/>
                    </a:cubicBezTo>
                    <a:cubicBezTo>
                      <a:pt x="939654" y="1786184"/>
                      <a:pt x="936542" y="1689141"/>
                      <a:pt x="958094" y="1613535"/>
                    </a:cubicBezTo>
                    <a:cubicBezTo>
                      <a:pt x="985870" y="1516262"/>
                      <a:pt x="1071157" y="1468432"/>
                      <a:pt x="1068967" y="1563516"/>
                    </a:cubicBezTo>
                    <a:cubicBezTo>
                      <a:pt x="1066316" y="1684531"/>
                      <a:pt x="873960" y="1864901"/>
                      <a:pt x="872462" y="1934052"/>
                    </a:cubicBezTo>
                    <a:cubicBezTo>
                      <a:pt x="870963" y="2003204"/>
                      <a:pt x="905193" y="2018302"/>
                      <a:pt x="951294" y="2019339"/>
                    </a:cubicBezTo>
                    <a:cubicBezTo>
                      <a:pt x="1072309" y="2021990"/>
                      <a:pt x="1142152" y="1900629"/>
                      <a:pt x="1143651" y="1833322"/>
                    </a:cubicBezTo>
                    <a:cubicBezTo>
                      <a:pt x="1145149" y="1766129"/>
                      <a:pt x="1085909" y="1751377"/>
                      <a:pt x="1087292" y="1689948"/>
                    </a:cubicBezTo>
                    <a:cubicBezTo>
                      <a:pt x="1088675" y="1628518"/>
                      <a:pt x="1232972" y="1531821"/>
                      <a:pt x="1323791" y="1422331"/>
                    </a:cubicBezTo>
                    <a:cubicBezTo>
                      <a:pt x="1414609" y="1312841"/>
                      <a:pt x="1430514" y="1197935"/>
                      <a:pt x="1513150" y="1199779"/>
                    </a:cubicBezTo>
                    <a:cubicBezTo>
                      <a:pt x="1595787" y="1201623"/>
                      <a:pt x="1641888" y="1287140"/>
                      <a:pt x="1706429" y="1407694"/>
                    </a:cubicBezTo>
                    <a:cubicBezTo>
                      <a:pt x="1740313" y="1470853"/>
                      <a:pt x="1786529" y="1505083"/>
                      <a:pt x="1822949" y="1523523"/>
                    </a:cubicBezTo>
                    <a:cubicBezTo>
                      <a:pt x="1667243" y="1629440"/>
                      <a:pt x="1584722" y="1873314"/>
                      <a:pt x="1632091" y="2135053"/>
                    </a:cubicBezTo>
                    <a:cubicBezTo>
                      <a:pt x="1690755" y="2458797"/>
                      <a:pt x="1925754" y="2687228"/>
                      <a:pt x="2157066" y="2645276"/>
                    </a:cubicBezTo>
                    <a:cubicBezTo>
                      <a:pt x="2177812" y="2641472"/>
                      <a:pt x="2197866" y="2635594"/>
                      <a:pt x="2216998" y="2627873"/>
                    </a:cubicBezTo>
                    <a:cubicBezTo>
                      <a:pt x="2204204" y="2748542"/>
                      <a:pt x="2305281" y="2907014"/>
                      <a:pt x="2379273" y="2979047"/>
                    </a:cubicBezTo>
                    <a:cubicBezTo>
                      <a:pt x="2545006" y="3140401"/>
                      <a:pt x="2749464" y="3192264"/>
                      <a:pt x="2876588" y="3338289"/>
                    </a:cubicBezTo>
                    <a:cubicBezTo>
                      <a:pt x="2973054" y="3449047"/>
                      <a:pt x="3227301" y="3755273"/>
                      <a:pt x="3227301" y="3755273"/>
                    </a:cubicBezTo>
                    <a:lnTo>
                      <a:pt x="3309591" y="3693728"/>
                    </a:lnTo>
                    <a:cubicBezTo>
                      <a:pt x="2976973" y="3282853"/>
                      <a:pt x="2949543" y="2861720"/>
                      <a:pt x="2802711" y="2598253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9525" cap="flat">
                <a:solidFill>
                  <a:schemeClr val="accent4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DD702C0D-3165-E42E-7B9E-AD4E43DF87E0}"/>
                  </a:ext>
                </a:extLst>
              </p:cNvPr>
              <p:cNvSpPr/>
              <p:nvPr/>
            </p:nvSpPr>
            <p:spPr>
              <a:xfrm>
                <a:off x="2257077" y="2446654"/>
                <a:ext cx="3309591" cy="3755272"/>
              </a:xfrm>
              <a:custGeom>
                <a:avLst/>
                <a:gdLst>
                  <a:gd name="connsiteX0" fmla="*/ 2803402 w 3309591"/>
                  <a:gd name="connsiteY0" fmla="*/ 2598137 h 3755272"/>
                  <a:gd name="connsiteX1" fmla="*/ 2659913 w 3309591"/>
                  <a:gd name="connsiteY1" fmla="*/ 2368785 h 3755272"/>
                  <a:gd name="connsiteX2" fmla="*/ 2659913 w 3309591"/>
                  <a:gd name="connsiteY2" fmla="*/ 2368785 h 3755272"/>
                  <a:gd name="connsiteX3" fmla="*/ 2854920 w 3309591"/>
                  <a:gd name="connsiteY3" fmla="*/ 1734320 h 3755272"/>
                  <a:gd name="connsiteX4" fmla="*/ 2536478 w 3309591"/>
                  <a:gd name="connsiteY4" fmla="*/ 1810271 h 3755272"/>
                  <a:gd name="connsiteX5" fmla="*/ 2364751 w 3309591"/>
                  <a:gd name="connsiteY5" fmla="*/ 1741811 h 3755272"/>
                  <a:gd name="connsiteX6" fmla="*/ 2364290 w 3309591"/>
                  <a:gd name="connsiteY6" fmla="*/ 1739160 h 3755272"/>
                  <a:gd name="connsiteX7" fmla="*/ 2209621 w 3309591"/>
                  <a:gd name="connsiteY7" fmla="*/ 1395016 h 3755272"/>
                  <a:gd name="connsiteX8" fmla="*/ 2038010 w 3309591"/>
                  <a:gd name="connsiteY8" fmla="*/ 1113224 h 3755272"/>
                  <a:gd name="connsiteX9" fmla="*/ 1785607 w 3309591"/>
                  <a:gd name="connsiteY9" fmla="*/ 956481 h 3755272"/>
                  <a:gd name="connsiteX10" fmla="*/ 1466704 w 3309591"/>
                  <a:gd name="connsiteY10" fmla="*/ 1060323 h 3755272"/>
                  <a:gd name="connsiteX11" fmla="*/ 1157942 w 3309591"/>
                  <a:gd name="connsiteY11" fmla="*/ 1468547 h 3755272"/>
                  <a:gd name="connsiteX12" fmla="*/ 1000507 w 3309591"/>
                  <a:gd name="connsiteY12" fmla="*/ 1414264 h 3755272"/>
                  <a:gd name="connsiteX13" fmla="*/ 696817 w 3309591"/>
                  <a:gd name="connsiteY13" fmla="*/ 988175 h 3755272"/>
                  <a:gd name="connsiteX14" fmla="*/ 423899 w 3309591"/>
                  <a:gd name="connsiteY14" fmla="*/ 724131 h 3755272"/>
                  <a:gd name="connsiteX15" fmla="*/ 1253141 w 3309591"/>
                  <a:gd name="connsiteY15" fmla="*/ 310836 h 3755272"/>
                  <a:gd name="connsiteX16" fmla="*/ 1416569 w 3309591"/>
                  <a:gd name="connsiteY16" fmla="*/ 317866 h 3755272"/>
                  <a:gd name="connsiteX17" fmla="*/ 1310882 w 3309591"/>
                  <a:gd name="connsiteY17" fmla="*/ 359127 h 3755272"/>
                  <a:gd name="connsiteX18" fmla="*/ 1207731 w 3309591"/>
                  <a:gd name="connsiteY18" fmla="*/ 403960 h 3755272"/>
                  <a:gd name="connsiteX19" fmla="*/ 1111611 w 3309591"/>
                  <a:gd name="connsiteY19" fmla="*/ 465735 h 3755272"/>
                  <a:gd name="connsiteX20" fmla="*/ 1051334 w 3309591"/>
                  <a:gd name="connsiteY20" fmla="*/ 562893 h 3755272"/>
                  <a:gd name="connsiteX21" fmla="*/ 998663 w 3309591"/>
                  <a:gd name="connsiteY21" fmla="*/ 661780 h 3755272"/>
                  <a:gd name="connsiteX22" fmla="*/ 963742 w 3309591"/>
                  <a:gd name="connsiteY22" fmla="*/ 768734 h 3755272"/>
                  <a:gd name="connsiteX23" fmla="*/ 993131 w 3309591"/>
                  <a:gd name="connsiteY23" fmla="*/ 836848 h 3755272"/>
                  <a:gd name="connsiteX24" fmla="*/ 1060093 w 3309591"/>
                  <a:gd name="connsiteY24" fmla="*/ 796164 h 3755272"/>
                  <a:gd name="connsiteX25" fmla="*/ 1089252 w 3309591"/>
                  <a:gd name="connsiteY25" fmla="*/ 686213 h 3755272"/>
                  <a:gd name="connsiteX26" fmla="*/ 1153563 w 3309591"/>
                  <a:gd name="connsiteY26" fmla="*/ 592283 h 3755272"/>
                  <a:gd name="connsiteX27" fmla="*/ 1236199 w 3309591"/>
                  <a:gd name="connsiteY27" fmla="*/ 515409 h 3755272"/>
                  <a:gd name="connsiteX28" fmla="*/ 1334394 w 3309591"/>
                  <a:gd name="connsiteY28" fmla="*/ 459627 h 3755272"/>
                  <a:gd name="connsiteX29" fmla="*/ 1443653 w 3309591"/>
                  <a:gd name="connsiteY29" fmla="*/ 430929 h 3755272"/>
                  <a:gd name="connsiteX30" fmla="*/ 1555448 w 3309591"/>
                  <a:gd name="connsiteY30" fmla="*/ 408109 h 3755272"/>
                  <a:gd name="connsiteX31" fmla="*/ 1668972 w 3309591"/>
                  <a:gd name="connsiteY31" fmla="*/ 419980 h 3755272"/>
                  <a:gd name="connsiteX32" fmla="*/ 1803356 w 3309591"/>
                  <a:gd name="connsiteY32" fmla="*/ 432543 h 3755272"/>
                  <a:gd name="connsiteX33" fmla="*/ 1902243 w 3309591"/>
                  <a:gd name="connsiteY33" fmla="*/ 470922 h 3755272"/>
                  <a:gd name="connsiteX34" fmla="*/ 2078464 w 3309591"/>
                  <a:gd name="connsiteY34" fmla="*/ 707420 h 3755272"/>
                  <a:gd name="connsiteX35" fmla="*/ 2116728 w 3309591"/>
                  <a:gd name="connsiteY35" fmla="*/ 818178 h 3755272"/>
                  <a:gd name="connsiteX36" fmla="*/ 2184151 w 3309591"/>
                  <a:gd name="connsiteY36" fmla="*/ 900814 h 3755272"/>
                  <a:gd name="connsiteX37" fmla="*/ 2194869 w 3309591"/>
                  <a:gd name="connsiteY37" fmla="*/ 907153 h 3755272"/>
                  <a:gd name="connsiteX38" fmla="*/ 2352189 w 3309591"/>
                  <a:gd name="connsiteY38" fmla="*/ 907268 h 3755272"/>
                  <a:gd name="connsiteX39" fmla="*/ 2352189 w 3309591"/>
                  <a:gd name="connsiteY39" fmla="*/ 907268 h 3755272"/>
                  <a:gd name="connsiteX40" fmla="*/ 2428371 w 3309591"/>
                  <a:gd name="connsiteY40" fmla="*/ 771270 h 3755272"/>
                  <a:gd name="connsiteX41" fmla="*/ 2333172 w 3309591"/>
                  <a:gd name="connsiteY41" fmla="*/ 516331 h 3755272"/>
                  <a:gd name="connsiteX42" fmla="*/ 1089021 w 3309591"/>
                  <a:gd name="connsiteY42" fmla="*/ 0 h 3755272"/>
                  <a:gd name="connsiteX43" fmla="*/ 0 w 3309591"/>
                  <a:gd name="connsiteY43" fmla="*/ 727820 h 3755272"/>
                  <a:gd name="connsiteX44" fmla="*/ 363852 w 3309591"/>
                  <a:gd name="connsiteY44" fmla="*/ 1125441 h 3755272"/>
                  <a:gd name="connsiteX45" fmla="*/ 679875 w 3309591"/>
                  <a:gd name="connsiteY45" fmla="*/ 1089136 h 3755272"/>
                  <a:gd name="connsiteX46" fmla="*/ 948644 w 3309591"/>
                  <a:gd name="connsiteY46" fmla="*/ 1439619 h 3755272"/>
                  <a:gd name="connsiteX47" fmla="*/ 858747 w 3309591"/>
                  <a:gd name="connsiteY47" fmla="*/ 1679460 h 3755272"/>
                  <a:gd name="connsiteX48" fmla="*/ 850679 w 3309591"/>
                  <a:gd name="connsiteY48" fmla="*/ 1784224 h 3755272"/>
                  <a:gd name="connsiteX49" fmla="*/ 958094 w 3309591"/>
                  <a:gd name="connsiteY49" fmla="*/ 1613535 h 3755272"/>
                  <a:gd name="connsiteX50" fmla="*/ 1068967 w 3309591"/>
                  <a:gd name="connsiteY50" fmla="*/ 1563516 h 3755272"/>
                  <a:gd name="connsiteX51" fmla="*/ 872462 w 3309591"/>
                  <a:gd name="connsiteY51" fmla="*/ 1934052 h 3755272"/>
                  <a:gd name="connsiteX52" fmla="*/ 951294 w 3309591"/>
                  <a:gd name="connsiteY52" fmla="*/ 2019339 h 3755272"/>
                  <a:gd name="connsiteX53" fmla="*/ 1143651 w 3309591"/>
                  <a:gd name="connsiteY53" fmla="*/ 1833322 h 3755272"/>
                  <a:gd name="connsiteX54" fmla="*/ 1087292 w 3309591"/>
                  <a:gd name="connsiteY54" fmla="*/ 1689948 h 3755272"/>
                  <a:gd name="connsiteX55" fmla="*/ 1323791 w 3309591"/>
                  <a:gd name="connsiteY55" fmla="*/ 1422331 h 3755272"/>
                  <a:gd name="connsiteX56" fmla="*/ 1513150 w 3309591"/>
                  <a:gd name="connsiteY56" fmla="*/ 1199779 h 3755272"/>
                  <a:gd name="connsiteX57" fmla="*/ 1706429 w 3309591"/>
                  <a:gd name="connsiteY57" fmla="*/ 1407694 h 3755272"/>
                  <a:gd name="connsiteX58" fmla="*/ 1822949 w 3309591"/>
                  <a:gd name="connsiteY58" fmla="*/ 1523523 h 3755272"/>
                  <a:gd name="connsiteX59" fmla="*/ 1632091 w 3309591"/>
                  <a:gd name="connsiteY59" fmla="*/ 2135053 h 3755272"/>
                  <a:gd name="connsiteX60" fmla="*/ 2157066 w 3309591"/>
                  <a:gd name="connsiteY60" fmla="*/ 2645276 h 3755272"/>
                  <a:gd name="connsiteX61" fmla="*/ 2216998 w 3309591"/>
                  <a:gd name="connsiteY61" fmla="*/ 2627873 h 3755272"/>
                  <a:gd name="connsiteX62" fmla="*/ 2379273 w 3309591"/>
                  <a:gd name="connsiteY62" fmla="*/ 2979047 h 3755272"/>
                  <a:gd name="connsiteX63" fmla="*/ 2876588 w 3309591"/>
                  <a:gd name="connsiteY63" fmla="*/ 3338289 h 3755272"/>
                  <a:gd name="connsiteX64" fmla="*/ 3227301 w 3309591"/>
                  <a:gd name="connsiteY64" fmla="*/ 3755273 h 3755272"/>
                  <a:gd name="connsiteX65" fmla="*/ 3309591 w 3309591"/>
                  <a:gd name="connsiteY65" fmla="*/ 3693728 h 3755272"/>
                  <a:gd name="connsiteX66" fmla="*/ 2802711 w 3309591"/>
                  <a:gd name="connsiteY66" fmla="*/ 2598253 h 3755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3309591" h="3755272">
                    <a:moveTo>
                      <a:pt x="2803402" y="2598137"/>
                    </a:moveTo>
                    <a:cubicBezTo>
                      <a:pt x="2757647" y="2515963"/>
                      <a:pt x="2708204" y="2440587"/>
                      <a:pt x="2659913" y="2368785"/>
                    </a:cubicBezTo>
                    <a:lnTo>
                      <a:pt x="2659913" y="2368785"/>
                    </a:lnTo>
                    <a:cubicBezTo>
                      <a:pt x="2538091" y="2164557"/>
                      <a:pt x="2588456" y="1844962"/>
                      <a:pt x="2854920" y="1734320"/>
                    </a:cubicBezTo>
                    <a:cubicBezTo>
                      <a:pt x="3055921" y="1650877"/>
                      <a:pt x="2747159" y="1665745"/>
                      <a:pt x="2536478" y="1810271"/>
                    </a:cubicBezTo>
                    <a:cubicBezTo>
                      <a:pt x="2470668" y="1855450"/>
                      <a:pt x="2379734" y="1820298"/>
                      <a:pt x="2364751" y="1741811"/>
                    </a:cubicBezTo>
                    <a:cubicBezTo>
                      <a:pt x="2364521" y="1740774"/>
                      <a:pt x="2364406" y="1739852"/>
                      <a:pt x="2364290" y="1739160"/>
                    </a:cubicBezTo>
                    <a:cubicBezTo>
                      <a:pt x="2345965" y="1615264"/>
                      <a:pt x="2261600" y="1538852"/>
                      <a:pt x="2209621" y="1395016"/>
                    </a:cubicBezTo>
                    <a:cubicBezTo>
                      <a:pt x="2178849" y="1309845"/>
                      <a:pt x="2226909" y="1185026"/>
                      <a:pt x="2038010" y="1113224"/>
                    </a:cubicBezTo>
                    <a:cubicBezTo>
                      <a:pt x="1957218" y="1082452"/>
                      <a:pt x="1948920" y="960053"/>
                      <a:pt x="1785607" y="956481"/>
                    </a:cubicBezTo>
                    <a:cubicBezTo>
                      <a:pt x="1622410" y="952908"/>
                      <a:pt x="1607312" y="1028744"/>
                      <a:pt x="1466704" y="1060323"/>
                    </a:cubicBezTo>
                    <a:cubicBezTo>
                      <a:pt x="1287256" y="1100546"/>
                      <a:pt x="1320679" y="1352027"/>
                      <a:pt x="1157942" y="1468547"/>
                    </a:cubicBezTo>
                    <a:cubicBezTo>
                      <a:pt x="1152986" y="1420372"/>
                      <a:pt x="1085333" y="1359749"/>
                      <a:pt x="1000507" y="1414264"/>
                    </a:cubicBezTo>
                    <a:cubicBezTo>
                      <a:pt x="1012263" y="1290943"/>
                      <a:pt x="976304" y="1019869"/>
                      <a:pt x="696817" y="988175"/>
                    </a:cubicBezTo>
                    <a:cubicBezTo>
                      <a:pt x="600466" y="977226"/>
                      <a:pt x="423899" y="883411"/>
                      <a:pt x="423899" y="724131"/>
                    </a:cubicBezTo>
                    <a:cubicBezTo>
                      <a:pt x="423899" y="489823"/>
                      <a:pt x="732660" y="310836"/>
                      <a:pt x="1253141" y="310836"/>
                    </a:cubicBezTo>
                    <a:cubicBezTo>
                      <a:pt x="1311689" y="310836"/>
                      <a:pt x="1365858" y="313372"/>
                      <a:pt x="1416569" y="317866"/>
                    </a:cubicBezTo>
                    <a:cubicBezTo>
                      <a:pt x="1378535" y="325704"/>
                      <a:pt x="1345573" y="346103"/>
                      <a:pt x="1310882" y="359127"/>
                    </a:cubicBezTo>
                    <a:cubicBezTo>
                      <a:pt x="1274923" y="372611"/>
                      <a:pt x="1239771" y="384252"/>
                      <a:pt x="1207731" y="403960"/>
                    </a:cubicBezTo>
                    <a:cubicBezTo>
                      <a:pt x="1175691" y="423783"/>
                      <a:pt x="1139041" y="438882"/>
                      <a:pt x="1111611" y="465735"/>
                    </a:cubicBezTo>
                    <a:cubicBezTo>
                      <a:pt x="1085333" y="491437"/>
                      <a:pt x="1072886" y="529931"/>
                      <a:pt x="1051334" y="562893"/>
                    </a:cubicBezTo>
                    <a:cubicBezTo>
                      <a:pt x="1031510" y="593089"/>
                      <a:pt x="1014107" y="625014"/>
                      <a:pt x="998663" y="661780"/>
                    </a:cubicBezTo>
                    <a:cubicBezTo>
                      <a:pt x="984833" y="694857"/>
                      <a:pt x="973769" y="729894"/>
                      <a:pt x="963742" y="768734"/>
                    </a:cubicBezTo>
                    <a:cubicBezTo>
                      <a:pt x="956596" y="796280"/>
                      <a:pt x="962935" y="827974"/>
                      <a:pt x="993131" y="836848"/>
                    </a:cubicBezTo>
                    <a:cubicBezTo>
                      <a:pt x="1023788" y="842726"/>
                      <a:pt x="1053293" y="822442"/>
                      <a:pt x="1060093" y="796164"/>
                    </a:cubicBezTo>
                    <a:cubicBezTo>
                      <a:pt x="1070235" y="756979"/>
                      <a:pt x="1074154" y="718254"/>
                      <a:pt x="1089252" y="686213"/>
                    </a:cubicBezTo>
                    <a:cubicBezTo>
                      <a:pt x="1106309" y="649909"/>
                      <a:pt x="1131088" y="620289"/>
                      <a:pt x="1153563" y="592283"/>
                    </a:cubicBezTo>
                    <a:cubicBezTo>
                      <a:pt x="1178227" y="561741"/>
                      <a:pt x="1206348" y="537077"/>
                      <a:pt x="1236199" y="515409"/>
                    </a:cubicBezTo>
                    <a:cubicBezTo>
                      <a:pt x="1267086" y="492935"/>
                      <a:pt x="1299472" y="473803"/>
                      <a:pt x="1334394" y="459627"/>
                    </a:cubicBezTo>
                    <a:cubicBezTo>
                      <a:pt x="1369315" y="445451"/>
                      <a:pt x="1406311" y="438190"/>
                      <a:pt x="1443653" y="430929"/>
                    </a:cubicBezTo>
                    <a:cubicBezTo>
                      <a:pt x="1480649" y="423899"/>
                      <a:pt x="1517530" y="409607"/>
                      <a:pt x="1555448" y="408109"/>
                    </a:cubicBezTo>
                    <a:cubicBezTo>
                      <a:pt x="1593366" y="406611"/>
                      <a:pt x="1631515" y="417099"/>
                      <a:pt x="1668972" y="419980"/>
                    </a:cubicBezTo>
                    <a:cubicBezTo>
                      <a:pt x="1704354" y="422746"/>
                      <a:pt x="1752991" y="418597"/>
                      <a:pt x="1803356" y="432543"/>
                    </a:cubicBezTo>
                    <a:cubicBezTo>
                      <a:pt x="1835051" y="441302"/>
                      <a:pt x="1868589" y="455017"/>
                      <a:pt x="1902243" y="470922"/>
                    </a:cubicBezTo>
                    <a:cubicBezTo>
                      <a:pt x="1984187" y="528779"/>
                      <a:pt x="2045502" y="612106"/>
                      <a:pt x="2078464" y="707420"/>
                    </a:cubicBezTo>
                    <a:lnTo>
                      <a:pt x="2116728" y="818178"/>
                    </a:lnTo>
                    <a:cubicBezTo>
                      <a:pt x="2128714" y="852869"/>
                      <a:pt x="2152571" y="882143"/>
                      <a:pt x="2184151" y="900814"/>
                    </a:cubicBezTo>
                    <a:lnTo>
                      <a:pt x="2194869" y="907153"/>
                    </a:lnTo>
                    <a:cubicBezTo>
                      <a:pt x="2243391" y="935850"/>
                      <a:pt x="2303667" y="935850"/>
                      <a:pt x="2352189" y="907268"/>
                    </a:cubicBezTo>
                    <a:lnTo>
                      <a:pt x="2352189" y="907268"/>
                    </a:lnTo>
                    <a:cubicBezTo>
                      <a:pt x="2400249" y="878916"/>
                      <a:pt x="2429293" y="826937"/>
                      <a:pt x="2428371" y="771270"/>
                    </a:cubicBezTo>
                    <a:cubicBezTo>
                      <a:pt x="2426757" y="677915"/>
                      <a:pt x="2393219" y="587903"/>
                      <a:pt x="2333172" y="516331"/>
                    </a:cubicBezTo>
                    <a:cubicBezTo>
                      <a:pt x="2174585" y="327087"/>
                      <a:pt x="1798055" y="0"/>
                      <a:pt x="1089021" y="0"/>
                    </a:cubicBezTo>
                    <a:cubicBezTo>
                      <a:pt x="433580" y="0"/>
                      <a:pt x="0" y="385520"/>
                      <a:pt x="0" y="727820"/>
                    </a:cubicBezTo>
                    <a:cubicBezTo>
                      <a:pt x="0" y="1070120"/>
                      <a:pt x="252979" y="1125441"/>
                      <a:pt x="363852" y="1125441"/>
                    </a:cubicBezTo>
                    <a:cubicBezTo>
                      <a:pt x="474725" y="1125441"/>
                      <a:pt x="540189" y="1089136"/>
                      <a:pt x="679875" y="1089136"/>
                    </a:cubicBezTo>
                    <a:cubicBezTo>
                      <a:pt x="914414" y="1089136"/>
                      <a:pt x="950257" y="1365396"/>
                      <a:pt x="948644" y="1439619"/>
                    </a:cubicBezTo>
                    <a:cubicBezTo>
                      <a:pt x="946339" y="1541848"/>
                      <a:pt x="910610" y="1628864"/>
                      <a:pt x="858747" y="1679460"/>
                    </a:cubicBezTo>
                    <a:cubicBezTo>
                      <a:pt x="810917" y="1726137"/>
                      <a:pt x="811839" y="1783417"/>
                      <a:pt x="850679" y="1784224"/>
                    </a:cubicBezTo>
                    <a:cubicBezTo>
                      <a:pt x="939654" y="1786184"/>
                      <a:pt x="936542" y="1689141"/>
                      <a:pt x="958094" y="1613535"/>
                    </a:cubicBezTo>
                    <a:cubicBezTo>
                      <a:pt x="985870" y="1516262"/>
                      <a:pt x="1071157" y="1468432"/>
                      <a:pt x="1068967" y="1563516"/>
                    </a:cubicBezTo>
                    <a:cubicBezTo>
                      <a:pt x="1066316" y="1684531"/>
                      <a:pt x="873960" y="1864901"/>
                      <a:pt x="872462" y="1934052"/>
                    </a:cubicBezTo>
                    <a:cubicBezTo>
                      <a:pt x="870963" y="2003204"/>
                      <a:pt x="905193" y="2018302"/>
                      <a:pt x="951294" y="2019339"/>
                    </a:cubicBezTo>
                    <a:cubicBezTo>
                      <a:pt x="1072309" y="2021990"/>
                      <a:pt x="1142152" y="1900629"/>
                      <a:pt x="1143651" y="1833322"/>
                    </a:cubicBezTo>
                    <a:cubicBezTo>
                      <a:pt x="1145149" y="1766129"/>
                      <a:pt x="1085909" y="1751377"/>
                      <a:pt x="1087292" y="1689948"/>
                    </a:cubicBezTo>
                    <a:cubicBezTo>
                      <a:pt x="1088675" y="1628518"/>
                      <a:pt x="1232972" y="1531821"/>
                      <a:pt x="1323791" y="1422331"/>
                    </a:cubicBezTo>
                    <a:cubicBezTo>
                      <a:pt x="1414609" y="1312841"/>
                      <a:pt x="1430514" y="1197935"/>
                      <a:pt x="1513150" y="1199779"/>
                    </a:cubicBezTo>
                    <a:cubicBezTo>
                      <a:pt x="1595787" y="1201623"/>
                      <a:pt x="1641888" y="1287140"/>
                      <a:pt x="1706429" y="1407694"/>
                    </a:cubicBezTo>
                    <a:cubicBezTo>
                      <a:pt x="1740313" y="1470853"/>
                      <a:pt x="1786529" y="1505083"/>
                      <a:pt x="1822949" y="1523523"/>
                    </a:cubicBezTo>
                    <a:cubicBezTo>
                      <a:pt x="1667243" y="1629440"/>
                      <a:pt x="1584722" y="1873314"/>
                      <a:pt x="1632091" y="2135053"/>
                    </a:cubicBezTo>
                    <a:cubicBezTo>
                      <a:pt x="1690755" y="2458797"/>
                      <a:pt x="1925754" y="2687228"/>
                      <a:pt x="2157066" y="2645276"/>
                    </a:cubicBezTo>
                    <a:cubicBezTo>
                      <a:pt x="2177812" y="2641472"/>
                      <a:pt x="2197866" y="2635594"/>
                      <a:pt x="2216998" y="2627873"/>
                    </a:cubicBezTo>
                    <a:cubicBezTo>
                      <a:pt x="2204204" y="2748542"/>
                      <a:pt x="2305281" y="2907014"/>
                      <a:pt x="2379273" y="2979047"/>
                    </a:cubicBezTo>
                    <a:cubicBezTo>
                      <a:pt x="2545006" y="3140401"/>
                      <a:pt x="2749464" y="3192264"/>
                      <a:pt x="2876588" y="3338289"/>
                    </a:cubicBezTo>
                    <a:cubicBezTo>
                      <a:pt x="2973054" y="3449047"/>
                      <a:pt x="3227301" y="3755273"/>
                      <a:pt x="3227301" y="3755273"/>
                    </a:cubicBezTo>
                    <a:lnTo>
                      <a:pt x="3309591" y="3693728"/>
                    </a:lnTo>
                    <a:cubicBezTo>
                      <a:pt x="2976973" y="3282853"/>
                      <a:pt x="2949543" y="2861720"/>
                      <a:pt x="2802711" y="2598253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9525" cap="flat">
                <a:solidFill>
                  <a:schemeClr val="accent4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</p:grpSp>
        <p:grpSp>
          <p:nvGrpSpPr>
            <p:cNvPr id="94" name="Graphic 167">
              <a:extLst>
                <a:ext uri="{FF2B5EF4-FFF2-40B4-BE49-F238E27FC236}">
                  <a16:creationId xmlns:a16="http://schemas.microsoft.com/office/drawing/2014/main" id="{CECADF15-2DEF-5D80-5A05-AC260E06CF25}"/>
                </a:ext>
              </a:extLst>
            </p:cNvPr>
            <p:cNvGrpSpPr/>
            <p:nvPr/>
          </p:nvGrpSpPr>
          <p:grpSpPr>
            <a:xfrm>
              <a:off x="2257077" y="2446654"/>
              <a:ext cx="3309591" cy="3755272"/>
              <a:chOff x="2257077" y="2446654"/>
              <a:chExt cx="3309591" cy="3755272"/>
            </a:xfrm>
          </p:grpSpPr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17340ED6-22A1-CEBA-BE5B-DBD51C2A2BBC}"/>
                  </a:ext>
                </a:extLst>
              </p:cNvPr>
              <p:cNvSpPr/>
              <p:nvPr/>
            </p:nvSpPr>
            <p:spPr>
              <a:xfrm>
                <a:off x="2257077" y="2446654"/>
                <a:ext cx="3309591" cy="3755272"/>
              </a:xfrm>
              <a:custGeom>
                <a:avLst/>
                <a:gdLst>
                  <a:gd name="connsiteX0" fmla="*/ 2803402 w 3309591"/>
                  <a:gd name="connsiteY0" fmla="*/ 2598137 h 3755272"/>
                  <a:gd name="connsiteX1" fmla="*/ 2659913 w 3309591"/>
                  <a:gd name="connsiteY1" fmla="*/ 2368785 h 3755272"/>
                  <a:gd name="connsiteX2" fmla="*/ 2659913 w 3309591"/>
                  <a:gd name="connsiteY2" fmla="*/ 2368785 h 3755272"/>
                  <a:gd name="connsiteX3" fmla="*/ 2854920 w 3309591"/>
                  <a:gd name="connsiteY3" fmla="*/ 1734320 h 3755272"/>
                  <a:gd name="connsiteX4" fmla="*/ 2536478 w 3309591"/>
                  <a:gd name="connsiteY4" fmla="*/ 1810271 h 3755272"/>
                  <a:gd name="connsiteX5" fmla="*/ 2364751 w 3309591"/>
                  <a:gd name="connsiteY5" fmla="*/ 1741811 h 3755272"/>
                  <a:gd name="connsiteX6" fmla="*/ 2364290 w 3309591"/>
                  <a:gd name="connsiteY6" fmla="*/ 1739160 h 3755272"/>
                  <a:gd name="connsiteX7" fmla="*/ 2209621 w 3309591"/>
                  <a:gd name="connsiteY7" fmla="*/ 1395016 h 3755272"/>
                  <a:gd name="connsiteX8" fmla="*/ 2038010 w 3309591"/>
                  <a:gd name="connsiteY8" fmla="*/ 1113224 h 3755272"/>
                  <a:gd name="connsiteX9" fmla="*/ 1785607 w 3309591"/>
                  <a:gd name="connsiteY9" fmla="*/ 956481 h 3755272"/>
                  <a:gd name="connsiteX10" fmla="*/ 1466704 w 3309591"/>
                  <a:gd name="connsiteY10" fmla="*/ 1060323 h 3755272"/>
                  <a:gd name="connsiteX11" fmla="*/ 1157942 w 3309591"/>
                  <a:gd name="connsiteY11" fmla="*/ 1468547 h 3755272"/>
                  <a:gd name="connsiteX12" fmla="*/ 1000507 w 3309591"/>
                  <a:gd name="connsiteY12" fmla="*/ 1414264 h 3755272"/>
                  <a:gd name="connsiteX13" fmla="*/ 696817 w 3309591"/>
                  <a:gd name="connsiteY13" fmla="*/ 988175 h 3755272"/>
                  <a:gd name="connsiteX14" fmla="*/ 423899 w 3309591"/>
                  <a:gd name="connsiteY14" fmla="*/ 724131 h 3755272"/>
                  <a:gd name="connsiteX15" fmla="*/ 1253141 w 3309591"/>
                  <a:gd name="connsiteY15" fmla="*/ 310836 h 3755272"/>
                  <a:gd name="connsiteX16" fmla="*/ 1416569 w 3309591"/>
                  <a:gd name="connsiteY16" fmla="*/ 317866 h 3755272"/>
                  <a:gd name="connsiteX17" fmla="*/ 1310882 w 3309591"/>
                  <a:gd name="connsiteY17" fmla="*/ 359127 h 3755272"/>
                  <a:gd name="connsiteX18" fmla="*/ 1207731 w 3309591"/>
                  <a:gd name="connsiteY18" fmla="*/ 403960 h 3755272"/>
                  <a:gd name="connsiteX19" fmla="*/ 1111611 w 3309591"/>
                  <a:gd name="connsiteY19" fmla="*/ 465735 h 3755272"/>
                  <a:gd name="connsiteX20" fmla="*/ 1051334 w 3309591"/>
                  <a:gd name="connsiteY20" fmla="*/ 562893 h 3755272"/>
                  <a:gd name="connsiteX21" fmla="*/ 998663 w 3309591"/>
                  <a:gd name="connsiteY21" fmla="*/ 661780 h 3755272"/>
                  <a:gd name="connsiteX22" fmla="*/ 963742 w 3309591"/>
                  <a:gd name="connsiteY22" fmla="*/ 768734 h 3755272"/>
                  <a:gd name="connsiteX23" fmla="*/ 993131 w 3309591"/>
                  <a:gd name="connsiteY23" fmla="*/ 836848 h 3755272"/>
                  <a:gd name="connsiteX24" fmla="*/ 1060093 w 3309591"/>
                  <a:gd name="connsiteY24" fmla="*/ 796164 h 3755272"/>
                  <a:gd name="connsiteX25" fmla="*/ 1089252 w 3309591"/>
                  <a:gd name="connsiteY25" fmla="*/ 686213 h 3755272"/>
                  <a:gd name="connsiteX26" fmla="*/ 1153563 w 3309591"/>
                  <a:gd name="connsiteY26" fmla="*/ 592283 h 3755272"/>
                  <a:gd name="connsiteX27" fmla="*/ 1236199 w 3309591"/>
                  <a:gd name="connsiteY27" fmla="*/ 515409 h 3755272"/>
                  <a:gd name="connsiteX28" fmla="*/ 1334394 w 3309591"/>
                  <a:gd name="connsiteY28" fmla="*/ 459627 h 3755272"/>
                  <a:gd name="connsiteX29" fmla="*/ 1443653 w 3309591"/>
                  <a:gd name="connsiteY29" fmla="*/ 430929 h 3755272"/>
                  <a:gd name="connsiteX30" fmla="*/ 1555448 w 3309591"/>
                  <a:gd name="connsiteY30" fmla="*/ 408109 h 3755272"/>
                  <a:gd name="connsiteX31" fmla="*/ 1668972 w 3309591"/>
                  <a:gd name="connsiteY31" fmla="*/ 419980 h 3755272"/>
                  <a:gd name="connsiteX32" fmla="*/ 1803356 w 3309591"/>
                  <a:gd name="connsiteY32" fmla="*/ 432543 h 3755272"/>
                  <a:gd name="connsiteX33" fmla="*/ 1902243 w 3309591"/>
                  <a:gd name="connsiteY33" fmla="*/ 470922 h 3755272"/>
                  <a:gd name="connsiteX34" fmla="*/ 2078464 w 3309591"/>
                  <a:gd name="connsiteY34" fmla="*/ 707420 h 3755272"/>
                  <a:gd name="connsiteX35" fmla="*/ 2116728 w 3309591"/>
                  <a:gd name="connsiteY35" fmla="*/ 818178 h 3755272"/>
                  <a:gd name="connsiteX36" fmla="*/ 2184151 w 3309591"/>
                  <a:gd name="connsiteY36" fmla="*/ 900814 h 3755272"/>
                  <a:gd name="connsiteX37" fmla="*/ 2194869 w 3309591"/>
                  <a:gd name="connsiteY37" fmla="*/ 907153 h 3755272"/>
                  <a:gd name="connsiteX38" fmla="*/ 2352189 w 3309591"/>
                  <a:gd name="connsiteY38" fmla="*/ 907268 h 3755272"/>
                  <a:gd name="connsiteX39" fmla="*/ 2352189 w 3309591"/>
                  <a:gd name="connsiteY39" fmla="*/ 907268 h 3755272"/>
                  <a:gd name="connsiteX40" fmla="*/ 2428371 w 3309591"/>
                  <a:gd name="connsiteY40" fmla="*/ 771270 h 3755272"/>
                  <a:gd name="connsiteX41" fmla="*/ 2333172 w 3309591"/>
                  <a:gd name="connsiteY41" fmla="*/ 516331 h 3755272"/>
                  <a:gd name="connsiteX42" fmla="*/ 1089021 w 3309591"/>
                  <a:gd name="connsiteY42" fmla="*/ 0 h 3755272"/>
                  <a:gd name="connsiteX43" fmla="*/ 0 w 3309591"/>
                  <a:gd name="connsiteY43" fmla="*/ 727820 h 3755272"/>
                  <a:gd name="connsiteX44" fmla="*/ 363852 w 3309591"/>
                  <a:gd name="connsiteY44" fmla="*/ 1125441 h 3755272"/>
                  <a:gd name="connsiteX45" fmla="*/ 679875 w 3309591"/>
                  <a:gd name="connsiteY45" fmla="*/ 1089136 h 3755272"/>
                  <a:gd name="connsiteX46" fmla="*/ 948644 w 3309591"/>
                  <a:gd name="connsiteY46" fmla="*/ 1439619 h 3755272"/>
                  <a:gd name="connsiteX47" fmla="*/ 858747 w 3309591"/>
                  <a:gd name="connsiteY47" fmla="*/ 1679460 h 3755272"/>
                  <a:gd name="connsiteX48" fmla="*/ 850679 w 3309591"/>
                  <a:gd name="connsiteY48" fmla="*/ 1784224 h 3755272"/>
                  <a:gd name="connsiteX49" fmla="*/ 958094 w 3309591"/>
                  <a:gd name="connsiteY49" fmla="*/ 1613535 h 3755272"/>
                  <a:gd name="connsiteX50" fmla="*/ 1068967 w 3309591"/>
                  <a:gd name="connsiteY50" fmla="*/ 1563516 h 3755272"/>
                  <a:gd name="connsiteX51" fmla="*/ 872462 w 3309591"/>
                  <a:gd name="connsiteY51" fmla="*/ 1934052 h 3755272"/>
                  <a:gd name="connsiteX52" fmla="*/ 951294 w 3309591"/>
                  <a:gd name="connsiteY52" fmla="*/ 2019339 h 3755272"/>
                  <a:gd name="connsiteX53" fmla="*/ 1143651 w 3309591"/>
                  <a:gd name="connsiteY53" fmla="*/ 1833322 h 3755272"/>
                  <a:gd name="connsiteX54" fmla="*/ 1087292 w 3309591"/>
                  <a:gd name="connsiteY54" fmla="*/ 1689948 h 3755272"/>
                  <a:gd name="connsiteX55" fmla="*/ 1323791 w 3309591"/>
                  <a:gd name="connsiteY55" fmla="*/ 1422331 h 3755272"/>
                  <a:gd name="connsiteX56" fmla="*/ 1513150 w 3309591"/>
                  <a:gd name="connsiteY56" fmla="*/ 1199779 h 3755272"/>
                  <a:gd name="connsiteX57" fmla="*/ 1706429 w 3309591"/>
                  <a:gd name="connsiteY57" fmla="*/ 1407694 h 3755272"/>
                  <a:gd name="connsiteX58" fmla="*/ 1822949 w 3309591"/>
                  <a:gd name="connsiteY58" fmla="*/ 1523523 h 3755272"/>
                  <a:gd name="connsiteX59" fmla="*/ 1632091 w 3309591"/>
                  <a:gd name="connsiteY59" fmla="*/ 2135053 h 3755272"/>
                  <a:gd name="connsiteX60" fmla="*/ 2157066 w 3309591"/>
                  <a:gd name="connsiteY60" fmla="*/ 2645276 h 3755272"/>
                  <a:gd name="connsiteX61" fmla="*/ 2216998 w 3309591"/>
                  <a:gd name="connsiteY61" fmla="*/ 2627873 h 3755272"/>
                  <a:gd name="connsiteX62" fmla="*/ 2379273 w 3309591"/>
                  <a:gd name="connsiteY62" fmla="*/ 2979047 h 3755272"/>
                  <a:gd name="connsiteX63" fmla="*/ 2876588 w 3309591"/>
                  <a:gd name="connsiteY63" fmla="*/ 3338289 h 3755272"/>
                  <a:gd name="connsiteX64" fmla="*/ 3227301 w 3309591"/>
                  <a:gd name="connsiteY64" fmla="*/ 3755273 h 3755272"/>
                  <a:gd name="connsiteX65" fmla="*/ 3309591 w 3309591"/>
                  <a:gd name="connsiteY65" fmla="*/ 3693728 h 3755272"/>
                  <a:gd name="connsiteX66" fmla="*/ 2802711 w 3309591"/>
                  <a:gd name="connsiteY66" fmla="*/ 2598253 h 3755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3309591" h="3755272">
                    <a:moveTo>
                      <a:pt x="2803402" y="2598137"/>
                    </a:moveTo>
                    <a:cubicBezTo>
                      <a:pt x="2757647" y="2515963"/>
                      <a:pt x="2708204" y="2440587"/>
                      <a:pt x="2659913" y="2368785"/>
                    </a:cubicBezTo>
                    <a:lnTo>
                      <a:pt x="2659913" y="2368785"/>
                    </a:lnTo>
                    <a:cubicBezTo>
                      <a:pt x="2538091" y="2164557"/>
                      <a:pt x="2588456" y="1844962"/>
                      <a:pt x="2854920" y="1734320"/>
                    </a:cubicBezTo>
                    <a:cubicBezTo>
                      <a:pt x="3055921" y="1650877"/>
                      <a:pt x="2747159" y="1665745"/>
                      <a:pt x="2536478" y="1810271"/>
                    </a:cubicBezTo>
                    <a:cubicBezTo>
                      <a:pt x="2470668" y="1855450"/>
                      <a:pt x="2379734" y="1820298"/>
                      <a:pt x="2364751" y="1741811"/>
                    </a:cubicBezTo>
                    <a:cubicBezTo>
                      <a:pt x="2364521" y="1740774"/>
                      <a:pt x="2364406" y="1739852"/>
                      <a:pt x="2364290" y="1739160"/>
                    </a:cubicBezTo>
                    <a:cubicBezTo>
                      <a:pt x="2345965" y="1615264"/>
                      <a:pt x="2261600" y="1538852"/>
                      <a:pt x="2209621" y="1395016"/>
                    </a:cubicBezTo>
                    <a:cubicBezTo>
                      <a:pt x="2178849" y="1309845"/>
                      <a:pt x="2226909" y="1185026"/>
                      <a:pt x="2038010" y="1113224"/>
                    </a:cubicBezTo>
                    <a:cubicBezTo>
                      <a:pt x="1957218" y="1082452"/>
                      <a:pt x="1948920" y="960053"/>
                      <a:pt x="1785607" y="956481"/>
                    </a:cubicBezTo>
                    <a:cubicBezTo>
                      <a:pt x="1622410" y="952908"/>
                      <a:pt x="1607312" y="1028744"/>
                      <a:pt x="1466704" y="1060323"/>
                    </a:cubicBezTo>
                    <a:cubicBezTo>
                      <a:pt x="1287256" y="1100546"/>
                      <a:pt x="1320679" y="1352027"/>
                      <a:pt x="1157942" y="1468547"/>
                    </a:cubicBezTo>
                    <a:cubicBezTo>
                      <a:pt x="1152986" y="1420372"/>
                      <a:pt x="1085333" y="1359749"/>
                      <a:pt x="1000507" y="1414264"/>
                    </a:cubicBezTo>
                    <a:cubicBezTo>
                      <a:pt x="1012263" y="1290943"/>
                      <a:pt x="976304" y="1019869"/>
                      <a:pt x="696817" y="988175"/>
                    </a:cubicBezTo>
                    <a:cubicBezTo>
                      <a:pt x="600466" y="977226"/>
                      <a:pt x="423899" y="883411"/>
                      <a:pt x="423899" y="724131"/>
                    </a:cubicBezTo>
                    <a:cubicBezTo>
                      <a:pt x="423899" y="489823"/>
                      <a:pt x="732660" y="310836"/>
                      <a:pt x="1253141" y="310836"/>
                    </a:cubicBezTo>
                    <a:cubicBezTo>
                      <a:pt x="1311689" y="310836"/>
                      <a:pt x="1365858" y="313372"/>
                      <a:pt x="1416569" y="317866"/>
                    </a:cubicBezTo>
                    <a:cubicBezTo>
                      <a:pt x="1378535" y="325704"/>
                      <a:pt x="1345573" y="346103"/>
                      <a:pt x="1310882" y="359127"/>
                    </a:cubicBezTo>
                    <a:cubicBezTo>
                      <a:pt x="1274923" y="372611"/>
                      <a:pt x="1239771" y="384252"/>
                      <a:pt x="1207731" y="403960"/>
                    </a:cubicBezTo>
                    <a:cubicBezTo>
                      <a:pt x="1175691" y="423783"/>
                      <a:pt x="1139041" y="438882"/>
                      <a:pt x="1111611" y="465735"/>
                    </a:cubicBezTo>
                    <a:cubicBezTo>
                      <a:pt x="1085333" y="491437"/>
                      <a:pt x="1072886" y="529931"/>
                      <a:pt x="1051334" y="562893"/>
                    </a:cubicBezTo>
                    <a:cubicBezTo>
                      <a:pt x="1031510" y="593089"/>
                      <a:pt x="1014107" y="625014"/>
                      <a:pt x="998663" y="661780"/>
                    </a:cubicBezTo>
                    <a:cubicBezTo>
                      <a:pt x="984833" y="694857"/>
                      <a:pt x="973769" y="729894"/>
                      <a:pt x="963742" y="768734"/>
                    </a:cubicBezTo>
                    <a:cubicBezTo>
                      <a:pt x="956596" y="796280"/>
                      <a:pt x="962935" y="827974"/>
                      <a:pt x="993131" y="836848"/>
                    </a:cubicBezTo>
                    <a:cubicBezTo>
                      <a:pt x="1023788" y="842726"/>
                      <a:pt x="1053293" y="822442"/>
                      <a:pt x="1060093" y="796164"/>
                    </a:cubicBezTo>
                    <a:cubicBezTo>
                      <a:pt x="1070235" y="756979"/>
                      <a:pt x="1074154" y="718254"/>
                      <a:pt x="1089252" y="686213"/>
                    </a:cubicBezTo>
                    <a:cubicBezTo>
                      <a:pt x="1106309" y="649909"/>
                      <a:pt x="1131088" y="620289"/>
                      <a:pt x="1153563" y="592283"/>
                    </a:cubicBezTo>
                    <a:cubicBezTo>
                      <a:pt x="1178227" y="561741"/>
                      <a:pt x="1206348" y="537077"/>
                      <a:pt x="1236199" y="515409"/>
                    </a:cubicBezTo>
                    <a:cubicBezTo>
                      <a:pt x="1267086" y="492935"/>
                      <a:pt x="1299472" y="473803"/>
                      <a:pt x="1334394" y="459627"/>
                    </a:cubicBezTo>
                    <a:cubicBezTo>
                      <a:pt x="1369315" y="445451"/>
                      <a:pt x="1406311" y="438190"/>
                      <a:pt x="1443653" y="430929"/>
                    </a:cubicBezTo>
                    <a:cubicBezTo>
                      <a:pt x="1480649" y="423899"/>
                      <a:pt x="1517530" y="409607"/>
                      <a:pt x="1555448" y="408109"/>
                    </a:cubicBezTo>
                    <a:cubicBezTo>
                      <a:pt x="1593366" y="406611"/>
                      <a:pt x="1631515" y="417099"/>
                      <a:pt x="1668972" y="419980"/>
                    </a:cubicBezTo>
                    <a:cubicBezTo>
                      <a:pt x="1704354" y="422746"/>
                      <a:pt x="1752991" y="418597"/>
                      <a:pt x="1803356" y="432543"/>
                    </a:cubicBezTo>
                    <a:cubicBezTo>
                      <a:pt x="1835051" y="441302"/>
                      <a:pt x="1868589" y="455017"/>
                      <a:pt x="1902243" y="470922"/>
                    </a:cubicBezTo>
                    <a:cubicBezTo>
                      <a:pt x="1984187" y="528779"/>
                      <a:pt x="2045502" y="612106"/>
                      <a:pt x="2078464" y="707420"/>
                    </a:cubicBezTo>
                    <a:lnTo>
                      <a:pt x="2116728" y="818178"/>
                    </a:lnTo>
                    <a:cubicBezTo>
                      <a:pt x="2128714" y="852869"/>
                      <a:pt x="2152571" y="882143"/>
                      <a:pt x="2184151" y="900814"/>
                    </a:cubicBezTo>
                    <a:lnTo>
                      <a:pt x="2194869" y="907153"/>
                    </a:lnTo>
                    <a:cubicBezTo>
                      <a:pt x="2243391" y="935850"/>
                      <a:pt x="2303667" y="935850"/>
                      <a:pt x="2352189" y="907268"/>
                    </a:cubicBezTo>
                    <a:lnTo>
                      <a:pt x="2352189" y="907268"/>
                    </a:lnTo>
                    <a:cubicBezTo>
                      <a:pt x="2400249" y="878916"/>
                      <a:pt x="2429293" y="826937"/>
                      <a:pt x="2428371" y="771270"/>
                    </a:cubicBezTo>
                    <a:cubicBezTo>
                      <a:pt x="2426757" y="677915"/>
                      <a:pt x="2393219" y="587903"/>
                      <a:pt x="2333172" y="516331"/>
                    </a:cubicBezTo>
                    <a:cubicBezTo>
                      <a:pt x="2174585" y="327087"/>
                      <a:pt x="1798055" y="0"/>
                      <a:pt x="1089021" y="0"/>
                    </a:cubicBezTo>
                    <a:cubicBezTo>
                      <a:pt x="433580" y="0"/>
                      <a:pt x="0" y="385520"/>
                      <a:pt x="0" y="727820"/>
                    </a:cubicBezTo>
                    <a:cubicBezTo>
                      <a:pt x="0" y="1070120"/>
                      <a:pt x="252979" y="1125441"/>
                      <a:pt x="363852" y="1125441"/>
                    </a:cubicBezTo>
                    <a:cubicBezTo>
                      <a:pt x="474725" y="1125441"/>
                      <a:pt x="540189" y="1089136"/>
                      <a:pt x="679875" y="1089136"/>
                    </a:cubicBezTo>
                    <a:cubicBezTo>
                      <a:pt x="914414" y="1089136"/>
                      <a:pt x="950257" y="1365396"/>
                      <a:pt x="948644" y="1439619"/>
                    </a:cubicBezTo>
                    <a:cubicBezTo>
                      <a:pt x="946339" y="1541848"/>
                      <a:pt x="910610" y="1628864"/>
                      <a:pt x="858747" y="1679460"/>
                    </a:cubicBezTo>
                    <a:cubicBezTo>
                      <a:pt x="810917" y="1726137"/>
                      <a:pt x="811839" y="1783417"/>
                      <a:pt x="850679" y="1784224"/>
                    </a:cubicBezTo>
                    <a:cubicBezTo>
                      <a:pt x="939654" y="1786184"/>
                      <a:pt x="936542" y="1689141"/>
                      <a:pt x="958094" y="1613535"/>
                    </a:cubicBezTo>
                    <a:cubicBezTo>
                      <a:pt x="985870" y="1516262"/>
                      <a:pt x="1071157" y="1468432"/>
                      <a:pt x="1068967" y="1563516"/>
                    </a:cubicBezTo>
                    <a:cubicBezTo>
                      <a:pt x="1066316" y="1684531"/>
                      <a:pt x="873960" y="1864901"/>
                      <a:pt x="872462" y="1934052"/>
                    </a:cubicBezTo>
                    <a:cubicBezTo>
                      <a:pt x="870963" y="2003204"/>
                      <a:pt x="905193" y="2018302"/>
                      <a:pt x="951294" y="2019339"/>
                    </a:cubicBezTo>
                    <a:cubicBezTo>
                      <a:pt x="1072309" y="2021990"/>
                      <a:pt x="1142152" y="1900629"/>
                      <a:pt x="1143651" y="1833322"/>
                    </a:cubicBezTo>
                    <a:cubicBezTo>
                      <a:pt x="1145149" y="1766129"/>
                      <a:pt x="1085909" y="1751377"/>
                      <a:pt x="1087292" y="1689948"/>
                    </a:cubicBezTo>
                    <a:cubicBezTo>
                      <a:pt x="1088675" y="1628518"/>
                      <a:pt x="1232972" y="1531821"/>
                      <a:pt x="1323791" y="1422331"/>
                    </a:cubicBezTo>
                    <a:cubicBezTo>
                      <a:pt x="1414609" y="1312841"/>
                      <a:pt x="1430514" y="1197935"/>
                      <a:pt x="1513150" y="1199779"/>
                    </a:cubicBezTo>
                    <a:cubicBezTo>
                      <a:pt x="1595787" y="1201623"/>
                      <a:pt x="1641888" y="1287140"/>
                      <a:pt x="1706429" y="1407694"/>
                    </a:cubicBezTo>
                    <a:cubicBezTo>
                      <a:pt x="1740313" y="1470853"/>
                      <a:pt x="1786529" y="1505083"/>
                      <a:pt x="1822949" y="1523523"/>
                    </a:cubicBezTo>
                    <a:cubicBezTo>
                      <a:pt x="1667243" y="1629440"/>
                      <a:pt x="1584722" y="1873314"/>
                      <a:pt x="1632091" y="2135053"/>
                    </a:cubicBezTo>
                    <a:cubicBezTo>
                      <a:pt x="1690755" y="2458797"/>
                      <a:pt x="1925754" y="2687228"/>
                      <a:pt x="2157066" y="2645276"/>
                    </a:cubicBezTo>
                    <a:cubicBezTo>
                      <a:pt x="2177812" y="2641472"/>
                      <a:pt x="2197866" y="2635594"/>
                      <a:pt x="2216998" y="2627873"/>
                    </a:cubicBezTo>
                    <a:cubicBezTo>
                      <a:pt x="2204204" y="2748542"/>
                      <a:pt x="2305281" y="2907014"/>
                      <a:pt x="2379273" y="2979047"/>
                    </a:cubicBezTo>
                    <a:cubicBezTo>
                      <a:pt x="2545006" y="3140401"/>
                      <a:pt x="2749464" y="3192264"/>
                      <a:pt x="2876588" y="3338289"/>
                    </a:cubicBezTo>
                    <a:cubicBezTo>
                      <a:pt x="2973054" y="3449047"/>
                      <a:pt x="3227301" y="3755273"/>
                      <a:pt x="3227301" y="3755273"/>
                    </a:cubicBezTo>
                    <a:lnTo>
                      <a:pt x="3309591" y="3693728"/>
                    </a:lnTo>
                    <a:cubicBezTo>
                      <a:pt x="2976973" y="3282853"/>
                      <a:pt x="2949543" y="2861720"/>
                      <a:pt x="2802711" y="2598253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9525" cap="flat">
                <a:solidFill>
                  <a:schemeClr val="accent4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8ACE9A07-9F2B-D7C4-D3AC-0DA51606E016}"/>
                  </a:ext>
                </a:extLst>
              </p:cNvPr>
              <p:cNvSpPr/>
              <p:nvPr/>
            </p:nvSpPr>
            <p:spPr>
              <a:xfrm>
                <a:off x="2257077" y="2446654"/>
                <a:ext cx="3309591" cy="3755272"/>
              </a:xfrm>
              <a:custGeom>
                <a:avLst/>
                <a:gdLst>
                  <a:gd name="connsiteX0" fmla="*/ 2803402 w 3309591"/>
                  <a:gd name="connsiteY0" fmla="*/ 2598137 h 3755272"/>
                  <a:gd name="connsiteX1" fmla="*/ 2659913 w 3309591"/>
                  <a:gd name="connsiteY1" fmla="*/ 2368785 h 3755272"/>
                  <a:gd name="connsiteX2" fmla="*/ 2659913 w 3309591"/>
                  <a:gd name="connsiteY2" fmla="*/ 2368785 h 3755272"/>
                  <a:gd name="connsiteX3" fmla="*/ 2854920 w 3309591"/>
                  <a:gd name="connsiteY3" fmla="*/ 1734320 h 3755272"/>
                  <a:gd name="connsiteX4" fmla="*/ 2536478 w 3309591"/>
                  <a:gd name="connsiteY4" fmla="*/ 1810271 h 3755272"/>
                  <a:gd name="connsiteX5" fmla="*/ 2364751 w 3309591"/>
                  <a:gd name="connsiteY5" fmla="*/ 1741811 h 3755272"/>
                  <a:gd name="connsiteX6" fmla="*/ 2364290 w 3309591"/>
                  <a:gd name="connsiteY6" fmla="*/ 1739160 h 3755272"/>
                  <a:gd name="connsiteX7" fmla="*/ 2209621 w 3309591"/>
                  <a:gd name="connsiteY7" fmla="*/ 1395016 h 3755272"/>
                  <a:gd name="connsiteX8" fmla="*/ 2038010 w 3309591"/>
                  <a:gd name="connsiteY8" fmla="*/ 1113224 h 3755272"/>
                  <a:gd name="connsiteX9" fmla="*/ 1785607 w 3309591"/>
                  <a:gd name="connsiteY9" fmla="*/ 956481 h 3755272"/>
                  <a:gd name="connsiteX10" fmla="*/ 1466704 w 3309591"/>
                  <a:gd name="connsiteY10" fmla="*/ 1060323 h 3755272"/>
                  <a:gd name="connsiteX11" fmla="*/ 1157942 w 3309591"/>
                  <a:gd name="connsiteY11" fmla="*/ 1468547 h 3755272"/>
                  <a:gd name="connsiteX12" fmla="*/ 1000507 w 3309591"/>
                  <a:gd name="connsiteY12" fmla="*/ 1414264 h 3755272"/>
                  <a:gd name="connsiteX13" fmla="*/ 696817 w 3309591"/>
                  <a:gd name="connsiteY13" fmla="*/ 988175 h 3755272"/>
                  <a:gd name="connsiteX14" fmla="*/ 423899 w 3309591"/>
                  <a:gd name="connsiteY14" fmla="*/ 724131 h 3755272"/>
                  <a:gd name="connsiteX15" fmla="*/ 1253141 w 3309591"/>
                  <a:gd name="connsiteY15" fmla="*/ 310836 h 3755272"/>
                  <a:gd name="connsiteX16" fmla="*/ 1416569 w 3309591"/>
                  <a:gd name="connsiteY16" fmla="*/ 317866 h 3755272"/>
                  <a:gd name="connsiteX17" fmla="*/ 1310882 w 3309591"/>
                  <a:gd name="connsiteY17" fmla="*/ 359127 h 3755272"/>
                  <a:gd name="connsiteX18" fmla="*/ 1207731 w 3309591"/>
                  <a:gd name="connsiteY18" fmla="*/ 403960 h 3755272"/>
                  <a:gd name="connsiteX19" fmla="*/ 1111611 w 3309591"/>
                  <a:gd name="connsiteY19" fmla="*/ 465735 h 3755272"/>
                  <a:gd name="connsiteX20" fmla="*/ 1051334 w 3309591"/>
                  <a:gd name="connsiteY20" fmla="*/ 562893 h 3755272"/>
                  <a:gd name="connsiteX21" fmla="*/ 998663 w 3309591"/>
                  <a:gd name="connsiteY21" fmla="*/ 661780 h 3755272"/>
                  <a:gd name="connsiteX22" fmla="*/ 963742 w 3309591"/>
                  <a:gd name="connsiteY22" fmla="*/ 768734 h 3755272"/>
                  <a:gd name="connsiteX23" fmla="*/ 993131 w 3309591"/>
                  <a:gd name="connsiteY23" fmla="*/ 836848 h 3755272"/>
                  <a:gd name="connsiteX24" fmla="*/ 1060093 w 3309591"/>
                  <a:gd name="connsiteY24" fmla="*/ 796164 h 3755272"/>
                  <a:gd name="connsiteX25" fmla="*/ 1089252 w 3309591"/>
                  <a:gd name="connsiteY25" fmla="*/ 686213 h 3755272"/>
                  <a:gd name="connsiteX26" fmla="*/ 1153563 w 3309591"/>
                  <a:gd name="connsiteY26" fmla="*/ 592283 h 3755272"/>
                  <a:gd name="connsiteX27" fmla="*/ 1236199 w 3309591"/>
                  <a:gd name="connsiteY27" fmla="*/ 515409 h 3755272"/>
                  <a:gd name="connsiteX28" fmla="*/ 1334394 w 3309591"/>
                  <a:gd name="connsiteY28" fmla="*/ 459627 h 3755272"/>
                  <a:gd name="connsiteX29" fmla="*/ 1443653 w 3309591"/>
                  <a:gd name="connsiteY29" fmla="*/ 430929 h 3755272"/>
                  <a:gd name="connsiteX30" fmla="*/ 1555448 w 3309591"/>
                  <a:gd name="connsiteY30" fmla="*/ 408109 h 3755272"/>
                  <a:gd name="connsiteX31" fmla="*/ 1668972 w 3309591"/>
                  <a:gd name="connsiteY31" fmla="*/ 419980 h 3755272"/>
                  <a:gd name="connsiteX32" fmla="*/ 1803356 w 3309591"/>
                  <a:gd name="connsiteY32" fmla="*/ 432543 h 3755272"/>
                  <a:gd name="connsiteX33" fmla="*/ 1902243 w 3309591"/>
                  <a:gd name="connsiteY33" fmla="*/ 470922 h 3755272"/>
                  <a:gd name="connsiteX34" fmla="*/ 2078464 w 3309591"/>
                  <a:gd name="connsiteY34" fmla="*/ 707420 h 3755272"/>
                  <a:gd name="connsiteX35" fmla="*/ 2116728 w 3309591"/>
                  <a:gd name="connsiteY35" fmla="*/ 818178 h 3755272"/>
                  <a:gd name="connsiteX36" fmla="*/ 2184151 w 3309591"/>
                  <a:gd name="connsiteY36" fmla="*/ 900814 h 3755272"/>
                  <a:gd name="connsiteX37" fmla="*/ 2194869 w 3309591"/>
                  <a:gd name="connsiteY37" fmla="*/ 907153 h 3755272"/>
                  <a:gd name="connsiteX38" fmla="*/ 2352189 w 3309591"/>
                  <a:gd name="connsiteY38" fmla="*/ 907268 h 3755272"/>
                  <a:gd name="connsiteX39" fmla="*/ 2352189 w 3309591"/>
                  <a:gd name="connsiteY39" fmla="*/ 907268 h 3755272"/>
                  <a:gd name="connsiteX40" fmla="*/ 2428371 w 3309591"/>
                  <a:gd name="connsiteY40" fmla="*/ 771270 h 3755272"/>
                  <a:gd name="connsiteX41" fmla="*/ 2333172 w 3309591"/>
                  <a:gd name="connsiteY41" fmla="*/ 516331 h 3755272"/>
                  <a:gd name="connsiteX42" fmla="*/ 1089021 w 3309591"/>
                  <a:gd name="connsiteY42" fmla="*/ 0 h 3755272"/>
                  <a:gd name="connsiteX43" fmla="*/ 0 w 3309591"/>
                  <a:gd name="connsiteY43" fmla="*/ 727820 h 3755272"/>
                  <a:gd name="connsiteX44" fmla="*/ 363852 w 3309591"/>
                  <a:gd name="connsiteY44" fmla="*/ 1125441 h 3755272"/>
                  <a:gd name="connsiteX45" fmla="*/ 679875 w 3309591"/>
                  <a:gd name="connsiteY45" fmla="*/ 1089136 h 3755272"/>
                  <a:gd name="connsiteX46" fmla="*/ 948644 w 3309591"/>
                  <a:gd name="connsiteY46" fmla="*/ 1439619 h 3755272"/>
                  <a:gd name="connsiteX47" fmla="*/ 858747 w 3309591"/>
                  <a:gd name="connsiteY47" fmla="*/ 1679460 h 3755272"/>
                  <a:gd name="connsiteX48" fmla="*/ 850679 w 3309591"/>
                  <a:gd name="connsiteY48" fmla="*/ 1784224 h 3755272"/>
                  <a:gd name="connsiteX49" fmla="*/ 958094 w 3309591"/>
                  <a:gd name="connsiteY49" fmla="*/ 1613535 h 3755272"/>
                  <a:gd name="connsiteX50" fmla="*/ 1068967 w 3309591"/>
                  <a:gd name="connsiteY50" fmla="*/ 1563516 h 3755272"/>
                  <a:gd name="connsiteX51" fmla="*/ 872462 w 3309591"/>
                  <a:gd name="connsiteY51" fmla="*/ 1934052 h 3755272"/>
                  <a:gd name="connsiteX52" fmla="*/ 951294 w 3309591"/>
                  <a:gd name="connsiteY52" fmla="*/ 2019339 h 3755272"/>
                  <a:gd name="connsiteX53" fmla="*/ 1143651 w 3309591"/>
                  <a:gd name="connsiteY53" fmla="*/ 1833322 h 3755272"/>
                  <a:gd name="connsiteX54" fmla="*/ 1087292 w 3309591"/>
                  <a:gd name="connsiteY54" fmla="*/ 1689948 h 3755272"/>
                  <a:gd name="connsiteX55" fmla="*/ 1323791 w 3309591"/>
                  <a:gd name="connsiteY55" fmla="*/ 1422331 h 3755272"/>
                  <a:gd name="connsiteX56" fmla="*/ 1513150 w 3309591"/>
                  <a:gd name="connsiteY56" fmla="*/ 1199779 h 3755272"/>
                  <a:gd name="connsiteX57" fmla="*/ 1706429 w 3309591"/>
                  <a:gd name="connsiteY57" fmla="*/ 1407694 h 3755272"/>
                  <a:gd name="connsiteX58" fmla="*/ 1822949 w 3309591"/>
                  <a:gd name="connsiteY58" fmla="*/ 1523523 h 3755272"/>
                  <a:gd name="connsiteX59" fmla="*/ 1632091 w 3309591"/>
                  <a:gd name="connsiteY59" fmla="*/ 2135053 h 3755272"/>
                  <a:gd name="connsiteX60" fmla="*/ 2157066 w 3309591"/>
                  <a:gd name="connsiteY60" fmla="*/ 2645276 h 3755272"/>
                  <a:gd name="connsiteX61" fmla="*/ 2216998 w 3309591"/>
                  <a:gd name="connsiteY61" fmla="*/ 2627873 h 3755272"/>
                  <a:gd name="connsiteX62" fmla="*/ 2379273 w 3309591"/>
                  <a:gd name="connsiteY62" fmla="*/ 2979047 h 3755272"/>
                  <a:gd name="connsiteX63" fmla="*/ 2876588 w 3309591"/>
                  <a:gd name="connsiteY63" fmla="*/ 3338289 h 3755272"/>
                  <a:gd name="connsiteX64" fmla="*/ 3227301 w 3309591"/>
                  <a:gd name="connsiteY64" fmla="*/ 3755273 h 3755272"/>
                  <a:gd name="connsiteX65" fmla="*/ 3309591 w 3309591"/>
                  <a:gd name="connsiteY65" fmla="*/ 3693728 h 3755272"/>
                  <a:gd name="connsiteX66" fmla="*/ 2802711 w 3309591"/>
                  <a:gd name="connsiteY66" fmla="*/ 2598253 h 3755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3309591" h="3755272">
                    <a:moveTo>
                      <a:pt x="2803402" y="2598137"/>
                    </a:moveTo>
                    <a:cubicBezTo>
                      <a:pt x="2757647" y="2515963"/>
                      <a:pt x="2708204" y="2440587"/>
                      <a:pt x="2659913" y="2368785"/>
                    </a:cubicBezTo>
                    <a:lnTo>
                      <a:pt x="2659913" y="2368785"/>
                    </a:lnTo>
                    <a:cubicBezTo>
                      <a:pt x="2538091" y="2164557"/>
                      <a:pt x="2588456" y="1844962"/>
                      <a:pt x="2854920" y="1734320"/>
                    </a:cubicBezTo>
                    <a:cubicBezTo>
                      <a:pt x="3055921" y="1650877"/>
                      <a:pt x="2747159" y="1665745"/>
                      <a:pt x="2536478" y="1810271"/>
                    </a:cubicBezTo>
                    <a:cubicBezTo>
                      <a:pt x="2470668" y="1855450"/>
                      <a:pt x="2379734" y="1820298"/>
                      <a:pt x="2364751" y="1741811"/>
                    </a:cubicBezTo>
                    <a:cubicBezTo>
                      <a:pt x="2364521" y="1740774"/>
                      <a:pt x="2364406" y="1739852"/>
                      <a:pt x="2364290" y="1739160"/>
                    </a:cubicBezTo>
                    <a:cubicBezTo>
                      <a:pt x="2345965" y="1615264"/>
                      <a:pt x="2261600" y="1538852"/>
                      <a:pt x="2209621" y="1395016"/>
                    </a:cubicBezTo>
                    <a:cubicBezTo>
                      <a:pt x="2178849" y="1309845"/>
                      <a:pt x="2226909" y="1185026"/>
                      <a:pt x="2038010" y="1113224"/>
                    </a:cubicBezTo>
                    <a:cubicBezTo>
                      <a:pt x="1957218" y="1082452"/>
                      <a:pt x="1948920" y="960053"/>
                      <a:pt x="1785607" y="956481"/>
                    </a:cubicBezTo>
                    <a:cubicBezTo>
                      <a:pt x="1622410" y="952908"/>
                      <a:pt x="1607312" y="1028744"/>
                      <a:pt x="1466704" y="1060323"/>
                    </a:cubicBezTo>
                    <a:cubicBezTo>
                      <a:pt x="1287256" y="1100546"/>
                      <a:pt x="1320679" y="1352027"/>
                      <a:pt x="1157942" y="1468547"/>
                    </a:cubicBezTo>
                    <a:cubicBezTo>
                      <a:pt x="1152986" y="1420372"/>
                      <a:pt x="1085333" y="1359749"/>
                      <a:pt x="1000507" y="1414264"/>
                    </a:cubicBezTo>
                    <a:cubicBezTo>
                      <a:pt x="1012263" y="1290943"/>
                      <a:pt x="976304" y="1019869"/>
                      <a:pt x="696817" y="988175"/>
                    </a:cubicBezTo>
                    <a:cubicBezTo>
                      <a:pt x="600466" y="977226"/>
                      <a:pt x="423899" y="883411"/>
                      <a:pt x="423899" y="724131"/>
                    </a:cubicBezTo>
                    <a:cubicBezTo>
                      <a:pt x="423899" y="489823"/>
                      <a:pt x="732660" y="310836"/>
                      <a:pt x="1253141" y="310836"/>
                    </a:cubicBezTo>
                    <a:cubicBezTo>
                      <a:pt x="1311689" y="310836"/>
                      <a:pt x="1365858" y="313372"/>
                      <a:pt x="1416569" y="317866"/>
                    </a:cubicBezTo>
                    <a:cubicBezTo>
                      <a:pt x="1378535" y="325704"/>
                      <a:pt x="1345573" y="346103"/>
                      <a:pt x="1310882" y="359127"/>
                    </a:cubicBezTo>
                    <a:cubicBezTo>
                      <a:pt x="1274923" y="372611"/>
                      <a:pt x="1239771" y="384252"/>
                      <a:pt x="1207731" y="403960"/>
                    </a:cubicBezTo>
                    <a:cubicBezTo>
                      <a:pt x="1175691" y="423783"/>
                      <a:pt x="1139041" y="438882"/>
                      <a:pt x="1111611" y="465735"/>
                    </a:cubicBezTo>
                    <a:cubicBezTo>
                      <a:pt x="1085333" y="491437"/>
                      <a:pt x="1072886" y="529931"/>
                      <a:pt x="1051334" y="562893"/>
                    </a:cubicBezTo>
                    <a:cubicBezTo>
                      <a:pt x="1031510" y="593089"/>
                      <a:pt x="1014107" y="625014"/>
                      <a:pt x="998663" y="661780"/>
                    </a:cubicBezTo>
                    <a:cubicBezTo>
                      <a:pt x="984833" y="694857"/>
                      <a:pt x="973769" y="729894"/>
                      <a:pt x="963742" y="768734"/>
                    </a:cubicBezTo>
                    <a:cubicBezTo>
                      <a:pt x="956596" y="796280"/>
                      <a:pt x="962935" y="827974"/>
                      <a:pt x="993131" y="836848"/>
                    </a:cubicBezTo>
                    <a:cubicBezTo>
                      <a:pt x="1023788" y="842726"/>
                      <a:pt x="1053293" y="822442"/>
                      <a:pt x="1060093" y="796164"/>
                    </a:cubicBezTo>
                    <a:cubicBezTo>
                      <a:pt x="1070235" y="756979"/>
                      <a:pt x="1074154" y="718254"/>
                      <a:pt x="1089252" y="686213"/>
                    </a:cubicBezTo>
                    <a:cubicBezTo>
                      <a:pt x="1106309" y="649909"/>
                      <a:pt x="1131088" y="620289"/>
                      <a:pt x="1153563" y="592283"/>
                    </a:cubicBezTo>
                    <a:cubicBezTo>
                      <a:pt x="1178227" y="561741"/>
                      <a:pt x="1206348" y="537077"/>
                      <a:pt x="1236199" y="515409"/>
                    </a:cubicBezTo>
                    <a:cubicBezTo>
                      <a:pt x="1267086" y="492935"/>
                      <a:pt x="1299472" y="473803"/>
                      <a:pt x="1334394" y="459627"/>
                    </a:cubicBezTo>
                    <a:cubicBezTo>
                      <a:pt x="1369315" y="445451"/>
                      <a:pt x="1406311" y="438190"/>
                      <a:pt x="1443653" y="430929"/>
                    </a:cubicBezTo>
                    <a:cubicBezTo>
                      <a:pt x="1480649" y="423899"/>
                      <a:pt x="1517530" y="409607"/>
                      <a:pt x="1555448" y="408109"/>
                    </a:cubicBezTo>
                    <a:cubicBezTo>
                      <a:pt x="1593366" y="406611"/>
                      <a:pt x="1631515" y="417099"/>
                      <a:pt x="1668972" y="419980"/>
                    </a:cubicBezTo>
                    <a:cubicBezTo>
                      <a:pt x="1704354" y="422746"/>
                      <a:pt x="1752991" y="418597"/>
                      <a:pt x="1803356" y="432543"/>
                    </a:cubicBezTo>
                    <a:cubicBezTo>
                      <a:pt x="1835051" y="441302"/>
                      <a:pt x="1868589" y="455017"/>
                      <a:pt x="1902243" y="470922"/>
                    </a:cubicBezTo>
                    <a:cubicBezTo>
                      <a:pt x="1984187" y="528779"/>
                      <a:pt x="2045502" y="612106"/>
                      <a:pt x="2078464" y="707420"/>
                    </a:cubicBezTo>
                    <a:lnTo>
                      <a:pt x="2116728" y="818178"/>
                    </a:lnTo>
                    <a:cubicBezTo>
                      <a:pt x="2128714" y="852869"/>
                      <a:pt x="2152571" y="882143"/>
                      <a:pt x="2184151" y="900814"/>
                    </a:cubicBezTo>
                    <a:lnTo>
                      <a:pt x="2194869" y="907153"/>
                    </a:lnTo>
                    <a:cubicBezTo>
                      <a:pt x="2243391" y="935850"/>
                      <a:pt x="2303667" y="935850"/>
                      <a:pt x="2352189" y="907268"/>
                    </a:cubicBezTo>
                    <a:lnTo>
                      <a:pt x="2352189" y="907268"/>
                    </a:lnTo>
                    <a:cubicBezTo>
                      <a:pt x="2400249" y="878916"/>
                      <a:pt x="2429293" y="826937"/>
                      <a:pt x="2428371" y="771270"/>
                    </a:cubicBezTo>
                    <a:cubicBezTo>
                      <a:pt x="2426757" y="677915"/>
                      <a:pt x="2393219" y="587903"/>
                      <a:pt x="2333172" y="516331"/>
                    </a:cubicBezTo>
                    <a:cubicBezTo>
                      <a:pt x="2174585" y="327087"/>
                      <a:pt x="1798055" y="0"/>
                      <a:pt x="1089021" y="0"/>
                    </a:cubicBezTo>
                    <a:cubicBezTo>
                      <a:pt x="433580" y="0"/>
                      <a:pt x="0" y="385520"/>
                      <a:pt x="0" y="727820"/>
                    </a:cubicBezTo>
                    <a:cubicBezTo>
                      <a:pt x="0" y="1070120"/>
                      <a:pt x="252979" y="1125441"/>
                      <a:pt x="363852" y="1125441"/>
                    </a:cubicBezTo>
                    <a:cubicBezTo>
                      <a:pt x="474725" y="1125441"/>
                      <a:pt x="540189" y="1089136"/>
                      <a:pt x="679875" y="1089136"/>
                    </a:cubicBezTo>
                    <a:cubicBezTo>
                      <a:pt x="914414" y="1089136"/>
                      <a:pt x="950257" y="1365396"/>
                      <a:pt x="948644" y="1439619"/>
                    </a:cubicBezTo>
                    <a:cubicBezTo>
                      <a:pt x="946339" y="1541848"/>
                      <a:pt x="910610" y="1628864"/>
                      <a:pt x="858747" y="1679460"/>
                    </a:cubicBezTo>
                    <a:cubicBezTo>
                      <a:pt x="810917" y="1726137"/>
                      <a:pt x="811839" y="1783417"/>
                      <a:pt x="850679" y="1784224"/>
                    </a:cubicBezTo>
                    <a:cubicBezTo>
                      <a:pt x="939654" y="1786184"/>
                      <a:pt x="936542" y="1689141"/>
                      <a:pt x="958094" y="1613535"/>
                    </a:cubicBezTo>
                    <a:cubicBezTo>
                      <a:pt x="985870" y="1516262"/>
                      <a:pt x="1071157" y="1468432"/>
                      <a:pt x="1068967" y="1563516"/>
                    </a:cubicBezTo>
                    <a:cubicBezTo>
                      <a:pt x="1066316" y="1684531"/>
                      <a:pt x="873960" y="1864901"/>
                      <a:pt x="872462" y="1934052"/>
                    </a:cubicBezTo>
                    <a:cubicBezTo>
                      <a:pt x="870963" y="2003204"/>
                      <a:pt x="905193" y="2018302"/>
                      <a:pt x="951294" y="2019339"/>
                    </a:cubicBezTo>
                    <a:cubicBezTo>
                      <a:pt x="1072309" y="2021990"/>
                      <a:pt x="1142152" y="1900629"/>
                      <a:pt x="1143651" y="1833322"/>
                    </a:cubicBezTo>
                    <a:cubicBezTo>
                      <a:pt x="1145149" y="1766129"/>
                      <a:pt x="1085909" y="1751377"/>
                      <a:pt x="1087292" y="1689948"/>
                    </a:cubicBezTo>
                    <a:cubicBezTo>
                      <a:pt x="1088675" y="1628518"/>
                      <a:pt x="1232972" y="1531821"/>
                      <a:pt x="1323791" y="1422331"/>
                    </a:cubicBezTo>
                    <a:cubicBezTo>
                      <a:pt x="1414609" y="1312841"/>
                      <a:pt x="1430514" y="1197935"/>
                      <a:pt x="1513150" y="1199779"/>
                    </a:cubicBezTo>
                    <a:cubicBezTo>
                      <a:pt x="1595787" y="1201623"/>
                      <a:pt x="1641888" y="1287140"/>
                      <a:pt x="1706429" y="1407694"/>
                    </a:cubicBezTo>
                    <a:cubicBezTo>
                      <a:pt x="1740313" y="1470853"/>
                      <a:pt x="1786529" y="1505083"/>
                      <a:pt x="1822949" y="1523523"/>
                    </a:cubicBezTo>
                    <a:cubicBezTo>
                      <a:pt x="1667243" y="1629440"/>
                      <a:pt x="1584722" y="1873314"/>
                      <a:pt x="1632091" y="2135053"/>
                    </a:cubicBezTo>
                    <a:cubicBezTo>
                      <a:pt x="1690755" y="2458797"/>
                      <a:pt x="1925754" y="2687228"/>
                      <a:pt x="2157066" y="2645276"/>
                    </a:cubicBezTo>
                    <a:cubicBezTo>
                      <a:pt x="2177812" y="2641472"/>
                      <a:pt x="2197866" y="2635594"/>
                      <a:pt x="2216998" y="2627873"/>
                    </a:cubicBezTo>
                    <a:cubicBezTo>
                      <a:pt x="2204204" y="2748542"/>
                      <a:pt x="2305281" y="2907014"/>
                      <a:pt x="2379273" y="2979047"/>
                    </a:cubicBezTo>
                    <a:cubicBezTo>
                      <a:pt x="2545006" y="3140401"/>
                      <a:pt x="2749464" y="3192264"/>
                      <a:pt x="2876588" y="3338289"/>
                    </a:cubicBezTo>
                    <a:cubicBezTo>
                      <a:pt x="2973054" y="3449047"/>
                      <a:pt x="3227301" y="3755273"/>
                      <a:pt x="3227301" y="3755273"/>
                    </a:cubicBezTo>
                    <a:lnTo>
                      <a:pt x="3309591" y="3693728"/>
                    </a:lnTo>
                    <a:cubicBezTo>
                      <a:pt x="2976973" y="3282853"/>
                      <a:pt x="2949543" y="2861720"/>
                      <a:pt x="2802711" y="2598253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9525" cap="flat">
                <a:solidFill>
                  <a:schemeClr val="accent4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</p:grp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D3DCA363-D315-AB2D-3889-E9994296F6BE}"/>
                </a:ext>
              </a:extLst>
            </p:cNvPr>
            <p:cNvSpPr/>
            <p:nvPr/>
          </p:nvSpPr>
          <p:spPr>
            <a:xfrm>
              <a:off x="4617683" y="3330773"/>
              <a:ext cx="1328997" cy="1446935"/>
            </a:xfrm>
            <a:custGeom>
              <a:avLst/>
              <a:gdLst>
                <a:gd name="connsiteX0" fmla="*/ 994165 w 1328997"/>
                <a:gd name="connsiteY0" fmla="*/ 214122 h 1446935"/>
                <a:gd name="connsiteX1" fmla="*/ 413292 w 1328997"/>
                <a:gd name="connsiteY1" fmla="*/ 3786 h 1446935"/>
                <a:gd name="connsiteX2" fmla="*/ 13711 w 1328997"/>
                <a:gd name="connsiteY2" fmla="*/ 329836 h 1446935"/>
                <a:gd name="connsiteX3" fmla="*/ 489243 w 1328997"/>
                <a:gd name="connsiteY3" fmla="*/ 824384 h 1446935"/>
                <a:gd name="connsiteX4" fmla="*/ 444064 w 1328997"/>
                <a:gd name="connsiteY4" fmla="*/ 1263381 h 1446935"/>
                <a:gd name="connsiteX5" fmla="*/ 970423 w 1328997"/>
                <a:gd name="connsiteY5" fmla="*/ 1414708 h 1446935"/>
                <a:gd name="connsiteX6" fmla="*/ 1310418 w 1328997"/>
                <a:gd name="connsiteY6" fmla="*/ 868756 h 1446935"/>
                <a:gd name="connsiteX7" fmla="*/ 994049 w 1328997"/>
                <a:gd name="connsiteY7" fmla="*/ 214007 h 1446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28997" h="1446935">
                  <a:moveTo>
                    <a:pt x="994165" y="214122"/>
                  </a:moveTo>
                  <a:cubicBezTo>
                    <a:pt x="783368" y="128951"/>
                    <a:pt x="662929" y="-26179"/>
                    <a:pt x="413292" y="3786"/>
                  </a:cubicBezTo>
                  <a:cubicBezTo>
                    <a:pt x="224393" y="26491"/>
                    <a:pt x="61426" y="138747"/>
                    <a:pt x="13711" y="329836"/>
                  </a:cubicBezTo>
                  <a:cubicBezTo>
                    <a:pt x="-65928" y="648624"/>
                    <a:pt x="215634" y="796378"/>
                    <a:pt x="489243" y="824384"/>
                  </a:cubicBezTo>
                  <a:cubicBezTo>
                    <a:pt x="292738" y="925000"/>
                    <a:pt x="362696" y="1112746"/>
                    <a:pt x="444064" y="1263381"/>
                  </a:cubicBezTo>
                  <a:cubicBezTo>
                    <a:pt x="538917" y="1439026"/>
                    <a:pt x="792588" y="1486625"/>
                    <a:pt x="970423" y="1414708"/>
                  </a:cubicBezTo>
                  <a:cubicBezTo>
                    <a:pt x="1181565" y="1329306"/>
                    <a:pt x="1272038" y="1074367"/>
                    <a:pt x="1310418" y="868756"/>
                  </a:cubicBezTo>
                  <a:cubicBezTo>
                    <a:pt x="1367237" y="564144"/>
                    <a:pt x="1302465" y="338710"/>
                    <a:pt x="994049" y="214007"/>
                  </a:cubicBezTo>
                  <a:close/>
                </a:path>
              </a:pathLst>
            </a:custGeom>
            <a:solidFill>
              <a:srgbClr val="F0ECDF"/>
            </a:solidFill>
            <a:ln w="11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723B707F-F7B0-41DA-DFC8-2CE1286325E9}"/>
                </a:ext>
              </a:extLst>
            </p:cNvPr>
            <p:cNvSpPr/>
            <p:nvPr/>
          </p:nvSpPr>
          <p:spPr>
            <a:xfrm>
              <a:off x="4617683" y="3330773"/>
              <a:ext cx="1328997" cy="1446935"/>
            </a:xfrm>
            <a:custGeom>
              <a:avLst/>
              <a:gdLst>
                <a:gd name="connsiteX0" fmla="*/ 994165 w 1328997"/>
                <a:gd name="connsiteY0" fmla="*/ 214122 h 1446935"/>
                <a:gd name="connsiteX1" fmla="*/ 413292 w 1328997"/>
                <a:gd name="connsiteY1" fmla="*/ 3786 h 1446935"/>
                <a:gd name="connsiteX2" fmla="*/ 13711 w 1328997"/>
                <a:gd name="connsiteY2" fmla="*/ 329836 h 1446935"/>
                <a:gd name="connsiteX3" fmla="*/ 489243 w 1328997"/>
                <a:gd name="connsiteY3" fmla="*/ 824384 h 1446935"/>
                <a:gd name="connsiteX4" fmla="*/ 444064 w 1328997"/>
                <a:gd name="connsiteY4" fmla="*/ 1263381 h 1446935"/>
                <a:gd name="connsiteX5" fmla="*/ 970423 w 1328997"/>
                <a:gd name="connsiteY5" fmla="*/ 1414708 h 1446935"/>
                <a:gd name="connsiteX6" fmla="*/ 1310418 w 1328997"/>
                <a:gd name="connsiteY6" fmla="*/ 868756 h 1446935"/>
                <a:gd name="connsiteX7" fmla="*/ 994049 w 1328997"/>
                <a:gd name="connsiteY7" fmla="*/ 214007 h 1446935"/>
                <a:gd name="connsiteX8" fmla="*/ 934925 w 1328997"/>
                <a:gd name="connsiteY8" fmla="*/ 1249897 h 1446935"/>
                <a:gd name="connsiteX9" fmla="*/ 846180 w 1328997"/>
                <a:gd name="connsiteY9" fmla="*/ 1083242 h 1446935"/>
                <a:gd name="connsiteX10" fmla="*/ 772649 w 1328997"/>
                <a:gd name="connsiteY10" fmla="*/ 1303835 h 1446935"/>
                <a:gd name="connsiteX11" fmla="*/ 718826 w 1328997"/>
                <a:gd name="connsiteY11" fmla="*/ 1068374 h 1446935"/>
                <a:gd name="connsiteX12" fmla="*/ 536497 w 1328997"/>
                <a:gd name="connsiteY12" fmla="*/ 1149281 h 1446935"/>
                <a:gd name="connsiteX13" fmla="*/ 708569 w 1328997"/>
                <a:gd name="connsiteY13" fmla="*/ 966952 h 1446935"/>
                <a:gd name="connsiteX14" fmla="*/ 547100 w 1328997"/>
                <a:gd name="connsiteY14" fmla="*/ 937332 h 1446935"/>
                <a:gd name="connsiteX15" fmla="*/ 788208 w 1328997"/>
                <a:gd name="connsiteY15" fmla="*/ 859652 h 1446935"/>
                <a:gd name="connsiteX16" fmla="*/ 631465 w 1328997"/>
                <a:gd name="connsiteY16" fmla="*/ 778975 h 1446935"/>
                <a:gd name="connsiteX17" fmla="*/ 760433 w 1328997"/>
                <a:gd name="connsiteY17" fmla="*/ 655770 h 1446935"/>
                <a:gd name="connsiteX18" fmla="*/ 491894 w 1328997"/>
                <a:gd name="connsiteY18" fmla="*/ 693573 h 1446935"/>
                <a:gd name="connsiteX19" fmla="*/ 579717 w 1328997"/>
                <a:gd name="connsiteY19" fmla="*/ 543514 h 1446935"/>
                <a:gd name="connsiteX20" fmla="*/ 185553 w 1328997"/>
                <a:gd name="connsiteY20" fmla="*/ 583507 h 1446935"/>
                <a:gd name="connsiteX21" fmla="*/ 241450 w 1328997"/>
                <a:gd name="connsiteY21" fmla="*/ 510206 h 1446935"/>
                <a:gd name="connsiteX22" fmla="*/ 429427 w 1328997"/>
                <a:gd name="connsiteY22" fmla="*/ 477128 h 1446935"/>
                <a:gd name="connsiteX23" fmla="*/ 195004 w 1328997"/>
                <a:gd name="connsiteY23" fmla="*/ 472403 h 1446935"/>
                <a:gd name="connsiteX24" fmla="*/ 131961 w 1328997"/>
                <a:gd name="connsiteY24" fmla="*/ 437712 h 1446935"/>
                <a:gd name="connsiteX25" fmla="*/ 377794 w 1328997"/>
                <a:gd name="connsiteY25" fmla="*/ 344703 h 1446935"/>
                <a:gd name="connsiteX26" fmla="*/ 267728 w 1328997"/>
                <a:gd name="connsiteY26" fmla="*/ 191187 h 1446935"/>
                <a:gd name="connsiteX27" fmla="*/ 505148 w 1328997"/>
                <a:gd name="connsiteY27" fmla="*/ 276935 h 1446935"/>
                <a:gd name="connsiteX28" fmla="*/ 594123 w 1328997"/>
                <a:gd name="connsiteY28" fmla="*/ 151771 h 1446935"/>
                <a:gd name="connsiteX29" fmla="*/ 669152 w 1328997"/>
                <a:gd name="connsiteY29" fmla="*/ 347354 h 1446935"/>
                <a:gd name="connsiteX30" fmla="*/ 781409 w 1328997"/>
                <a:gd name="connsiteY30" fmla="*/ 272555 h 1446935"/>
                <a:gd name="connsiteX31" fmla="*/ 743721 w 1328997"/>
                <a:gd name="connsiteY31" fmla="*/ 487616 h 1446935"/>
                <a:gd name="connsiteX32" fmla="*/ 932274 w 1328997"/>
                <a:gd name="connsiteY32" fmla="*/ 328683 h 1446935"/>
                <a:gd name="connsiteX33" fmla="*/ 865082 w 1328997"/>
                <a:gd name="connsiteY33" fmla="*/ 561609 h 1446935"/>
                <a:gd name="connsiteX34" fmla="*/ 1050523 w 1328997"/>
                <a:gd name="connsiteY34" fmla="*/ 436214 h 1446935"/>
                <a:gd name="connsiteX35" fmla="*/ 1189633 w 1328997"/>
                <a:gd name="connsiteY35" fmla="*/ 550199 h 1446935"/>
                <a:gd name="connsiteX36" fmla="*/ 877875 w 1328997"/>
                <a:gd name="connsiteY36" fmla="*/ 718352 h 1446935"/>
                <a:gd name="connsiteX37" fmla="*/ 1155864 w 1328997"/>
                <a:gd name="connsiteY37" fmla="*/ 722155 h 1446935"/>
                <a:gd name="connsiteX38" fmla="*/ 1147450 w 1328997"/>
                <a:gd name="connsiteY38" fmla="*/ 914857 h 1446935"/>
                <a:gd name="connsiteX39" fmla="*/ 912911 w 1328997"/>
                <a:gd name="connsiteY39" fmla="*/ 874750 h 1446935"/>
                <a:gd name="connsiteX40" fmla="*/ 1125437 w 1328997"/>
                <a:gd name="connsiteY40" fmla="*/ 997033 h 1446935"/>
                <a:gd name="connsiteX41" fmla="*/ 951406 w 1328997"/>
                <a:gd name="connsiteY41" fmla="*/ 1045900 h 1446935"/>
                <a:gd name="connsiteX42" fmla="*/ 1047296 w 1328997"/>
                <a:gd name="connsiteY42" fmla="*/ 1153315 h 1446935"/>
                <a:gd name="connsiteX43" fmla="*/ 934810 w 1328997"/>
                <a:gd name="connsiteY43" fmla="*/ 1249897 h 1446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328997" h="1446935">
                  <a:moveTo>
                    <a:pt x="994165" y="214122"/>
                  </a:moveTo>
                  <a:cubicBezTo>
                    <a:pt x="783368" y="128951"/>
                    <a:pt x="662929" y="-26179"/>
                    <a:pt x="413292" y="3786"/>
                  </a:cubicBezTo>
                  <a:cubicBezTo>
                    <a:pt x="224393" y="26491"/>
                    <a:pt x="61426" y="138747"/>
                    <a:pt x="13711" y="329836"/>
                  </a:cubicBezTo>
                  <a:cubicBezTo>
                    <a:pt x="-65928" y="648624"/>
                    <a:pt x="215634" y="796378"/>
                    <a:pt x="489243" y="824384"/>
                  </a:cubicBezTo>
                  <a:cubicBezTo>
                    <a:pt x="292738" y="925000"/>
                    <a:pt x="362696" y="1112746"/>
                    <a:pt x="444064" y="1263381"/>
                  </a:cubicBezTo>
                  <a:cubicBezTo>
                    <a:pt x="538917" y="1439026"/>
                    <a:pt x="792588" y="1486625"/>
                    <a:pt x="970423" y="1414708"/>
                  </a:cubicBezTo>
                  <a:cubicBezTo>
                    <a:pt x="1181565" y="1329306"/>
                    <a:pt x="1272038" y="1074367"/>
                    <a:pt x="1310418" y="868756"/>
                  </a:cubicBezTo>
                  <a:cubicBezTo>
                    <a:pt x="1367237" y="564144"/>
                    <a:pt x="1302465" y="338710"/>
                    <a:pt x="994049" y="214007"/>
                  </a:cubicBezTo>
                  <a:close/>
                  <a:moveTo>
                    <a:pt x="934925" y="1249897"/>
                  </a:moveTo>
                  <a:cubicBezTo>
                    <a:pt x="914064" y="1188813"/>
                    <a:pt x="888247" y="1132685"/>
                    <a:pt x="846180" y="1083242"/>
                  </a:cubicBezTo>
                  <a:cubicBezTo>
                    <a:pt x="859434" y="1170027"/>
                    <a:pt x="951982" y="1343482"/>
                    <a:pt x="772649" y="1303835"/>
                  </a:cubicBezTo>
                  <a:cubicBezTo>
                    <a:pt x="623628" y="1270873"/>
                    <a:pt x="666502" y="1165647"/>
                    <a:pt x="718826" y="1068374"/>
                  </a:cubicBezTo>
                  <a:cubicBezTo>
                    <a:pt x="659587" y="1106753"/>
                    <a:pt x="587784" y="1351664"/>
                    <a:pt x="536497" y="1149281"/>
                  </a:cubicBezTo>
                  <a:cubicBezTo>
                    <a:pt x="504456" y="1023080"/>
                    <a:pt x="630197" y="1003832"/>
                    <a:pt x="708569" y="966952"/>
                  </a:cubicBezTo>
                  <a:cubicBezTo>
                    <a:pt x="629967" y="963148"/>
                    <a:pt x="463081" y="1059960"/>
                    <a:pt x="547100" y="937332"/>
                  </a:cubicBezTo>
                  <a:cubicBezTo>
                    <a:pt x="615330" y="837869"/>
                    <a:pt x="685288" y="821272"/>
                    <a:pt x="788208" y="859652"/>
                  </a:cubicBezTo>
                  <a:cubicBezTo>
                    <a:pt x="760663" y="817815"/>
                    <a:pt x="639302" y="796032"/>
                    <a:pt x="631465" y="778975"/>
                  </a:cubicBezTo>
                  <a:cubicBezTo>
                    <a:pt x="597005" y="704061"/>
                    <a:pt x="727931" y="669716"/>
                    <a:pt x="760433" y="655770"/>
                  </a:cubicBezTo>
                  <a:cubicBezTo>
                    <a:pt x="654400" y="646780"/>
                    <a:pt x="579256" y="735525"/>
                    <a:pt x="491894" y="693573"/>
                  </a:cubicBezTo>
                  <a:cubicBezTo>
                    <a:pt x="367537" y="633872"/>
                    <a:pt x="522436" y="586964"/>
                    <a:pt x="579717" y="543514"/>
                  </a:cubicBezTo>
                  <a:cubicBezTo>
                    <a:pt x="468037" y="564836"/>
                    <a:pt x="280636" y="735525"/>
                    <a:pt x="185553" y="583507"/>
                  </a:cubicBezTo>
                  <a:cubicBezTo>
                    <a:pt x="144408" y="517697"/>
                    <a:pt x="167689" y="529223"/>
                    <a:pt x="241450" y="510206"/>
                  </a:cubicBezTo>
                  <a:cubicBezTo>
                    <a:pt x="303111" y="494301"/>
                    <a:pt x="373530" y="490152"/>
                    <a:pt x="429427" y="477128"/>
                  </a:cubicBezTo>
                  <a:cubicBezTo>
                    <a:pt x="348520" y="456844"/>
                    <a:pt x="275680" y="468369"/>
                    <a:pt x="195004" y="472403"/>
                  </a:cubicBezTo>
                  <a:cubicBezTo>
                    <a:pt x="152706" y="474478"/>
                    <a:pt x="117323" y="507901"/>
                    <a:pt x="131961" y="437712"/>
                  </a:cubicBezTo>
                  <a:cubicBezTo>
                    <a:pt x="156855" y="318080"/>
                    <a:pt x="306222" y="357727"/>
                    <a:pt x="377794" y="344703"/>
                  </a:cubicBezTo>
                  <a:cubicBezTo>
                    <a:pt x="315903" y="320385"/>
                    <a:pt x="107757" y="268522"/>
                    <a:pt x="267728" y="191187"/>
                  </a:cubicBezTo>
                  <a:cubicBezTo>
                    <a:pt x="387360" y="133330"/>
                    <a:pt x="440146" y="215620"/>
                    <a:pt x="505148" y="276935"/>
                  </a:cubicBezTo>
                  <a:cubicBezTo>
                    <a:pt x="490281" y="190956"/>
                    <a:pt x="450518" y="65908"/>
                    <a:pt x="594123" y="151771"/>
                  </a:cubicBezTo>
                  <a:cubicBezTo>
                    <a:pt x="673762" y="199485"/>
                    <a:pt x="651980" y="259993"/>
                    <a:pt x="669152" y="347354"/>
                  </a:cubicBezTo>
                  <a:cubicBezTo>
                    <a:pt x="695200" y="283389"/>
                    <a:pt x="722399" y="156496"/>
                    <a:pt x="781409" y="272555"/>
                  </a:cubicBezTo>
                  <a:cubicBezTo>
                    <a:pt x="824398" y="357035"/>
                    <a:pt x="747179" y="405326"/>
                    <a:pt x="743721" y="487616"/>
                  </a:cubicBezTo>
                  <a:cubicBezTo>
                    <a:pt x="781293" y="432065"/>
                    <a:pt x="847563" y="305057"/>
                    <a:pt x="932274" y="328683"/>
                  </a:cubicBezTo>
                  <a:cubicBezTo>
                    <a:pt x="1086597" y="371788"/>
                    <a:pt x="897583" y="503060"/>
                    <a:pt x="865082" y="561609"/>
                  </a:cubicBezTo>
                  <a:cubicBezTo>
                    <a:pt x="900118" y="540517"/>
                    <a:pt x="999696" y="433448"/>
                    <a:pt x="1050523" y="436214"/>
                  </a:cubicBezTo>
                  <a:cubicBezTo>
                    <a:pt x="1090861" y="438404"/>
                    <a:pt x="1176609" y="517697"/>
                    <a:pt x="1189633" y="550199"/>
                  </a:cubicBezTo>
                  <a:cubicBezTo>
                    <a:pt x="1247374" y="694610"/>
                    <a:pt x="967656" y="681471"/>
                    <a:pt x="877875" y="718352"/>
                  </a:cubicBezTo>
                  <a:cubicBezTo>
                    <a:pt x="935270" y="721003"/>
                    <a:pt x="1115987" y="674556"/>
                    <a:pt x="1155864" y="722155"/>
                  </a:cubicBezTo>
                  <a:cubicBezTo>
                    <a:pt x="1179145" y="749931"/>
                    <a:pt x="1130854" y="904715"/>
                    <a:pt x="1147450" y="914857"/>
                  </a:cubicBezTo>
                  <a:cubicBezTo>
                    <a:pt x="1083831" y="877170"/>
                    <a:pt x="983446" y="857923"/>
                    <a:pt x="912911" y="874750"/>
                  </a:cubicBezTo>
                  <a:cubicBezTo>
                    <a:pt x="986558" y="898031"/>
                    <a:pt x="1109763" y="906559"/>
                    <a:pt x="1125437" y="997033"/>
                  </a:cubicBezTo>
                  <a:cubicBezTo>
                    <a:pt x="1157362" y="1181552"/>
                    <a:pt x="1025859" y="1058693"/>
                    <a:pt x="951406" y="1045900"/>
                  </a:cubicBezTo>
                  <a:cubicBezTo>
                    <a:pt x="973650" y="1069411"/>
                    <a:pt x="1038767" y="1114821"/>
                    <a:pt x="1047296" y="1153315"/>
                  </a:cubicBezTo>
                  <a:cubicBezTo>
                    <a:pt x="1057092" y="1197572"/>
                    <a:pt x="941840" y="1270066"/>
                    <a:pt x="934810" y="1249897"/>
                  </a:cubicBezTo>
                  <a:close/>
                </a:path>
              </a:pathLst>
            </a:custGeom>
            <a:solidFill>
              <a:srgbClr val="E1D8BF"/>
            </a:solidFill>
            <a:ln w="11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A161EACE-9C0B-2B11-E605-A11B791F526F}"/>
                </a:ext>
              </a:extLst>
            </p:cNvPr>
            <p:cNvSpPr/>
            <p:nvPr/>
          </p:nvSpPr>
          <p:spPr>
            <a:xfrm>
              <a:off x="4617683" y="3330773"/>
              <a:ext cx="1328997" cy="1446935"/>
            </a:xfrm>
            <a:custGeom>
              <a:avLst/>
              <a:gdLst>
                <a:gd name="connsiteX0" fmla="*/ 994165 w 1328997"/>
                <a:gd name="connsiteY0" fmla="*/ 214122 h 1446935"/>
                <a:gd name="connsiteX1" fmla="*/ 413292 w 1328997"/>
                <a:gd name="connsiteY1" fmla="*/ 3786 h 1446935"/>
                <a:gd name="connsiteX2" fmla="*/ 13711 w 1328997"/>
                <a:gd name="connsiteY2" fmla="*/ 329836 h 1446935"/>
                <a:gd name="connsiteX3" fmla="*/ 489243 w 1328997"/>
                <a:gd name="connsiteY3" fmla="*/ 824384 h 1446935"/>
                <a:gd name="connsiteX4" fmla="*/ 444064 w 1328997"/>
                <a:gd name="connsiteY4" fmla="*/ 1263381 h 1446935"/>
                <a:gd name="connsiteX5" fmla="*/ 970423 w 1328997"/>
                <a:gd name="connsiteY5" fmla="*/ 1414708 h 1446935"/>
                <a:gd name="connsiteX6" fmla="*/ 1310418 w 1328997"/>
                <a:gd name="connsiteY6" fmla="*/ 868756 h 1446935"/>
                <a:gd name="connsiteX7" fmla="*/ 994049 w 1328997"/>
                <a:gd name="connsiteY7" fmla="*/ 214007 h 1446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28997" h="1446935">
                  <a:moveTo>
                    <a:pt x="994165" y="214122"/>
                  </a:moveTo>
                  <a:cubicBezTo>
                    <a:pt x="783368" y="128951"/>
                    <a:pt x="662929" y="-26179"/>
                    <a:pt x="413292" y="3786"/>
                  </a:cubicBezTo>
                  <a:cubicBezTo>
                    <a:pt x="224393" y="26491"/>
                    <a:pt x="61426" y="138747"/>
                    <a:pt x="13711" y="329836"/>
                  </a:cubicBezTo>
                  <a:cubicBezTo>
                    <a:pt x="-65928" y="648624"/>
                    <a:pt x="215634" y="796378"/>
                    <a:pt x="489243" y="824384"/>
                  </a:cubicBezTo>
                  <a:cubicBezTo>
                    <a:pt x="292738" y="925000"/>
                    <a:pt x="362696" y="1112746"/>
                    <a:pt x="444064" y="1263381"/>
                  </a:cubicBezTo>
                  <a:cubicBezTo>
                    <a:pt x="538917" y="1439026"/>
                    <a:pt x="792588" y="1486625"/>
                    <a:pt x="970423" y="1414708"/>
                  </a:cubicBezTo>
                  <a:cubicBezTo>
                    <a:pt x="1181565" y="1329306"/>
                    <a:pt x="1272038" y="1074367"/>
                    <a:pt x="1310418" y="868756"/>
                  </a:cubicBezTo>
                  <a:cubicBezTo>
                    <a:pt x="1367237" y="564144"/>
                    <a:pt x="1302465" y="338710"/>
                    <a:pt x="994049" y="214007"/>
                  </a:cubicBezTo>
                  <a:close/>
                </a:path>
              </a:pathLst>
            </a:custGeom>
            <a:noFill/>
            <a:ln w="9525" cap="flat">
              <a:solidFill>
                <a:schemeClr val="accent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09FDF353-5723-9DCC-7881-79155C4379BD}"/>
                </a:ext>
              </a:extLst>
            </p:cNvPr>
            <p:cNvSpPr/>
            <p:nvPr/>
          </p:nvSpPr>
          <p:spPr>
            <a:xfrm>
              <a:off x="3496041" y="3027412"/>
              <a:ext cx="399926" cy="259548"/>
            </a:xfrm>
            <a:custGeom>
              <a:avLst/>
              <a:gdLst>
                <a:gd name="connsiteX0" fmla="*/ 399926 w 399926"/>
                <a:gd name="connsiteY0" fmla="*/ 129774 h 259548"/>
                <a:gd name="connsiteX1" fmla="*/ 199963 w 399926"/>
                <a:gd name="connsiteY1" fmla="*/ 259549 h 259548"/>
                <a:gd name="connsiteX2" fmla="*/ 0 w 399926"/>
                <a:gd name="connsiteY2" fmla="*/ 129774 h 259548"/>
                <a:gd name="connsiteX3" fmla="*/ 199963 w 399926"/>
                <a:gd name="connsiteY3" fmla="*/ 0 h 259548"/>
                <a:gd name="connsiteX4" fmla="*/ 399926 w 399926"/>
                <a:gd name="connsiteY4" fmla="*/ 129774 h 259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9926" h="259548">
                  <a:moveTo>
                    <a:pt x="399926" y="129774"/>
                  </a:moveTo>
                  <a:cubicBezTo>
                    <a:pt x="399926" y="201447"/>
                    <a:pt x="310400" y="259549"/>
                    <a:pt x="199963" y="259549"/>
                  </a:cubicBezTo>
                  <a:cubicBezTo>
                    <a:pt x="89527" y="259549"/>
                    <a:pt x="0" y="201447"/>
                    <a:pt x="0" y="129774"/>
                  </a:cubicBezTo>
                  <a:cubicBezTo>
                    <a:pt x="0" y="58102"/>
                    <a:pt x="89526" y="0"/>
                    <a:pt x="199963" y="0"/>
                  </a:cubicBezTo>
                  <a:cubicBezTo>
                    <a:pt x="310400" y="0"/>
                    <a:pt x="399926" y="58102"/>
                    <a:pt x="399926" y="129774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11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61" name="TextBox 160">
            <a:extLst>
              <a:ext uri="{FF2B5EF4-FFF2-40B4-BE49-F238E27FC236}">
                <a16:creationId xmlns:a16="http://schemas.microsoft.com/office/drawing/2014/main" id="{3BCC8442-58CD-D2CE-7A21-0F1138068E73}"/>
              </a:ext>
            </a:extLst>
          </p:cNvPr>
          <p:cNvSpPr txBox="1"/>
          <p:nvPr/>
        </p:nvSpPr>
        <p:spPr>
          <a:xfrm>
            <a:off x="6476322" y="4898199"/>
            <a:ext cx="1944797" cy="51077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/>
              <a:t>Lower cortical glutamate and NMDA receptor</a:t>
            </a:r>
            <a:endParaRPr lang="en-GB" sz="1200"/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769CE3F9-3656-623B-18B7-0C103438E66E}"/>
              </a:ext>
            </a:extLst>
          </p:cNvPr>
          <p:cNvSpPr txBox="1"/>
          <p:nvPr/>
        </p:nvSpPr>
        <p:spPr>
          <a:xfrm>
            <a:off x="6609185" y="3488143"/>
            <a:ext cx="1644399" cy="71508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/>
              <a:t>Reduced activation of cortical GABA interneurons</a:t>
            </a:r>
            <a:endParaRPr lang="en-GB" sz="1200"/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032397D7-B9D8-8851-887F-A54E2A16B4FF}"/>
              </a:ext>
            </a:extLst>
          </p:cNvPr>
          <p:cNvSpPr txBox="1"/>
          <p:nvPr/>
        </p:nvSpPr>
        <p:spPr>
          <a:xfrm>
            <a:off x="6753526" y="2292176"/>
            <a:ext cx="1944797" cy="51077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/>
              <a:t>Lower cortical levels of GABA and glutamate</a:t>
            </a:r>
            <a:endParaRPr lang="en-GB" sz="1200"/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3BF05988-7DEF-A796-1719-525F28F0B13E}"/>
              </a:ext>
            </a:extLst>
          </p:cNvPr>
          <p:cNvSpPr txBox="1"/>
          <p:nvPr/>
        </p:nvSpPr>
        <p:spPr>
          <a:xfrm>
            <a:off x="9686913" y="2094097"/>
            <a:ext cx="1944797" cy="91940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/>
              <a:t>Reduced inhibition of cortical glutamatergic neurons projecting to the basal ganglia</a:t>
            </a:r>
            <a:endParaRPr lang="en-GB" sz="1200"/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1426D733-FB67-353B-03B3-842251DA1BCF}"/>
              </a:ext>
            </a:extLst>
          </p:cNvPr>
          <p:cNvSpPr txBox="1"/>
          <p:nvPr/>
        </p:nvSpPr>
        <p:spPr>
          <a:xfrm>
            <a:off x="9933001" y="3453300"/>
            <a:ext cx="2156817" cy="51077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/>
              <a:t>Reduced inhibition of striatal dopamine neurons</a:t>
            </a:r>
            <a:endParaRPr lang="en-GB" sz="1200"/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5C045E95-EB18-E57A-BC34-768F0CCA6703}"/>
              </a:ext>
            </a:extLst>
          </p:cNvPr>
          <p:cNvSpPr/>
          <p:nvPr/>
        </p:nvSpPr>
        <p:spPr>
          <a:xfrm>
            <a:off x="11524862" y="7906106"/>
            <a:ext cx="60959" cy="60959"/>
          </a:xfrm>
          <a:prstGeom prst="ellipse">
            <a:avLst/>
          </a:prstGeom>
          <a:solidFill>
            <a:srgbClr val="68849E"/>
          </a:solidFill>
          <a:ln w="28575">
            <a:solidFill>
              <a:srgbClr val="6884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cxnSp>
        <p:nvCxnSpPr>
          <p:cNvPr id="172" name="Straight Arrow Connector 171">
            <a:extLst>
              <a:ext uri="{FF2B5EF4-FFF2-40B4-BE49-F238E27FC236}">
                <a16:creationId xmlns:a16="http://schemas.microsoft.com/office/drawing/2014/main" id="{8D2D072C-6466-1096-80A4-8981D534AEEC}"/>
              </a:ext>
            </a:extLst>
          </p:cNvPr>
          <p:cNvCxnSpPr>
            <a:cxnSpLocks/>
            <a:stCxn id="161" idx="0"/>
            <a:endCxn id="162" idx="2"/>
          </p:cNvCxnSpPr>
          <p:nvPr/>
        </p:nvCxnSpPr>
        <p:spPr>
          <a:xfrm flipH="1" flipV="1">
            <a:off x="7431385" y="4203232"/>
            <a:ext cx="17336" cy="6949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Arrow Connector 175">
            <a:extLst>
              <a:ext uri="{FF2B5EF4-FFF2-40B4-BE49-F238E27FC236}">
                <a16:creationId xmlns:a16="http://schemas.microsoft.com/office/drawing/2014/main" id="{69A53291-BEF5-DAE1-44CD-888D43C0B158}"/>
              </a:ext>
            </a:extLst>
          </p:cNvPr>
          <p:cNvCxnSpPr>
            <a:cxnSpLocks/>
          </p:cNvCxnSpPr>
          <p:nvPr/>
        </p:nvCxnSpPr>
        <p:spPr>
          <a:xfrm flipH="1" flipV="1">
            <a:off x="7430646" y="2820775"/>
            <a:ext cx="0" cy="6949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Arrow Connector 176">
            <a:extLst>
              <a:ext uri="{FF2B5EF4-FFF2-40B4-BE49-F238E27FC236}">
                <a16:creationId xmlns:a16="http://schemas.microsoft.com/office/drawing/2014/main" id="{8894DDBF-0E03-5E72-8B39-3F085711643F}"/>
              </a:ext>
            </a:extLst>
          </p:cNvPr>
          <p:cNvCxnSpPr>
            <a:cxnSpLocks/>
            <a:stCxn id="163" idx="3"/>
            <a:endCxn id="164" idx="1"/>
          </p:cNvCxnSpPr>
          <p:nvPr/>
        </p:nvCxnSpPr>
        <p:spPr>
          <a:xfrm>
            <a:off x="8698323" y="2547565"/>
            <a:ext cx="988590" cy="62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Straight Arrow Connector 179">
            <a:extLst>
              <a:ext uri="{FF2B5EF4-FFF2-40B4-BE49-F238E27FC236}">
                <a16:creationId xmlns:a16="http://schemas.microsoft.com/office/drawing/2014/main" id="{5BAD0002-B2D5-29E1-A3A3-53EAB93F94A7}"/>
              </a:ext>
            </a:extLst>
          </p:cNvPr>
          <p:cNvCxnSpPr>
            <a:cxnSpLocks/>
          </p:cNvCxnSpPr>
          <p:nvPr/>
        </p:nvCxnSpPr>
        <p:spPr>
          <a:xfrm>
            <a:off x="10932520" y="2964317"/>
            <a:ext cx="0" cy="4702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2" name="TextBox 181">
            <a:extLst>
              <a:ext uri="{FF2B5EF4-FFF2-40B4-BE49-F238E27FC236}">
                <a16:creationId xmlns:a16="http://schemas.microsoft.com/office/drawing/2014/main" id="{FE12737D-9498-412E-31C5-7AEE4A8F83AB}"/>
              </a:ext>
            </a:extLst>
          </p:cNvPr>
          <p:cNvSpPr txBox="1"/>
          <p:nvPr/>
        </p:nvSpPr>
        <p:spPr>
          <a:xfrm>
            <a:off x="10162897" y="4444404"/>
            <a:ext cx="1944797" cy="30646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Higher striatal dopamine</a:t>
            </a:r>
            <a:endParaRPr lang="en-GB" sz="1200" dirty="0"/>
          </a:p>
        </p:txBody>
      </p:sp>
      <p:cxnSp>
        <p:nvCxnSpPr>
          <p:cNvPr id="183" name="Straight Arrow Connector 182">
            <a:extLst>
              <a:ext uri="{FF2B5EF4-FFF2-40B4-BE49-F238E27FC236}">
                <a16:creationId xmlns:a16="http://schemas.microsoft.com/office/drawing/2014/main" id="{016388D5-AAFC-1214-8DEC-715C3FE5783F}"/>
              </a:ext>
            </a:extLst>
          </p:cNvPr>
          <p:cNvCxnSpPr>
            <a:cxnSpLocks/>
          </p:cNvCxnSpPr>
          <p:nvPr/>
        </p:nvCxnSpPr>
        <p:spPr>
          <a:xfrm>
            <a:off x="10932520" y="3955779"/>
            <a:ext cx="0" cy="4702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5" name="TextBox 184">
            <a:extLst>
              <a:ext uri="{FF2B5EF4-FFF2-40B4-BE49-F238E27FC236}">
                <a16:creationId xmlns:a16="http://schemas.microsoft.com/office/drawing/2014/main" id="{C532EC1B-866D-E9E4-F52E-DE02BBD4171B}"/>
              </a:ext>
            </a:extLst>
          </p:cNvPr>
          <p:cNvSpPr txBox="1"/>
          <p:nvPr/>
        </p:nvSpPr>
        <p:spPr>
          <a:xfrm>
            <a:off x="8150449" y="5470467"/>
            <a:ext cx="1944797" cy="51077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/>
              <a:t>Cognitive deficits and negative symptoms</a:t>
            </a:r>
            <a:endParaRPr lang="en-GB" sz="1200" b="1"/>
          </a:p>
        </p:txBody>
      </p:sp>
      <p:cxnSp>
        <p:nvCxnSpPr>
          <p:cNvPr id="186" name="Straight Arrow Connector 185">
            <a:extLst>
              <a:ext uri="{FF2B5EF4-FFF2-40B4-BE49-F238E27FC236}">
                <a16:creationId xmlns:a16="http://schemas.microsoft.com/office/drawing/2014/main" id="{FEE8F7BC-6157-D24E-2DD4-EA7802E70285}"/>
              </a:ext>
            </a:extLst>
          </p:cNvPr>
          <p:cNvCxnSpPr>
            <a:cxnSpLocks/>
            <a:stCxn id="163" idx="2"/>
            <a:endCxn id="185" idx="0"/>
          </p:cNvCxnSpPr>
          <p:nvPr/>
        </p:nvCxnSpPr>
        <p:spPr>
          <a:xfrm>
            <a:off x="7725925" y="2802954"/>
            <a:ext cx="1396923" cy="26675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Straight Arrow Connector 188">
            <a:extLst>
              <a:ext uri="{FF2B5EF4-FFF2-40B4-BE49-F238E27FC236}">
                <a16:creationId xmlns:a16="http://schemas.microsoft.com/office/drawing/2014/main" id="{561C048F-442F-B710-D08C-C36BF63E315E}"/>
              </a:ext>
            </a:extLst>
          </p:cNvPr>
          <p:cNvCxnSpPr>
            <a:cxnSpLocks/>
          </p:cNvCxnSpPr>
          <p:nvPr/>
        </p:nvCxnSpPr>
        <p:spPr>
          <a:xfrm>
            <a:off x="10932520" y="4750871"/>
            <a:ext cx="0" cy="4114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5B71EE0-D7E5-7B82-D83C-930CFBC48F97}"/>
              </a:ext>
            </a:extLst>
          </p:cNvPr>
          <p:cNvSpPr txBox="1"/>
          <p:nvPr/>
        </p:nvSpPr>
        <p:spPr>
          <a:xfrm>
            <a:off x="10162897" y="5193563"/>
            <a:ext cx="1944797" cy="30646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/>
              <a:t>Psychotic symptoms</a:t>
            </a:r>
            <a:endParaRPr lang="en-GB" sz="1200"/>
          </a:p>
        </p:txBody>
      </p:sp>
    </p:spTree>
    <p:extLst>
      <p:ext uri="{BB962C8B-B14F-4D97-AF65-F5344CB8AC3E}">
        <p14:creationId xmlns:p14="http://schemas.microsoft.com/office/powerpoint/2010/main" val="4288455874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9AE9F05-DA2D-4B16-9965-37043D7D9979}">
  <ds:schemaRefs>
    <ds:schemaRef ds:uri="28627d7c-4416-4bc1-86cf-ca6c3a42a8f2"/>
    <ds:schemaRef ds:uri="http://schemas.microsoft.com/office/2006/documentManagement/types"/>
    <ds:schemaRef ds:uri="08562aa6-c0ad-4fb9-8a82-15409d3a28b4"/>
    <ds:schemaRef ds:uri="http://purl.org/dc/elements/1.1/"/>
    <ds:schemaRef ds:uri="http://schemas.microsoft.com/office/infopath/2007/PartnerControls"/>
    <ds:schemaRef ds:uri="http://www.w3.org/XML/1998/namespace"/>
    <ds:schemaRef ds:uri="http://purl.org/dc/dcmitype/"/>
    <ds:schemaRef ds:uri="http://purl.org/dc/terms/"/>
    <ds:schemaRef ds:uri="http://schemas.microsoft.com/office/2006/metadata/propertie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25F13BCB-152C-4A41-BD22-C618A7768634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322</Words>
  <Application>Microsoft Office PowerPoint</Application>
  <PresentationFormat>Widescreen</PresentationFormat>
  <Paragraphs>22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Interactions between glutamate, GABA, and dopamine in schizophrenia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39</cp:revision>
  <dcterms:created xsi:type="dcterms:W3CDTF">2026-02-02T13:01:55Z</dcterms:created>
  <dcterms:modified xsi:type="dcterms:W3CDTF">2026-06-17T12:57:20Z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