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21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3" d="100"/>
          <a:sy n="83" d="100"/>
        </p:scale>
        <p:origin x="60" y="108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633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7DF18-9D2A-2CE7-D353-5838F4A71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CB5B26-4014-125F-1B54-C7F51900C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Genetic risk factors for schizophrenia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FDFC6A-BF67-73F8-8EF6-C8FF1CCBD4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75866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6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Genetic risk factors for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13</cp:revision>
  <dcterms:created xsi:type="dcterms:W3CDTF">2026-02-02T13:01:55Z</dcterms:created>
  <dcterms:modified xsi:type="dcterms:W3CDTF">2026-06-17T12:52:01Z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