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1084" r:id="rId5"/>
  </p:sldIdLst>
  <p:sldSz cx="12192000" cy="6858000"/>
  <p:notesSz cx="6799263"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75" userDrawn="1">
          <p15:clr>
            <a:srgbClr val="A4A3A4"/>
          </p15:clr>
        </p15:guide>
        <p15:guide id="2" pos="438" userDrawn="1">
          <p15:clr>
            <a:srgbClr val="A4A3A4"/>
          </p15:clr>
        </p15:guide>
        <p15:guide id="3" pos="4135" userDrawn="1">
          <p15:clr>
            <a:srgbClr val="A4A3A4"/>
          </p15:clr>
        </p15:guide>
        <p15:guide id="4" orient="horz" pos="3884" userDrawn="1">
          <p15:clr>
            <a:srgbClr val="A4A3A4"/>
          </p15:clr>
        </p15:guide>
      </p15:sldGuideLst>
    </p:ext>
    <p:ext uri="{2D200454-40CA-4A62-9FC3-DE9A4176ACB9}">
      <p15:notesGuideLst xmlns:p15="http://schemas.microsoft.com/office/powerpoint/2012/main">
        <p15:guide id="1" orient="horz" pos="3113" userDrawn="1">
          <p15:clr>
            <a:srgbClr val="A4A3A4"/>
          </p15:clr>
        </p15:guide>
        <p15:guide id="2" pos="214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679B62A-1C92-1318-9C0A-A485E2FEF9AC}" name="Fact check" initials="HR" userId="Fact check" providerId="None"/>
  <p188:author id="{A650F12B-C64C-074B-07F6-F48D2265D014}" name="Christoph U. Correll" initials="CC" userId="eaee6724343eddb1" providerId="Windows Live"/>
  <p188:author id="{2603504C-8229-3E72-ADBC-A0BF5ABA7EB1}" name="Fact checker" initials="HR" userId="Fact checker" providerId="None"/>
  <p188:author id="{9EDD3256-833C-7611-5AA1-CFED9C4E1EEF}" name="MichelleSeddon" initials="MS" userId="MichelleSeddon" providerId="None"/>
  <p188:author id="{C07A505D-5E7E-6BEB-4195-801D42364FA7}" name="Ceren Akdeniz Vogt" initials="CA" userId="S::cak@lundbeckfonden.com::6291f9b8-8487-4396-8769-615d243e0f4b" providerId="AD"/>
  <p188:author id="{46555C6D-31EC-DA99-61B5-C6F6A324EF99}" name="Fact Check" initials="FC" userId="Fact Check" providerId="None"/>
  <p188:author id="{C8911B80-9C65-8D61-72BF-E1ED915E10FA}" name="Mel Ward" initials="MW" userId="Mel Ward" providerId="None"/>
  <p188:author id="{4EE41886-2B80-BDDB-D5E7-536828E472A2}" name="Medical writer" initials="HR" userId="Medical writer" providerId="None"/>
  <p188:author id="{8EBDF5A9-C4BC-A8A8-CDF6-CD616BF5A6CC}" name="Lucy Helas" initials="LH" userId="Lucy Helas" providerId="None"/>
  <p188:author id="{F33448D5-5D31-AF39-23D4-F2806F1DAECB}" name="Hazel Ramwi" initials="HR" userId="Hazel Ramwi" providerId="None"/>
  <p188:author id="{418AA2D6-496A-47C3-5018-89298CC9AEF7}" name="Elliot Piper-Brown" initials="EP" userId="S::elliot.piper-brown@primeglobalpeople.com::f9f5c069-9888-4662-9765-c25bc9bb0b78" providerId="AD"/>
  <p188:author id="{D5B242D9-7732-7ED9-DC1A-A475694745F4}" name="Howes, Oliver" initials="HO" userId="S::OHowes@slam.nhs.uk::f5524392-c65a-4c1a-88c5-205fd2f35f4d" providerId="AD"/>
  <p188:author id="{B832B1DC-702B-2076-34F6-ABE5906ECE9E}" name="Sarah Ramsden" initials="SR" userId="Sarah Ramsden" providerId="None"/>
  <p188:author id="{FFE47EE6-A2F0-13A5-8EE8-3661DB1849A6}" name="Medical Writer" initials="MW" userId="Medical Writer"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1A01"/>
    <a:srgbClr val="769DBD"/>
    <a:srgbClr val="FFFFFF"/>
    <a:srgbClr val="A5BDD3"/>
    <a:srgbClr val="1A1A17"/>
    <a:srgbClr val="6A8F7F"/>
    <a:srgbClr val="FFF4EB"/>
    <a:srgbClr val="EBF0EE"/>
    <a:srgbClr val="EAEDF2"/>
    <a:srgbClr val="D9D1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127" autoAdjust="0"/>
  </p:normalViewPr>
  <p:slideViewPr>
    <p:cSldViewPr snapToGrid="0">
      <p:cViewPr varScale="1">
        <p:scale>
          <a:sx n="85" d="100"/>
          <a:sy n="85" d="100"/>
        </p:scale>
        <p:origin x="948" y="90"/>
      </p:cViewPr>
      <p:guideLst>
        <p:guide orient="horz" pos="3475"/>
        <p:guide pos="438"/>
        <p:guide pos="4135"/>
        <p:guide orient="horz" pos="3884"/>
      </p:guideLst>
    </p:cSldViewPr>
  </p:slideViewPr>
  <p:notesTextViewPr>
    <p:cViewPr>
      <p:scale>
        <a:sx n="1" d="1"/>
        <a:sy n="1" d="1"/>
      </p:scale>
      <p:origin x="0" y="0"/>
    </p:cViewPr>
  </p:notesTextViewPr>
  <p:notesViewPr>
    <p:cSldViewPr snapToGrid="0">
      <p:cViewPr>
        <p:scale>
          <a:sx n="100" d="100"/>
          <a:sy n="100" d="100"/>
        </p:scale>
        <p:origin x="3570" y="-450"/>
      </p:cViewPr>
      <p:guideLst>
        <p:guide orient="horz" pos="3113"/>
        <p:guide pos="214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8/10/relationships/authors" Target="authors.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BEEAA615-5510-4769-A084-647B102C2045}" type="datetimeFigureOut">
              <a:rPr lang="en-GB" smtClean="0"/>
              <a:t>17/06/2026</a:t>
            </a:fld>
            <a:endParaRPr lang="en-GB"/>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9E4441FC-7B67-43FA-BD36-9EFD361338B9}" type="slidenum">
              <a:rPr lang="en-GB" smtClean="0"/>
              <a:t>‹#›</a:t>
            </a:fld>
            <a:endParaRPr lang="en-GB"/>
          </a:p>
        </p:txBody>
      </p:sp>
    </p:spTree>
    <p:extLst>
      <p:ext uri="{BB962C8B-B14F-4D97-AF65-F5344CB8AC3E}">
        <p14:creationId xmlns:p14="http://schemas.microsoft.com/office/powerpoint/2010/main" val="3548910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27" userDrawn="1">
          <p15:clr>
            <a:srgbClr val="F26B43"/>
          </p15:clr>
        </p15:guide>
        <p15:guide id="2" pos="2141"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9FFD4-BF15-264A-35B3-99010031A3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784726-9A4C-FBF9-8D79-3BC1965C9FA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78F609E-9817-F9F4-EF27-A4F0F83124BF}"/>
              </a:ext>
            </a:extLst>
          </p:cNvPr>
          <p:cNvSpPr>
            <a:spLocks noGrp="1"/>
          </p:cNvSpPr>
          <p:nvPr>
            <p:ph type="body" idx="1"/>
          </p:nvPr>
        </p:nvSpPr>
        <p:spPr/>
        <p:txBody>
          <a:bodyPr/>
          <a:lstStyle/>
          <a:p>
            <a:r>
              <a:rPr lang="en-GB" sz="1000" dirty="0">
                <a:latin typeface="Calibri" panose="020F0502020204030204" pitchFamily="34" charset="0"/>
                <a:ea typeface="Calibri" panose="020F0502020204030204" pitchFamily="34" charset="0"/>
                <a:cs typeface="Calibri" panose="020F0502020204030204" pitchFamily="34" charset="0"/>
              </a:rPr>
              <a:t>References:</a:t>
            </a:r>
          </a:p>
          <a:p>
            <a:pPr marL="228600" indent="-228600">
              <a:buFont typeface="+mj-lt"/>
              <a:buAutoNum type="arabicPeriod"/>
            </a:pPr>
            <a:r>
              <a:rPr lang="en-US" sz="1000" dirty="0">
                <a:latin typeface="Calibri" panose="020F0502020204030204" pitchFamily="34" charset="0"/>
                <a:ea typeface="Calibri" panose="020F0502020204030204" pitchFamily="34" charset="0"/>
                <a:cs typeface="Calibri" panose="020F0502020204030204" pitchFamily="34" charset="0"/>
              </a:rPr>
              <a:t>McCutcheon RA, Weber LAE, Nour MM, et al. Psychosis as a disorder of muscarinic </a:t>
            </a:r>
            <a:r>
              <a:rPr lang="en-US" sz="1000" dirty="0" err="1">
                <a:latin typeface="Calibri" panose="020F0502020204030204" pitchFamily="34" charset="0"/>
                <a:ea typeface="Calibri" panose="020F0502020204030204" pitchFamily="34" charset="0"/>
                <a:cs typeface="Calibri" panose="020F0502020204030204" pitchFamily="34" charset="0"/>
              </a:rPr>
              <a:t>signalling</a:t>
            </a:r>
            <a:r>
              <a:rPr lang="en-US" sz="1000" dirty="0">
                <a:latin typeface="Calibri" panose="020F0502020204030204" pitchFamily="34" charset="0"/>
                <a:ea typeface="Calibri" panose="020F0502020204030204" pitchFamily="34" charset="0"/>
                <a:cs typeface="Calibri" panose="020F0502020204030204" pitchFamily="34" charset="0"/>
              </a:rPr>
              <a:t>: psychopathology and pharmacology. Lancet Psychiatry 2024; 11: 554–565.</a:t>
            </a:r>
          </a:p>
          <a:p>
            <a:pPr marL="228600" indent="-228600">
              <a:buFont typeface="+mj-lt"/>
              <a:buAutoNum type="arabicPeriod"/>
            </a:pPr>
            <a:r>
              <a:rPr lang="en-US" sz="1000" dirty="0">
                <a:latin typeface="Calibri" panose="020F0502020204030204" pitchFamily="34" charset="0"/>
                <a:ea typeface="Calibri" panose="020F0502020204030204" pitchFamily="34" charset="0"/>
                <a:cs typeface="Calibri" panose="020F0502020204030204" pitchFamily="34" charset="0"/>
              </a:rPr>
              <a:t>Wang Y, Yang Y, Xu W, et al. Heterogeneous brain abnormalities in schizophrenia converge on a common network associated with symptom remission. Schizophr Bull 2024; 50: 545–556.</a:t>
            </a:r>
          </a:p>
          <a:p>
            <a:pPr marL="228600" indent="-228600">
              <a:buFont typeface="+mj-lt"/>
              <a:buAutoNum type="arabicPeriod"/>
            </a:pPr>
            <a:r>
              <a:rPr lang="en-US" sz="1000" dirty="0">
                <a:latin typeface="Calibri" panose="020F0502020204030204" pitchFamily="34" charset="0"/>
                <a:ea typeface="Calibri" panose="020F0502020204030204" pitchFamily="34" charset="0"/>
                <a:cs typeface="Calibri" panose="020F0502020204030204" pitchFamily="34" charset="0"/>
              </a:rPr>
              <a:t>Luo Y, Dong D, Huang H, et al. Associating multimodal neuroimaging abnormalities with the transcriptome and neurotransmitter signatures in schizophrenia. Schizophr Bull 2023; 49: 1554–1567.</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dirty="0">
                <a:latin typeface="Calibri" panose="020F0502020204030204" pitchFamily="34" charset="0"/>
                <a:ea typeface="Calibri" panose="020F0502020204030204" pitchFamily="34" charset="0"/>
                <a:cs typeface="Calibri" panose="020F0502020204030204" pitchFamily="34" charset="0"/>
              </a:rPr>
              <a:t>Saint-Georges Z, MacDonald J, Al-Khalili R, et al. Cholinergic system in schizophrenia: a systematic review and meta-analysis. Mol Psychiatry 2025; 30: 3301–3315.</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Paul SM, Yohn SE. Targeting muscarinic receptors for treating schizophrenia. Neurotherapeutics 2026; 23: e00839. </a:t>
            </a:r>
          </a:p>
        </p:txBody>
      </p:sp>
      <p:sp>
        <p:nvSpPr>
          <p:cNvPr id="4" name="Slide Number Placeholder 3">
            <a:extLst>
              <a:ext uri="{FF2B5EF4-FFF2-40B4-BE49-F238E27FC236}">
                <a16:creationId xmlns:a16="http://schemas.microsoft.com/office/drawing/2014/main" id="{63019A12-EABE-69A7-5BDC-7C5B70866E81}"/>
              </a:ext>
            </a:extLst>
          </p:cNvPr>
          <p:cNvSpPr>
            <a:spLocks noGrp="1"/>
          </p:cNvSpPr>
          <p:nvPr>
            <p:ph type="sldNum" sz="quarter" idx="5"/>
          </p:nvPr>
        </p:nvSpPr>
        <p:spPr/>
        <p:txBody>
          <a:bodyPr/>
          <a:lstStyle/>
          <a:p>
            <a:fld id="{9E4441FC-7B67-43FA-BD36-9EFD361338B9}" type="slidenum">
              <a:rPr lang="en-GB" smtClean="0"/>
              <a:t>1</a:t>
            </a:fld>
            <a:endParaRPr lang="en-GB"/>
          </a:p>
        </p:txBody>
      </p:sp>
    </p:spTree>
    <p:extLst>
      <p:ext uri="{BB962C8B-B14F-4D97-AF65-F5344CB8AC3E}">
        <p14:creationId xmlns:p14="http://schemas.microsoft.com/office/powerpoint/2010/main" val="1636305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83CB9554-DBBF-45EE-B195-27A13C15D076}"/>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
        <p:nvSpPr>
          <p:cNvPr id="28" name="Rectangle 27">
            <a:extLst>
              <a:ext uri="{FF2B5EF4-FFF2-40B4-BE49-F238E27FC236}">
                <a16:creationId xmlns:a16="http://schemas.microsoft.com/office/drawing/2014/main" id="{95ADC762-8706-49BF-B0C9-DB8B18411C25}"/>
              </a:ext>
            </a:extLst>
          </p:cNvPr>
          <p:cNvSpPr/>
          <p:nvPr/>
        </p:nvSpPr>
        <p:spPr>
          <a:xfrm>
            <a:off x="0" y="-1"/>
            <a:ext cx="12192000" cy="6858001"/>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 name="Graphic 8">
            <a:extLst>
              <a:ext uri="{FF2B5EF4-FFF2-40B4-BE49-F238E27FC236}">
                <a16:creationId xmlns:a16="http://schemas.microsoft.com/office/drawing/2014/main" id="{7FABB232-20E7-4120-82D3-0BF832B134D8}"/>
              </a:ext>
            </a:extLst>
          </p:cNvPr>
          <p:cNvSpPr/>
          <p:nvPr/>
        </p:nvSpPr>
        <p:spPr>
          <a:xfrm>
            <a:off x="8152873" y="5937114"/>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23" name="Picture Placeholder 22">
            <a:extLst>
              <a:ext uri="{FF2B5EF4-FFF2-40B4-BE49-F238E27FC236}">
                <a16:creationId xmlns:a16="http://schemas.microsoft.com/office/drawing/2014/main" id="{5A8DB64F-28AD-40CA-9421-A2D1C7684BB0}"/>
              </a:ext>
            </a:extLst>
          </p:cNvPr>
          <p:cNvSpPr>
            <a:spLocks noGrp="1"/>
          </p:cNvSpPr>
          <p:nvPr>
            <p:ph type="pic" sz="quarter" idx="16"/>
          </p:nvPr>
        </p:nvSpPr>
        <p:spPr>
          <a:xfrm>
            <a:off x="1" y="-1"/>
            <a:ext cx="7649633" cy="6858001"/>
          </a:xfrm>
          <a:custGeom>
            <a:avLst/>
            <a:gdLst>
              <a:gd name="connsiteX0" fmla="*/ 4723566 w 5737225"/>
              <a:gd name="connsiteY0" fmla="*/ 4092221 h 5143501"/>
              <a:gd name="connsiteX1" fmla="*/ 5737225 w 5737225"/>
              <a:gd name="connsiteY1" fmla="*/ 4092221 h 5143501"/>
              <a:gd name="connsiteX2" fmla="*/ 5737225 w 5737225"/>
              <a:gd name="connsiteY2" fmla="*/ 5143501 h 5143501"/>
              <a:gd name="connsiteX3" fmla="*/ 4723566 w 5737225"/>
              <a:gd name="connsiteY3" fmla="*/ 5143501 h 5143501"/>
              <a:gd name="connsiteX4" fmla="*/ 2852079 w 5737225"/>
              <a:gd name="connsiteY4" fmla="*/ 1876859 h 5143501"/>
              <a:gd name="connsiteX5" fmla="*/ 2785700 w 5737225"/>
              <a:gd name="connsiteY5" fmla="*/ 1943387 h 5143501"/>
              <a:gd name="connsiteX6" fmla="*/ 2785700 w 5737225"/>
              <a:gd name="connsiteY6" fmla="*/ 4630359 h 5143501"/>
              <a:gd name="connsiteX7" fmla="*/ 2852015 w 5737225"/>
              <a:gd name="connsiteY7" fmla="*/ 4696957 h 5143501"/>
              <a:gd name="connsiteX8" fmla="*/ 4071744 w 5737225"/>
              <a:gd name="connsiteY8" fmla="*/ 4696957 h 5143501"/>
              <a:gd name="connsiteX9" fmla="*/ 4138341 w 5737225"/>
              <a:gd name="connsiteY9" fmla="*/ 4630550 h 5143501"/>
              <a:gd name="connsiteX10" fmla="*/ 4138341 w 5737225"/>
              <a:gd name="connsiteY10" fmla="*/ 4630549 h 5143501"/>
              <a:gd name="connsiteX11" fmla="*/ 4138341 w 5737225"/>
              <a:gd name="connsiteY11" fmla="*/ 4630359 h 5143501"/>
              <a:gd name="connsiteX12" fmla="*/ 4071744 w 5737225"/>
              <a:gd name="connsiteY12" fmla="*/ 4563977 h 5143501"/>
              <a:gd name="connsiteX13" fmla="*/ 4071755 w 5737225"/>
              <a:gd name="connsiteY13" fmla="*/ 4563976 h 5143501"/>
              <a:gd name="connsiteX14" fmla="*/ 2918679 w 5737225"/>
              <a:gd name="connsiteY14" fmla="*/ 4563976 h 5143501"/>
              <a:gd name="connsiteX15" fmla="*/ 2918679 w 5737225"/>
              <a:gd name="connsiteY15" fmla="*/ 1943457 h 5143501"/>
              <a:gd name="connsiteX16" fmla="*/ 2852079 w 5737225"/>
              <a:gd name="connsiteY16" fmla="*/ 1876859 h 5143501"/>
              <a:gd name="connsiteX17" fmla="*/ 0 w 5737225"/>
              <a:gd name="connsiteY17" fmla="*/ 0 h 5143501"/>
              <a:gd name="connsiteX18" fmla="*/ 3202169 w 5737225"/>
              <a:gd name="connsiteY18" fmla="*/ 0 h 5143501"/>
              <a:gd name="connsiteX19" fmla="*/ 3202169 w 5737225"/>
              <a:gd name="connsiteY19" fmla="*/ 1237041 h 5143501"/>
              <a:gd name="connsiteX20" fmla="*/ 3268496 w 5737225"/>
              <a:gd name="connsiteY20" fmla="*/ 1303647 h 5143501"/>
              <a:gd name="connsiteX21" fmla="*/ 4071999 w 5737225"/>
              <a:gd name="connsiteY21" fmla="*/ 1303647 h 5143501"/>
              <a:gd name="connsiteX22" fmla="*/ 4138491 w 5737225"/>
              <a:gd name="connsiteY22" fmla="*/ 1237155 h 5143501"/>
              <a:gd name="connsiteX23" fmla="*/ 4071999 w 5737225"/>
              <a:gd name="connsiteY23" fmla="*/ 1170662 h 5143501"/>
              <a:gd name="connsiteX24" fmla="*/ 3335164 w 5737225"/>
              <a:gd name="connsiteY24" fmla="*/ 1170662 h 5143501"/>
              <a:gd name="connsiteX25" fmla="*/ 3335164 w 5737225"/>
              <a:gd name="connsiteY25" fmla="*/ 0 h 5143501"/>
              <a:gd name="connsiteX26" fmla="*/ 5737225 w 5737225"/>
              <a:gd name="connsiteY26" fmla="*/ 0 h 5143501"/>
              <a:gd name="connsiteX27" fmla="*/ 5737225 w 5737225"/>
              <a:gd name="connsiteY27" fmla="*/ 456923 h 5143501"/>
              <a:gd name="connsiteX28" fmla="*/ 5061452 w 5737225"/>
              <a:gd name="connsiteY28" fmla="*/ 456923 h 5143501"/>
              <a:gd name="connsiteX29" fmla="*/ 4994854 w 5737225"/>
              <a:gd name="connsiteY29" fmla="*/ 523527 h 5143501"/>
              <a:gd name="connsiteX30" fmla="*/ 5061402 w 5737225"/>
              <a:gd name="connsiteY30" fmla="*/ 589901 h 5143501"/>
              <a:gd name="connsiteX31" fmla="*/ 5737225 w 5737225"/>
              <a:gd name="connsiteY31" fmla="*/ 589901 h 5143501"/>
              <a:gd name="connsiteX32" fmla="*/ 5737225 w 5737225"/>
              <a:gd name="connsiteY32" fmla="*/ 2089756 h 5143501"/>
              <a:gd name="connsiteX33" fmla="*/ 4629893 w 5737225"/>
              <a:gd name="connsiteY33" fmla="*/ 2089756 h 5143501"/>
              <a:gd name="connsiteX34" fmla="*/ 4629893 w 5737225"/>
              <a:gd name="connsiteY34" fmla="*/ 1510997 h 5143501"/>
              <a:gd name="connsiteX35" fmla="*/ 4563439 w 5737225"/>
              <a:gd name="connsiteY35" fmla="*/ 1444400 h 5143501"/>
              <a:gd name="connsiteX36" fmla="*/ 4563282 w 5737225"/>
              <a:gd name="connsiteY36" fmla="*/ 1444400 h 5143501"/>
              <a:gd name="connsiteX37" fmla="*/ 4496684 w 5737225"/>
              <a:gd name="connsiteY37" fmla="*/ 1510997 h 5143501"/>
              <a:gd name="connsiteX38" fmla="*/ 4496684 w 5737225"/>
              <a:gd name="connsiteY38" fmla="*/ 2156580 h 5143501"/>
              <a:gd name="connsiteX39" fmla="*/ 4563233 w 5737225"/>
              <a:gd name="connsiteY39" fmla="*/ 2222962 h 5143501"/>
              <a:gd name="connsiteX40" fmla="*/ 4563235 w 5737225"/>
              <a:gd name="connsiteY40" fmla="*/ 2222962 h 5143501"/>
              <a:gd name="connsiteX41" fmla="*/ 5737225 w 5737225"/>
              <a:gd name="connsiteY41" fmla="*/ 2222962 h 5143501"/>
              <a:gd name="connsiteX42" fmla="*/ 5737225 w 5737225"/>
              <a:gd name="connsiteY42" fmla="*/ 3959244 h 5143501"/>
              <a:gd name="connsiteX43" fmla="*/ 4723569 w 5737225"/>
              <a:gd name="connsiteY43" fmla="*/ 3959244 h 5143501"/>
              <a:gd name="connsiteX44" fmla="*/ 4723569 w 5737225"/>
              <a:gd name="connsiteY44" fmla="*/ 3172909 h 5143501"/>
              <a:gd name="connsiteX45" fmla="*/ 4656893 w 5737225"/>
              <a:gd name="connsiteY45" fmla="*/ 3106534 h 5143501"/>
              <a:gd name="connsiteX46" fmla="*/ 4656742 w 5737225"/>
              <a:gd name="connsiteY46" fmla="*/ 3106534 h 5143501"/>
              <a:gd name="connsiteX47" fmla="*/ 3781167 w 5737225"/>
              <a:gd name="connsiteY47" fmla="*/ 3106534 h 5143501"/>
              <a:gd name="connsiteX48" fmla="*/ 3781167 w 5737225"/>
              <a:gd name="connsiteY48" fmla="*/ 2468938 h 5143501"/>
              <a:gd name="connsiteX49" fmla="*/ 3714836 w 5737225"/>
              <a:gd name="connsiteY49" fmla="*/ 2402336 h 5143501"/>
              <a:gd name="connsiteX50" fmla="*/ 3714786 w 5737225"/>
              <a:gd name="connsiteY50" fmla="*/ 2402336 h 5143501"/>
              <a:gd name="connsiteX51" fmla="*/ 3648187 w 5737225"/>
              <a:gd name="connsiteY51" fmla="*/ 2468938 h 5143501"/>
              <a:gd name="connsiteX52" fmla="*/ 3648187 w 5737225"/>
              <a:gd name="connsiteY52" fmla="*/ 3172909 h 5143501"/>
              <a:gd name="connsiteX53" fmla="*/ 3714785 w 5737225"/>
              <a:gd name="connsiteY53" fmla="*/ 3239515 h 5143501"/>
              <a:gd name="connsiteX54" fmla="*/ 4590358 w 5737225"/>
              <a:gd name="connsiteY54" fmla="*/ 3239515 h 5143501"/>
              <a:gd name="connsiteX55" fmla="*/ 4590358 w 5737225"/>
              <a:gd name="connsiteY55" fmla="*/ 5143501 h 5143501"/>
              <a:gd name="connsiteX56" fmla="*/ 0 w 5737225"/>
              <a:gd name="connsiteY56" fmla="*/ 5143501 h 514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737225" h="5143501">
                <a:moveTo>
                  <a:pt x="4723566" y="4092221"/>
                </a:moveTo>
                <a:lnTo>
                  <a:pt x="5737225" y="4092221"/>
                </a:lnTo>
                <a:lnTo>
                  <a:pt x="5737225" y="5143501"/>
                </a:lnTo>
                <a:lnTo>
                  <a:pt x="4723566" y="5143501"/>
                </a:lnTo>
                <a:close/>
                <a:moveTo>
                  <a:pt x="2852079" y="1876859"/>
                </a:moveTo>
                <a:cubicBezTo>
                  <a:pt x="2815377" y="1876900"/>
                  <a:pt x="2785659" y="1906686"/>
                  <a:pt x="2785700" y="1943387"/>
                </a:cubicBezTo>
                <a:lnTo>
                  <a:pt x="2785700" y="4630359"/>
                </a:lnTo>
                <a:cubicBezTo>
                  <a:pt x="2785622" y="4667062"/>
                  <a:pt x="2815312" y="4696879"/>
                  <a:pt x="2852015" y="4696957"/>
                </a:cubicBezTo>
                <a:lnTo>
                  <a:pt x="4071744" y="4696957"/>
                </a:lnTo>
                <a:cubicBezTo>
                  <a:pt x="4108472" y="4697009"/>
                  <a:pt x="4138288" y="4667278"/>
                  <a:pt x="4138341" y="4630550"/>
                </a:cubicBezTo>
                <a:cubicBezTo>
                  <a:pt x="4138341" y="4630550"/>
                  <a:pt x="4138341" y="4630549"/>
                  <a:pt x="4138341" y="4630549"/>
                </a:cubicBezTo>
                <a:lnTo>
                  <a:pt x="4138341" y="4630359"/>
                </a:lnTo>
                <a:cubicBezTo>
                  <a:pt x="4138219" y="4593664"/>
                  <a:pt x="4108439" y="4563980"/>
                  <a:pt x="4071744" y="4563977"/>
                </a:cubicBezTo>
                <a:lnTo>
                  <a:pt x="4071755" y="4563976"/>
                </a:lnTo>
                <a:lnTo>
                  <a:pt x="2918679" y="4563976"/>
                </a:lnTo>
                <a:lnTo>
                  <a:pt x="2918679" y="1943457"/>
                </a:lnTo>
                <a:cubicBezTo>
                  <a:pt x="2918651" y="1906687"/>
                  <a:pt x="2888849" y="1876886"/>
                  <a:pt x="2852079" y="1876859"/>
                </a:cubicBezTo>
                <a:close/>
                <a:moveTo>
                  <a:pt x="0" y="0"/>
                </a:moveTo>
                <a:lnTo>
                  <a:pt x="3202169" y="0"/>
                </a:lnTo>
                <a:lnTo>
                  <a:pt x="3202169" y="1237041"/>
                </a:lnTo>
                <a:cubicBezTo>
                  <a:pt x="3202092" y="1273750"/>
                  <a:pt x="3231787" y="1303570"/>
                  <a:pt x="3268496" y="1303647"/>
                </a:cubicBezTo>
                <a:lnTo>
                  <a:pt x="4071999" y="1303647"/>
                </a:lnTo>
                <a:cubicBezTo>
                  <a:pt x="4108721" y="1303647"/>
                  <a:pt x="4138491" y="1273878"/>
                  <a:pt x="4138491" y="1237155"/>
                </a:cubicBezTo>
                <a:cubicBezTo>
                  <a:pt x="4138491" y="1200432"/>
                  <a:pt x="4108721" y="1170662"/>
                  <a:pt x="4071999" y="1170662"/>
                </a:cubicBezTo>
                <a:lnTo>
                  <a:pt x="3335164" y="1170662"/>
                </a:lnTo>
                <a:lnTo>
                  <a:pt x="3335164" y="0"/>
                </a:lnTo>
                <a:lnTo>
                  <a:pt x="5737225" y="0"/>
                </a:lnTo>
                <a:lnTo>
                  <a:pt x="5737225" y="456923"/>
                </a:lnTo>
                <a:lnTo>
                  <a:pt x="5061452" y="456923"/>
                </a:lnTo>
                <a:cubicBezTo>
                  <a:pt x="5024681" y="456954"/>
                  <a:pt x="4994882" y="486756"/>
                  <a:pt x="4994854" y="523527"/>
                </a:cubicBezTo>
                <a:cubicBezTo>
                  <a:pt x="4994902" y="560232"/>
                  <a:pt x="5024697" y="589949"/>
                  <a:pt x="5061402" y="589901"/>
                </a:cubicBezTo>
                <a:lnTo>
                  <a:pt x="5737225" y="589901"/>
                </a:lnTo>
                <a:lnTo>
                  <a:pt x="5737225" y="2089756"/>
                </a:lnTo>
                <a:lnTo>
                  <a:pt x="4629893" y="2089756"/>
                </a:lnTo>
                <a:lnTo>
                  <a:pt x="4629893" y="1510997"/>
                </a:lnTo>
                <a:cubicBezTo>
                  <a:pt x="4629933" y="1474256"/>
                  <a:pt x="4600181" y="1444440"/>
                  <a:pt x="4563439" y="1444400"/>
                </a:cubicBezTo>
                <a:lnTo>
                  <a:pt x="4563282" y="1444400"/>
                </a:lnTo>
                <a:cubicBezTo>
                  <a:pt x="4526514" y="1444429"/>
                  <a:pt x="4496714" y="1474229"/>
                  <a:pt x="4496684" y="1510997"/>
                </a:cubicBezTo>
                <a:lnTo>
                  <a:pt x="4496684" y="2156580"/>
                </a:lnTo>
                <a:cubicBezTo>
                  <a:pt x="4496730" y="2193288"/>
                  <a:pt x="4526525" y="2223008"/>
                  <a:pt x="4563233" y="2222962"/>
                </a:cubicBezTo>
                <a:cubicBezTo>
                  <a:pt x="4563234" y="2222962"/>
                  <a:pt x="4563235" y="2222962"/>
                  <a:pt x="4563235" y="2222962"/>
                </a:cubicBezTo>
                <a:lnTo>
                  <a:pt x="5737225" y="2222962"/>
                </a:lnTo>
                <a:lnTo>
                  <a:pt x="5737225" y="3959244"/>
                </a:lnTo>
                <a:lnTo>
                  <a:pt x="4723569" y="3959244"/>
                </a:lnTo>
                <a:lnTo>
                  <a:pt x="4723569" y="3172909"/>
                </a:lnTo>
                <a:cubicBezTo>
                  <a:pt x="4723486" y="3136168"/>
                  <a:pt x="4693634" y="3106451"/>
                  <a:pt x="4656893" y="3106534"/>
                </a:cubicBezTo>
                <a:lnTo>
                  <a:pt x="4656742" y="3106534"/>
                </a:lnTo>
                <a:lnTo>
                  <a:pt x="3781167" y="3106534"/>
                </a:lnTo>
                <a:lnTo>
                  <a:pt x="3781167" y="2468938"/>
                </a:lnTo>
                <a:cubicBezTo>
                  <a:pt x="3781242" y="2432230"/>
                  <a:pt x="3751545" y="2402411"/>
                  <a:pt x="3714836" y="2402336"/>
                </a:cubicBezTo>
                <a:lnTo>
                  <a:pt x="3714786" y="2402336"/>
                </a:lnTo>
                <a:cubicBezTo>
                  <a:pt x="3678045" y="2402437"/>
                  <a:pt x="3648287" y="2432197"/>
                  <a:pt x="3648187" y="2468938"/>
                </a:cubicBezTo>
                <a:lnTo>
                  <a:pt x="3648187" y="3172909"/>
                </a:lnTo>
                <a:cubicBezTo>
                  <a:pt x="3648210" y="3209682"/>
                  <a:pt x="3678012" y="3239487"/>
                  <a:pt x="3714785" y="3239515"/>
                </a:cubicBezTo>
                <a:lnTo>
                  <a:pt x="4590358" y="3239515"/>
                </a:lnTo>
                <a:lnTo>
                  <a:pt x="4590358" y="5143501"/>
                </a:lnTo>
                <a:lnTo>
                  <a:pt x="0" y="5143501"/>
                </a:lnTo>
                <a:close/>
              </a:path>
            </a:pathLst>
          </a:custGeom>
          <a:noFill/>
        </p:spPr>
        <p:txBody>
          <a:bodyPr wrap="square">
            <a:noAutofit/>
          </a:bodyPr>
          <a:lstStyle>
            <a:lvl1pPr>
              <a:defRPr>
                <a:solidFill>
                  <a:srgbClr val="1A1A17"/>
                </a:solidFill>
              </a:defRPr>
            </a:lvl1pPr>
          </a:lstStyle>
          <a:p>
            <a:r>
              <a:rPr lang="en-US"/>
              <a:t>Click icon to add picture</a:t>
            </a:r>
            <a:endParaRPr lang="da-DK"/>
          </a:p>
        </p:txBody>
      </p:sp>
      <p:sp>
        <p:nvSpPr>
          <p:cNvPr id="24" name="Text Placeholder 23">
            <a:extLst>
              <a:ext uri="{FF2B5EF4-FFF2-40B4-BE49-F238E27FC236}">
                <a16:creationId xmlns:a16="http://schemas.microsoft.com/office/drawing/2014/main" id="{93E2F4AF-D4BB-40DE-B41A-382CA3CDC043}"/>
              </a:ext>
            </a:extLst>
          </p:cNvPr>
          <p:cNvSpPr>
            <a:spLocks noGrp="1"/>
          </p:cNvSpPr>
          <p:nvPr>
            <p:ph type="body" sz="quarter" idx="17"/>
          </p:nvPr>
        </p:nvSpPr>
        <p:spPr>
          <a:xfrm>
            <a:off x="8186737" y="513000"/>
            <a:ext cx="3463926" cy="240065"/>
          </a:xfrm>
          <a:prstGeom prst="rect">
            <a:avLst/>
          </a:prstGeom>
        </p:spPr>
        <p:txBody>
          <a:bodyPr wrap="square" lIns="0" tIns="0" rIns="0" bIns="0">
            <a:noAutofit/>
          </a:bodyPr>
          <a:lstStyle>
            <a:lvl1pPr marL="0" indent="0">
              <a:buNone/>
              <a:defRPr sz="1733" kern="0" baseline="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27" name="Text Placeholder 23">
            <a:extLst>
              <a:ext uri="{FF2B5EF4-FFF2-40B4-BE49-F238E27FC236}">
                <a16:creationId xmlns:a16="http://schemas.microsoft.com/office/drawing/2014/main" id="{5C8C6C4C-26A7-480C-A356-E9C9FE7937FC}"/>
              </a:ext>
            </a:extLst>
          </p:cNvPr>
          <p:cNvSpPr>
            <a:spLocks noGrp="1"/>
          </p:cNvSpPr>
          <p:nvPr>
            <p:ph type="body" sz="quarter" idx="18"/>
          </p:nvPr>
        </p:nvSpPr>
        <p:spPr>
          <a:xfrm>
            <a:off x="8186737" y="986690"/>
            <a:ext cx="3463926" cy="4062310"/>
          </a:xfrm>
          <a:prstGeom prst="rect">
            <a:avLst/>
          </a:prstGeom>
        </p:spPr>
        <p:txBody>
          <a:bodyPr wrap="square" lIns="0" tIns="0" rIns="0" bIns="0">
            <a:noAutofit/>
          </a:bodyPr>
          <a:lstStyle>
            <a:lvl1pPr marL="0" indent="0">
              <a:lnSpc>
                <a:spcPct val="90000"/>
              </a:lnSpc>
              <a:buNone/>
              <a:defRPr sz="3733" b="1">
                <a:solidFill>
                  <a:srgbClr val="3F1A01"/>
                </a:solidFill>
              </a:defRPr>
            </a:lvl1pPr>
          </a:lstStyle>
          <a:p>
            <a:pPr lvl="0"/>
            <a:r>
              <a:rPr lang="en-US"/>
              <a:t>Click to edit Master text styles</a:t>
            </a:r>
          </a:p>
        </p:txBody>
      </p:sp>
      <p:sp>
        <p:nvSpPr>
          <p:cNvPr id="8" name="ExternalLogo" hidden="1">
            <a:extLst>
              <a:ext uri="{FF2B5EF4-FFF2-40B4-BE49-F238E27FC236}">
                <a16:creationId xmlns:a16="http://schemas.microsoft.com/office/drawing/2014/main" id="{EB83A143-A85C-483C-9696-7B32A177F6E1}"/>
              </a:ext>
            </a:extLst>
          </p:cNvPr>
          <p:cNvSpPr/>
          <p:nvPr/>
        </p:nvSpPr>
        <p:spPr>
          <a:xfrm>
            <a:off x="8181032" y="5019883"/>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048781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wo Content 1/3 box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F8AAD-49B5-41D3-8FB6-A7A1C88A8763}"/>
              </a:ext>
            </a:extLst>
          </p:cNvPr>
          <p:cNvSpPr>
            <a:spLocks noGrp="1"/>
          </p:cNvSpPr>
          <p:nvPr>
            <p:ph sz="half" idx="1"/>
          </p:nvPr>
        </p:nvSpPr>
        <p:spPr>
          <a:xfrm>
            <a:off x="9080500" y="1416785"/>
            <a:ext cx="3111501" cy="4415215"/>
          </a:xfrm>
          <a:prstGeom prst="snipRoundRect">
            <a:avLst>
              <a:gd name="adj1" fmla="val 10679"/>
              <a:gd name="adj2" fmla="val 0"/>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6" name="Text Placeholder 23">
            <a:extLst>
              <a:ext uri="{FF2B5EF4-FFF2-40B4-BE49-F238E27FC236}">
                <a16:creationId xmlns:a16="http://schemas.microsoft.com/office/drawing/2014/main" id="{0E4D4693-4659-4187-ABB4-973AA3E9F612}"/>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Title Placeholder 1">
            <a:extLst>
              <a:ext uri="{FF2B5EF4-FFF2-40B4-BE49-F238E27FC236}">
                <a16:creationId xmlns:a16="http://schemas.microsoft.com/office/drawing/2014/main" id="{86E6DD32-9C68-44BF-B120-2AE408D1786E}"/>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8435458E-E65E-4511-8905-9873E2C665A3}"/>
              </a:ext>
            </a:extLst>
          </p:cNvPr>
          <p:cNvSpPr>
            <a:spLocks noGrp="1"/>
          </p:cNvSpPr>
          <p:nvPr>
            <p:ph idx="19"/>
          </p:nvPr>
        </p:nvSpPr>
        <p:spPr>
          <a:xfrm>
            <a:off x="539750" y="1416785"/>
            <a:ext cx="8266113"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C7B08E89-D892-4380-88F0-37603E5C76A6}"/>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41FA609F-6FF6-40DC-8E24-6EC5975A0278}"/>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451004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ntent 1/3 box left">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64CF8D84-61CC-4DD9-995C-3AE5406BA918}"/>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C27C748-BDAF-46F9-8F7F-7E2A7EFEC66B}"/>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3AEC8A2B-D88C-44AE-AC2B-A13D83E5BE3F}"/>
              </a:ext>
            </a:extLst>
          </p:cNvPr>
          <p:cNvSpPr>
            <a:spLocks noGrp="1"/>
          </p:cNvSpPr>
          <p:nvPr>
            <p:ph idx="19"/>
          </p:nvPr>
        </p:nvSpPr>
        <p:spPr>
          <a:xfrm>
            <a:off x="3384550" y="1416785"/>
            <a:ext cx="8266113"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2">
            <a:extLst>
              <a:ext uri="{FF2B5EF4-FFF2-40B4-BE49-F238E27FC236}">
                <a16:creationId xmlns:a16="http://schemas.microsoft.com/office/drawing/2014/main" id="{66D84B1D-4E7E-4816-81C0-9EA4A324043C}"/>
              </a:ext>
            </a:extLst>
          </p:cNvPr>
          <p:cNvSpPr>
            <a:spLocks noGrp="1"/>
          </p:cNvSpPr>
          <p:nvPr>
            <p:ph sz="half" idx="21"/>
          </p:nvPr>
        </p:nvSpPr>
        <p:spPr>
          <a:xfrm>
            <a:off x="0" y="1416785"/>
            <a:ext cx="3114675" cy="4415215"/>
          </a:xfrm>
          <a:prstGeom prst="round1Rect">
            <a:avLst>
              <a:gd name="adj" fmla="val 7879"/>
            </a:avLst>
          </a:prstGeom>
          <a:solidFill>
            <a:srgbClr val="D9D1CC"/>
          </a:solidFill>
        </p:spPr>
        <p:txBody>
          <a:bodyPr vert="horz" lIns="36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Pladsholder til tekst 4">
            <a:extLst>
              <a:ext uri="{FF2B5EF4-FFF2-40B4-BE49-F238E27FC236}">
                <a16:creationId xmlns:a16="http://schemas.microsoft.com/office/drawing/2014/main" id="{3B4449AF-052C-4E4D-80A8-C32F1317B18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516D23F4-4203-45CD-8C41-02DBAE627251}"/>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016732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 Content box top">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F8AAD-49B5-41D3-8FB6-A7A1C88A8763}"/>
              </a:ext>
            </a:extLst>
          </p:cNvPr>
          <p:cNvSpPr>
            <a:spLocks noGrp="1"/>
          </p:cNvSpPr>
          <p:nvPr>
            <p:ph sz="half" idx="1"/>
          </p:nvPr>
        </p:nvSpPr>
        <p:spPr>
          <a:xfrm>
            <a:off x="539750" y="1416785"/>
            <a:ext cx="11110914" cy="640551"/>
          </a:xfrm>
          <a:prstGeom prst="roundRect">
            <a:avLst>
              <a:gd name="adj" fmla="val 0"/>
            </a:avLst>
          </a:prstGeom>
          <a:noFill/>
          <a:ln w="12700">
            <a:solidFill>
              <a:srgbClr val="3F1A01"/>
            </a:solidFill>
          </a:ln>
        </p:spPr>
        <p:txBody>
          <a:bodyPr vert="horz" lIns="180000" tIns="180000" rIns="180000" bIns="180000" rtlCol="0">
            <a:noAutofit/>
          </a:bodyPr>
          <a:lstStyle>
            <a:lvl1pPr>
              <a:defRPr lang="en-GB" sz="1400" dirty="0">
                <a:solidFill>
                  <a:srgbClr val="3F1A01"/>
                </a:solidFill>
              </a:defRPr>
            </a:lvl1pPr>
          </a:lstStyle>
          <a:p>
            <a:pPr marL="180000" lvl="0" indent="-180000"/>
            <a:r>
              <a:rPr lang="en-US"/>
              <a:t>Click to edit Master text styles</a:t>
            </a:r>
          </a:p>
        </p:txBody>
      </p:sp>
      <p:sp>
        <p:nvSpPr>
          <p:cNvPr id="16" name="Text Placeholder 23">
            <a:extLst>
              <a:ext uri="{FF2B5EF4-FFF2-40B4-BE49-F238E27FC236}">
                <a16:creationId xmlns:a16="http://schemas.microsoft.com/office/drawing/2014/main" id="{2CCC86B9-2D5D-4C2B-AB04-1BEACE5EFA6F}"/>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Title Placeholder 1">
            <a:extLst>
              <a:ext uri="{FF2B5EF4-FFF2-40B4-BE49-F238E27FC236}">
                <a16:creationId xmlns:a16="http://schemas.microsoft.com/office/drawing/2014/main" id="{A312696C-CDCF-4177-B53A-0AA1EF24DB65}"/>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374CEACC-B1C4-4362-9DD9-7FD3DE74C17F}"/>
              </a:ext>
            </a:extLst>
          </p:cNvPr>
          <p:cNvSpPr>
            <a:spLocks noGrp="1"/>
          </p:cNvSpPr>
          <p:nvPr>
            <p:ph idx="19"/>
          </p:nvPr>
        </p:nvSpPr>
        <p:spPr>
          <a:xfrm>
            <a:off x="539750" y="2327336"/>
            <a:ext cx="11110913" cy="3504664"/>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Pladsholder til tekst 4">
            <a:extLst>
              <a:ext uri="{FF2B5EF4-FFF2-40B4-BE49-F238E27FC236}">
                <a16:creationId xmlns:a16="http://schemas.microsoft.com/office/drawing/2014/main" id="{C2FA2014-45E3-4655-AD32-913166D73C50}"/>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C5BA4F94-D2E2-44F9-B1D2-71668720D83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4631744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3336F67-6EC0-4D94-9FA3-005804C5CF22}"/>
              </a:ext>
            </a:extLst>
          </p:cNvPr>
          <p:cNvSpPr>
            <a:spLocks noGrp="1"/>
          </p:cNvSpPr>
          <p:nvPr>
            <p:ph type="pic" idx="1"/>
          </p:nvPr>
        </p:nvSpPr>
        <p:spPr>
          <a:xfrm>
            <a:off x="5283200" y="1416785"/>
            <a:ext cx="6362700" cy="4415215"/>
          </a:xfrm>
          <a:prstGeom prst="round2DiagRect">
            <a:avLst>
              <a:gd name="adj1" fmla="val 0"/>
              <a:gd name="adj2" fmla="val 12069"/>
            </a:avLst>
          </a:prstGeom>
        </p:spPr>
        <p:txBody>
          <a:bodyPr/>
          <a:lstStyle>
            <a:lvl1pPr marL="0" indent="0">
              <a:buNone/>
              <a:defRPr sz="2000">
                <a:solidFill>
                  <a:srgbClr val="1A1A17"/>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da-DK"/>
          </a:p>
        </p:txBody>
      </p:sp>
      <p:sp>
        <p:nvSpPr>
          <p:cNvPr id="14" name="Text Placeholder 23">
            <a:extLst>
              <a:ext uri="{FF2B5EF4-FFF2-40B4-BE49-F238E27FC236}">
                <a16:creationId xmlns:a16="http://schemas.microsoft.com/office/drawing/2014/main" id="{20F21667-3A77-4BD5-AA10-B777CEEB8E92}"/>
              </a:ext>
            </a:extLst>
          </p:cNvPr>
          <p:cNvSpPr>
            <a:spLocks noGrp="1"/>
          </p:cNvSpPr>
          <p:nvPr>
            <p:ph type="body" sz="quarter" idx="19"/>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Content Placeholder 2">
            <a:extLst>
              <a:ext uri="{FF2B5EF4-FFF2-40B4-BE49-F238E27FC236}">
                <a16:creationId xmlns:a16="http://schemas.microsoft.com/office/drawing/2014/main" id="{ADC0193F-BC1A-423E-8734-55776A8D0CB8}"/>
              </a:ext>
            </a:extLst>
          </p:cNvPr>
          <p:cNvSpPr>
            <a:spLocks noGrp="1"/>
          </p:cNvSpPr>
          <p:nvPr>
            <p:ph idx="21"/>
          </p:nvPr>
        </p:nvSpPr>
        <p:spPr>
          <a:xfrm>
            <a:off x="539751" y="1416785"/>
            <a:ext cx="447198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itle 3">
            <a:extLst>
              <a:ext uri="{FF2B5EF4-FFF2-40B4-BE49-F238E27FC236}">
                <a16:creationId xmlns:a16="http://schemas.microsoft.com/office/drawing/2014/main" id="{A853B65C-0F17-4A31-8523-13F387549FA4}"/>
              </a:ext>
            </a:extLst>
          </p:cNvPr>
          <p:cNvSpPr>
            <a:spLocks noGrp="1"/>
          </p:cNvSpPr>
          <p:nvPr>
            <p:ph type="title"/>
          </p:nvPr>
        </p:nvSpPr>
        <p:spPr>
          <a:xfrm>
            <a:off x="539749" y="813600"/>
            <a:ext cx="9213851" cy="332399"/>
          </a:xfrm>
        </p:spPr>
        <p:txBody>
          <a:bodyPr/>
          <a:lstStyle>
            <a:lvl1pPr>
              <a:defRPr>
                <a:solidFill>
                  <a:srgbClr val="3F1A01"/>
                </a:solidFill>
              </a:defRPr>
            </a:lvl1pPr>
          </a:lstStyle>
          <a:p>
            <a:r>
              <a:rPr lang="en-US"/>
              <a:t>Click to edit Master title style</a:t>
            </a:r>
            <a:endParaRPr lang="en-GB"/>
          </a:p>
        </p:txBody>
      </p:sp>
      <p:sp>
        <p:nvSpPr>
          <p:cNvPr id="9" name="Pladsholder til tekst 4">
            <a:extLst>
              <a:ext uri="{FF2B5EF4-FFF2-40B4-BE49-F238E27FC236}">
                <a16:creationId xmlns:a16="http://schemas.microsoft.com/office/drawing/2014/main" id="{AE7B6B55-5350-40F1-BCE0-62619D7C90D3}"/>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FFFF8FD-1292-4179-931B-CE9A81C5A6FA}"/>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637158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 White">
    <p:bg>
      <p:bgPr>
        <a:solidFill>
          <a:schemeClr val="bg1"/>
        </a:solidFill>
        <a:effectLst/>
      </p:bgPr>
    </p:bg>
    <p:spTree>
      <p:nvGrpSpPr>
        <p:cNvPr id="1" name=""/>
        <p:cNvGrpSpPr/>
        <p:nvPr/>
      </p:nvGrpSpPr>
      <p:grpSpPr>
        <a:xfrm>
          <a:off x="0" y="0"/>
          <a:ext cx="0" cy="0"/>
          <a:chOff x="0" y="0"/>
          <a:chExt cx="0" cy="0"/>
        </a:xfrm>
      </p:grpSpPr>
      <p:sp>
        <p:nvSpPr>
          <p:cNvPr id="4" name="ColoredBackground">
            <a:extLst>
              <a:ext uri="{FF2B5EF4-FFF2-40B4-BE49-F238E27FC236}">
                <a16:creationId xmlns:a16="http://schemas.microsoft.com/office/drawing/2014/main" id="{31C2D26E-04D9-461A-A4E6-425D036AE429}"/>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Noise" descr="Shape&#10;&#10;Description automatically generated with medium confidence">
            <a:extLst>
              <a:ext uri="{FF2B5EF4-FFF2-40B4-BE49-F238E27FC236}">
                <a16:creationId xmlns:a16="http://schemas.microsoft.com/office/drawing/2014/main" id="{AEFB8980-3819-4628-B1E9-F3AC1EFA58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Grafik">
            <a:extLst>
              <a:ext uri="{FF2B5EF4-FFF2-40B4-BE49-F238E27FC236}">
                <a16:creationId xmlns:a16="http://schemas.microsoft.com/office/drawing/2014/main" id="{F40430AE-3291-4DC4-984C-4D87254BA476}"/>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6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2" name="ExternalLogo" hidden="1">
            <a:extLst>
              <a:ext uri="{FF2B5EF4-FFF2-40B4-BE49-F238E27FC236}">
                <a16:creationId xmlns:a16="http://schemas.microsoft.com/office/drawing/2014/main" id="{F253FA73-F8E5-49E6-B795-4EEF95E9B435}"/>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268869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Quote - White">
    <p:bg>
      <p:bgPr>
        <a:solidFill>
          <a:schemeClr val="bg1"/>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046A0194-BE4C-426D-8A2B-CC3963A8B2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1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Pladsholder til tekst 4">
            <a:extLst>
              <a:ext uri="{FF2B5EF4-FFF2-40B4-BE49-F238E27FC236}">
                <a16:creationId xmlns:a16="http://schemas.microsoft.com/office/drawing/2014/main" id="{4ADEA91C-0F29-4DA2-BC16-BC86BFD342DD}"/>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DF8FFBA0-9BCF-4FDE-8EB5-7E1BFEB8987B}"/>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8488474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9F380D97-DAE4-4E3E-B133-3EBC8A64F5F6}"/>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1" name="Title Placeholder 1">
            <a:extLst>
              <a:ext uri="{FF2B5EF4-FFF2-40B4-BE49-F238E27FC236}">
                <a16:creationId xmlns:a16="http://schemas.microsoft.com/office/drawing/2014/main" id="{EF3772DB-6000-4985-8EBA-51858DFE2832}"/>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9" name="Pladsholder til tekst 4">
            <a:extLst>
              <a:ext uri="{FF2B5EF4-FFF2-40B4-BE49-F238E27FC236}">
                <a16:creationId xmlns:a16="http://schemas.microsoft.com/office/drawing/2014/main" id="{EB9918F4-186C-4F1E-9988-CE4FE67D853D}"/>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6" name="Slide Number Placeholder 5">
            <a:extLst>
              <a:ext uri="{FF2B5EF4-FFF2-40B4-BE49-F238E27FC236}">
                <a16:creationId xmlns:a16="http://schemas.microsoft.com/office/drawing/2014/main" id="{EA66928B-E5D4-4FB2-B7C6-A2880BA21980}"/>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110002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97200634-BE12-408B-B3E1-ADF3BFE2B1D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10663" y="524930"/>
            <a:ext cx="1440000" cy="281496"/>
          </a:xfrm>
          <a:prstGeom prst="rect">
            <a:avLst/>
          </a:prstGeom>
        </p:spPr>
      </p:pic>
      <p:sp>
        <p:nvSpPr>
          <p:cNvPr id="6" name="Slide Number Placeholder 5">
            <a:extLst>
              <a:ext uri="{FF2B5EF4-FFF2-40B4-BE49-F238E27FC236}">
                <a16:creationId xmlns:a16="http://schemas.microsoft.com/office/drawing/2014/main" id="{8A463EA2-0B07-4BBE-B465-49B379782DA1}"/>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560758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ection Header - Dark Grey">
    <p:bg>
      <p:bgPr>
        <a:solidFill>
          <a:srgbClr val="717171"/>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FFDC5C2-3165-4D61-99DD-D9666F0EA897}"/>
              </a:ext>
            </a:extLst>
          </p:cNvPr>
          <p:cNvSpPr/>
          <p:nvPr/>
        </p:nvSpPr>
        <p:spPr>
          <a:xfrm>
            <a:off x="0" y="-1"/>
            <a:ext cx="12192000" cy="6858000"/>
          </a:xfrm>
          <a:prstGeom prst="rect">
            <a:avLst/>
          </a:prstGeom>
          <a:solidFill>
            <a:srgbClr val="71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Noise" descr="Shape&#10;&#10;Description automatically generated with medium confidence">
            <a:extLst>
              <a:ext uri="{FF2B5EF4-FFF2-40B4-BE49-F238E27FC236}">
                <a16:creationId xmlns:a16="http://schemas.microsoft.com/office/drawing/2014/main" id="{CE9D16BA-266C-4197-8301-D366A7B298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B2B2B2"/>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Grafik">
            <a:extLst>
              <a:ext uri="{FF2B5EF4-FFF2-40B4-BE49-F238E27FC236}">
                <a16:creationId xmlns:a16="http://schemas.microsoft.com/office/drawing/2014/main" id="{F99A5728-0C52-43BA-9A39-F36DCDDF47DF}"/>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 name="Logo">
            <a:extLst>
              <a:ext uri="{FF2B5EF4-FFF2-40B4-BE49-F238E27FC236}">
                <a16:creationId xmlns:a16="http://schemas.microsoft.com/office/drawing/2014/main" id="{4FEAB3C7-1F67-4064-B58F-EF2762E1660F}"/>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9" name="ExternalLogo" hidden="1">
            <a:extLst>
              <a:ext uri="{FF2B5EF4-FFF2-40B4-BE49-F238E27FC236}">
                <a16:creationId xmlns:a16="http://schemas.microsoft.com/office/drawing/2014/main" id="{FD50EF6D-554E-48C8-946C-CD540205D228}"/>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9274263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 Medium Grey">
    <p:bg>
      <p:bgPr>
        <a:solidFill>
          <a:srgbClr val="B2B2B2"/>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7CF42EF8-E198-468D-A6C7-F1244AFF66A8}"/>
              </a:ext>
            </a:extLst>
          </p:cNvPr>
          <p:cNvSpPr/>
          <p:nvPr/>
        </p:nvSpPr>
        <p:spPr>
          <a:xfrm>
            <a:off x="0" y="-1"/>
            <a:ext cx="12192000" cy="6858000"/>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E337853C-CD16-437A-8B48-2252E90391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1"/>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1">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3F664AED-89BC-4F6A-BDA5-EAE8B745D777}"/>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726935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FBEA8FD4-E399-42E0-957E-570ACE0FFA37}"/>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4" name="Title Placeholder 1">
            <a:extLst>
              <a:ext uri="{FF2B5EF4-FFF2-40B4-BE49-F238E27FC236}">
                <a16:creationId xmlns:a16="http://schemas.microsoft.com/office/drawing/2014/main" id="{989A6B36-5074-4FCB-B447-1EDAD42FB645}"/>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6" name="Content Placeholder 2">
            <a:extLst>
              <a:ext uri="{FF2B5EF4-FFF2-40B4-BE49-F238E27FC236}">
                <a16:creationId xmlns:a16="http://schemas.microsoft.com/office/drawing/2014/main" id="{22CB1E00-7536-44DF-8EF1-5DEC73C07787}"/>
              </a:ext>
            </a:extLst>
          </p:cNvPr>
          <p:cNvSpPr>
            <a:spLocks noGrp="1"/>
          </p:cNvSpPr>
          <p:nvPr>
            <p:ph idx="19"/>
          </p:nvPr>
        </p:nvSpPr>
        <p:spPr>
          <a:xfrm>
            <a:off x="539750" y="1416785"/>
            <a:ext cx="9213849"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6E8E7CF8-F359-412E-9254-CDE322263B1F}"/>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427F3E52-D28D-4107-8D72-B5A499B26B25}"/>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9795536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 Light">
    <p:bg>
      <p:bgPr>
        <a:solidFill>
          <a:srgbClr val="DADADA"/>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A6C6616E-A4A6-4B26-A3E8-71341D2C30A8}"/>
              </a:ext>
            </a:extLst>
          </p:cNvPr>
          <p:cNvSpPr/>
          <p:nvPr/>
        </p:nvSpPr>
        <p:spPr>
          <a:xfrm>
            <a:off x="0" y="-1"/>
            <a:ext cx="12192000" cy="6858000"/>
          </a:xfrm>
          <a:prstGeom prst="rect">
            <a:avLst/>
          </a:prstGeom>
          <a:solidFill>
            <a:srgbClr val="DAD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FD2EA78-D85C-46C1-9F44-6EB0298782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F0F0F0"/>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F0F0F0">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397D30EE-39AB-4BA8-8232-12CFBA7BF0BC}"/>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4947855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 Gold">
    <p:bg>
      <p:bgPr>
        <a:solidFill>
          <a:srgbClr val="B59E5F"/>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26DFE30-06C3-497B-9AFE-8879DF874BEC}"/>
              </a:ext>
            </a:extLst>
          </p:cNvPr>
          <p:cNvSpPr/>
          <p:nvPr/>
        </p:nvSpPr>
        <p:spPr>
          <a:xfrm>
            <a:off x="0" y="-1"/>
            <a:ext cx="12192000" cy="6858000"/>
          </a:xfrm>
          <a:prstGeom prst="rect">
            <a:avLst/>
          </a:prstGeom>
          <a:solidFill>
            <a:srgbClr val="B59E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63BA0CED-100D-4A9E-BA97-7FFABDDB92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E1D8BF"/>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E1D8BF">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8A904900-0CB5-44DD-94DE-7ED587513920}"/>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3306514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 Light Gold">
    <p:bg>
      <p:bgPr>
        <a:solidFill>
          <a:srgbClr val="E1D8BF"/>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BD3E45F-B806-4BBB-B5F9-A8C48BE33013}"/>
              </a:ext>
            </a:extLst>
          </p:cNvPr>
          <p:cNvSpPr/>
          <p:nvPr/>
        </p:nvSpPr>
        <p:spPr>
          <a:xfrm>
            <a:off x="0" y="-1"/>
            <a:ext cx="12192000" cy="6858000"/>
          </a:xfrm>
          <a:prstGeom prst="rect">
            <a:avLst/>
          </a:prstGeom>
          <a:solidFill>
            <a:srgbClr val="E1D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29B97D43-D62C-434B-849D-8E8B8BA3FF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2"/>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2">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9" name="ExternalLogo" hidden="1">
            <a:extLst>
              <a:ext uri="{FF2B5EF4-FFF2-40B4-BE49-F238E27FC236}">
                <a16:creationId xmlns:a16="http://schemas.microsoft.com/office/drawing/2014/main" id="{2FFA38B6-55C7-488D-B8F0-60C88514DD9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5080347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 Dark Green">
    <p:bg>
      <p:bgPr>
        <a:solidFill>
          <a:srgbClr val="99B3A8"/>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8B54BABF-88F4-438A-92D3-D931B6BAE8C6}"/>
              </a:ext>
            </a:extLst>
          </p:cNvPr>
          <p:cNvSpPr/>
          <p:nvPr/>
        </p:nvSpPr>
        <p:spPr>
          <a:xfrm>
            <a:off x="0" y="-1"/>
            <a:ext cx="12192000" cy="6858000"/>
          </a:xfrm>
          <a:prstGeom prst="rect">
            <a:avLst/>
          </a:prstGeom>
          <a:solidFill>
            <a:srgbClr val="99B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87CD2556-8AC5-4706-A2A2-034AFF6E02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CCD9D3"/>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CCD9D3">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FA06926E-B963-4389-B26A-6E1EB0DED5EE}"/>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A7CB6955-843C-4B5E-8320-F419CE6F818B}"/>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4852834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 Light Green">
    <p:bg>
      <p:bgPr>
        <a:solidFill>
          <a:srgbClr val="CCD9D3"/>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1231D8F4-609E-4AD8-82BE-42FA9C15C855}"/>
              </a:ext>
            </a:extLst>
          </p:cNvPr>
          <p:cNvSpPr/>
          <p:nvPr/>
        </p:nvSpPr>
        <p:spPr>
          <a:xfrm>
            <a:off x="0" y="-1"/>
            <a:ext cx="12192000" cy="6858000"/>
          </a:xfrm>
          <a:prstGeom prst="rect">
            <a:avLst/>
          </a:prstGeom>
          <a:solidFill>
            <a:srgbClr val="CCD9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504250A-5322-42F2-8102-832BBED2BE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3"/>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3">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71F6D4E9-51A7-498C-B915-66E0EAF3CE6D}"/>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8D8B5B80-B8FE-4386-AD74-364BA8EEE5D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1106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 Dark Brown">
    <p:bg>
      <p:bgPr>
        <a:solidFill>
          <a:srgbClr val="B2A499"/>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71C17852-E684-4EA4-94B3-0DD73C9689BF}"/>
              </a:ext>
            </a:extLst>
          </p:cNvPr>
          <p:cNvSpPr/>
          <p:nvPr/>
        </p:nvSpPr>
        <p:spPr>
          <a:xfrm>
            <a:off x="0" y="-1"/>
            <a:ext cx="12192000" cy="6858000"/>
          </a:xfrm>
          <a:prstGeom prst="rect">
            <a:avLst/>
          </a:prstGeom>
          <a:solidFill>
            <a:srgbClr val="B2A4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2AFBA848-05E4-495F-BE70-69481477E5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D9D1CC"/>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D9D1CC">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85DF6064-7F5D-4C69-AAE5-824283C29DC0}"/>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785F50A2-FEAD-4B66-A58D-1F6C2BB6A70A}"/>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6426135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 Light Brown">
    <p:bg>
      <p:bgPr>
        <a:solidFill>
          <a:srgbClr val="D9D1CC"/>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B7494EA0-F8CC-4025-9CC7-BF8C612E5B66}"/>
              </a:ext>
            </a:extLst>
          </p:cNvPr>
          <p:cNvSpPr/>
          <p:nvPr/>
        </p:nvSpPr>
        <p:spPr>
          <a:xfrm>
            <a:off x="0" y="-1"/>
            <a:ext cx="12192000" cy="6858000"/>
          </a:xfrm>
          <a:prstGeom prst="rect">
            <a:avLst/>
          </a:prstGeom>
          <a:solidFill>
            <a:srgbClr val="D9D1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3D2B7D2-DD62-48F8-BAE1-B006F6F25D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4"/>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4">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BD245161-57E0-41D6-9F32-BFC30FCF8F88}"/>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F386AFA9-1557-4349-8F44-88C1CC93F218}"/>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4165968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 Dark Blue">
    <p:bg>
      <p:bgPr>
        <a:solidFill>
          <a:srgbClr val="7B9CBB"/>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7462CE97-0D6D-44A4-B4E3-6899B51ECF64}"/>
              </a:ext>
            </a:extLst>
          </p:cNvPr>
          <p:cNvSpPr/>
          <p:nvPr/>
        </p:nvSpPr>
        <p:spPr>
          <a:xfrm>
            <a:off x="0" y="-1"/>
            <a:ext cx="12192000" cy="6858000"/>
          </a:xfrm>
          <a:prstGeom prst="rect">
            <a:avLst/>
          </a:prstGeom>
          <a:solidFill>
            <a:srgbClr val="7B9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71DB9A65-3868-400A-9CF0-AEFEF54055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B0C4D6"/>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0C4D6">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FDB19305-59F9-405C-84BE-675FD40C5C6C}"/>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3F6C35DF-345B-471E-BB1A-9898955FCA3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9744479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 Light Blue">
    <p:bg>
      <p:bgPr>
        <a:solidFill>
          <a:srgbClr val="B0C4D6"/>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EFFE82BA-6DB8-48D4-8977-6C123C850186}"/>
              </a:ext>
            </a:extLst>
          </p:cNvPr>
          <p:cNvSpPr/>
          <p:nvPr/>
        </p:nvSpPr>
        <p:spPr>
          <a:xfrm>
            <a:off x="0" y="-1"/>
            <a:ext cx="12192000" cy="6858000"/>
          </a:xfrm>
          <a:prstGeom prst="rect">
            <a:avLst/>
          </a:prstGeom>
          <a:solidFill>
            <a:srgbClr val="B0C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6DD2D610-B5ED-44BF-9B2B-0F8531E752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5"/>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5">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7AB909CE-222C-48CF-865C-8AAD4BAF45B1}"/>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D4F1D16A-8D8C-4F72-BCB5-7B9FA4066259}"/>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2672491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Quote - Dark Grey">
    <p:bg>
      <p:bgPr>
        <a:solidFill>
          <a:srgbClr val="B2B2B2"/>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CCD7669A-785A-47FC-BD9B-6674939BD7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1">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EC1452B3-DE1E-4026-AA15-5B9EE12B4B22}"/>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643406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 w. pattern">
    <p:bg>
      <p:bgPr>
        <a:solidFill>
          <a:schemeClr val="bg1"/>
        </a:solidFill>
        <a:effectLst/>
      </p:bgPr>
    </p:bg>
    <p:spTree>
      <p:nvGrpSpPr>
        <p:cNvPr id="1" name=""/>
        <p:cNvGrpSpPr/>
        <p:nvPr/>
      </p:nvGrpSpPr>
      <p:grpSpPr>
        <a:xfrm>
          <a:off x="0" y="0"/>
          <a:ext cx="0" cy="0"/>
          <a:chOff x="0" y="0"/>
          <a:chExt cx="0" cy="0"/>
        </a:xfrm>
      </p:grpSpPr>
      <p:sp>
        <p:nvSpPr>
          <p:cNvPr id="6" name="AutoShape 3">
            <a:extLst>
              <a:ext uri="{FF2B5EF4-FFF2-40B4-BE49-F238E27FC236}">
                <a16:creationId xmlns:a16="http://schemas.microsoft.com/office/drawing/2014/main" id="{7B482223-62A2-4BE1-A7D3-439F28AF6F91}"/>
              </a:ext>
            </a:extLst>
          </p:cNvPr>
          <p:cNvSpPr>
            <a:spLocks noChangeAspect="1" noChangeArrowheads="1" noTextEdit="1"/>
          </p:cNvSpPr>
          <p:nvPr/>
        </p:nvSpPr>
        <p:spPr bwMode="auto">
          <a:xfrm>
            <a:off x="8099425" y="-1439863"/>
            <a:ext cx="8388350" cy="98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AutoShape 7">
            <a:extLst>
              <a:ext uri="{FF2B5EF4-FFF2-40B4-BE49-F238E27FC236}">
                <a16:creationId xmlns:a16="http://schemas.microsoft.com/office/drawing/2014/main" id="{3F89116A-A372-4C46-AF50-395943F80796}"/>
              </a:ext>
            </a:extLst>
          </p:cNvPr>
          <p:cNvSpPr>
            <a:spLocks noChangeAspect="1" noChangeArrowheads="1" noTextEdit="1"/>
          </p:cNvSpPr>
          <p:nvPr/>
        </p:nvSpPr>
        <p:spPr bwMode="auto">
          <a:xfrm>
            <a:off x="8099425" y="-1439863"/>
            <a:ext cx="8388350" cy="98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9">
            <a:extLst>
              <a:ext uri="{FF2B5EF4-FFF2-40B4-BE49-F238E27FC236}">
                <a16:creationId xmlns:a16="http://schemas.microsoft.com/office/drawing/2014/main" id="{7545D9E4-D14D-4332-BA4D-8D8CC388251E}"/>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 name="Text Placeholder 23">
            <a:extLst>
              <a:ext uri="{FF2B5EF4-FFF2-40B4-BE49-F238E27FC236}">
                <a16:creationId xmlns:a16="http://schemas.microsoft.com/office/drawing/2014/main" id="{1D1EADEB-D3C6-402C-98DE-D67CB9A828E2}"/>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21" name="Title Placeholder 1">
            <a:extLst>
              <a:ext uri="{FF2B5EF4-FFF2-40B4-BE49-F238E27FC236}">
                <a16:creationId xmlns:a16="http://schemas.microsoft.com/office/drawing/2014/main" id="{7E6EA454-641C-4B83-8B9A-6C19BCF7D973}"/>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2" name="Content Placeholder 2">
            <a:extLst>
              <a:ext uri="{FF2B5EF4-FFF2-40B4-BE49-F238E27FC236}">
                <a16:creationId xmlns:a16="http://schemas.microsoft.com/office/drawing/2014/main" id="{E7557081-53B6-4B04-B023-A1B2D0928B11}"/>
              </a:ext>
            </a:extLst>
          </p:cNvPr>
          <p:cNvSpPr>
            <a:spLocks noGrp="1"/>
          </p:cNvSpPr>
          <p:nvPr>
            <p:ph idx="19"/>
          </p:nvPr>
        </p:nvSpPr>
        <p:spPr>
          <a:xfrm>
            <a:off x="539750" y="1416785"/>
            <a:ext cx="9213849" cy="4415215"/>
          </a:xfrm>
          <a:prstGeom prst="rect">
            <a:avLst/>
          </a:prstGeom>
        </p:spPr>
        <p:txBody>
          <a:bodyPr/>
          <a:lstStyle>
            <a:lvl1pPr marL="180000" indent="-180000">
              <a:defRPr sz="1600">
                <a:solidFill>
                  <a:srgbClr val="3F1A01"/>
                </a:solidFill>
              </a:defRPr>
            </a:lvl1pPr>
            <a:lvl2pPr marL="360000" indent="-180000">
              <a:defRPr sz="1400">
                <a:solidFill>
                  <a:srgbClr val="1A1A17"/>
                </a:solidFill>
              </a:defRPr>
            </a:lvl2pPr>
            <a:lvl3pPr marL="540000" indent="-180000">
              <a:defRPr>
                <a:solidFill>
                  <a:srgbClr val="1A1A17"/>
                </a:solidFill>
              </a:defRPr>
            </a:lvl3pPr>
            <a:lvl4pPr marL="720000" indent="-180000">
              <a:defRPr>
                <a:solidFill>
                  <a:srgbClr val="1A1A17"/>
                </a:solidFill>
              </a:defRPr>
            </a:lvl4pPr>
            <a:lvl5pPr marL="900000" indent="-180000">
              <a:defRPr>
                <a:solidFill>
                  <a:srgbClr val="1A1A17"/>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Pladsholder til tekst 4">
            <a:extLst>
              <a:ext uri="{FF2B5EF4-FFF2-40B4-BE49-F238E27FC236}">
                <a16:creationId xmlns:a16="http://schemas.microsoft.com/office/drawing/2014/main" id="{1E8D3709-34DC-405A-8D76-A21A00B78D2E}"/>
              </a:ext>
            </a:extLst>
          </p:cNvPr>
          <p:cNvSpPr>
            <a:spLocks noGrp="1"/>
          </p:cNvSpPr>
          <p:nvPr>
            <p:ph type="body" sz="quarter" idx="18" hasCustomPrompt="1"/>
          </p:nvPr>
        </p:nvSpPr>
        <p:spPr>
          <a:xfrm>
            <a:off x="539750" y="6102000"/>
            <a:ext cx="9213849"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4" name="Slide Number Placeholder 5">
            <a:extLst>
              <a:ext uri="{FF2B5EF4-FFF2-40B4-BE49-F238E27FC236}">
                <a16:creationId xmlns:a16="http://schemas.microsoft.com/office/drawing/2014/main" id="{B4C506A6-9361-47F8-AEB5-04D5D1268463}"/>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1763607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Quote - Light Grey v2">
    <p:bg>
      <p:bgPr>
        <a:solidFill>
          <a:srgbClr val="B2B2B2"/>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AD0AAC3D-2AA7-42DE-9D30-35663FC7D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DADADA">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rgbClr val="DADADA"/>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FB61BE42-3C18-404C-8698-70B4CD159AFE}"/>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3094855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Quote - Light Gold">
    <p:bg>
      <p:bgPr>
        <a:solidFill>
          <a:srgbClr val="E1D8BF"/>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53475331-EC7A-4563-AD55-FE2890A719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2">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8233D69F-7A60-4C2E-8201-E58069E62980}"/>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2556709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Quote - Light Green">
    <p:bg>
      <p:bgPr>
        <a:solidFill>
          <a:srgbClr val="CCD9D3"/>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DCAC8086-ACFA-44CC-91A6-C81B4EDFEB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3">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3"/>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C75DE84A-9B5C-4EC6-942D-E4A1D174DD8E}"/>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1053937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Quote - Light Brown">
    <p:bg>
      <p:bgPr>
        <a:solidFill>
          <a:srgbClr val="D9D1CC"/>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8F783354-686D-4F95-A2C7-375026C51A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4">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B4FE89CE-5CDB-4DE9-B059-4719B2563F26}"/>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0713487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Quote - Light Blue">
    <p:bg>
      <p:bgPr>
        <a:solidFill>
          <a:srgbClr val="CAD8E4"/>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EF1EC179-E635-4D48-8EBF-C7A43205B6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5">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5"/>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CA4B47A1-8FE3-40D1-8D69-CC9AD2863E78}"/>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7392492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C4F08730-DBA8-4007-A284-175B2F954A12}"/>
              </a:ext>
            </a:extLst>
          </p:cNvPr>
          <p:cNvSpPr txBox="1"/>
          <p:nvPr/>
        </p:nvSpPr>
        <p:spPr>
          <a:xfrm>
            <a:off x="3318324" y="4444235"/>
            <a:ext cx="2651995" cy="1400383"/>
          </a:xfrm>
          <a:prstGeom prst="rect">
            <a:avLst/>
          </a:prstGeom>
          <a:noFill/>
        </p:spPr>
        <p:txBody>
          <a:bodyPr wrap="square">
            <a:spAutoFit/>
          </a:bodyPr>
          <a:lstStyle/>
          <a:p>
            <a:pPr fontAlgn="auto">
              <a:spcBef>
                <a:spcPts val="1200"/>
              </a:spcBef>
              <a:spcAft>
                <a:spcPts val="600"/>
              </a:spcAft>
              <a:buFont typeface="+mj-lt"/>
              <a:buNone/>
              <a:defRPr/>
            </a:pPr>
            <a:r>
              <a:rPr lang="en-GB" sz="1000" b="1" noProof="1">
                <a:solidFill>
                  <a:schemeClr val="tx1"/>
                </a:solidFill>
                <a:latin typeface="Arial" panose="020B0604020202020204" pitchFamily="34" charset="0"/>
                <a:cs typeface="Arial" panose="020B0604020202020204" pitchFamily="34" charset="0"/>
              </a:rPr>
              <a:t>Reset slide</a:t>
            </a:r>
          </a:p>
          <a:p>
            <a:pPr fontAlgn="auto">
              <a:spcBef>
                <a:spcPts val="1200"/>
              </a:spcBef>
              <a:spcAft>
                <a:spcPts val="600"/>
              </a:spcAft>
              <a:buFont typeface="+mj-lt"/>
              <a:buNone/>
              <a:defRPr/>
            </a:pPr>
            <a:endParaRPr lang="en-GB" sz="1000" b="1" noProof="1">
              <a:solidFill>
                <a:schemeClr val="tx1"/>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GB" altLang="da-DK" sz="1000" noProof="1">
                <a:solidFill>
                  <a:schemeClr val="tx1"/>
                </a:solidFill>
                <a:latin typeface="Arial" panose="020B0604020202020204" pitchFamily="34" charset="0"/>
                <a:cs typeface="Arial" panose="020B0604020202020204" pitchFamily="34" charset="0"/>
              </a:rPr>
              <a:t>Click the </a:t>
            </a:r>
            <a:r>
              <a:rPr lang="en-GB" altLang="da-DK" sz="1000" b="1" noProof="1">
                <a:solidFill>
                  <a:schemeClr val="tx1"/>
                </a:solidFill>
                <a:latin typeface="Arial" panose="020B0604020202020204" pitchFamily="34" charset="0"/>
                <a:cs typeface="Arial" panose="020B0604020202020204" pitchFamily="34" charset="0"/>
              </a:rPr>
              <a:t>Home - Tab</a:t>
            </a:r>
            <a:endParaRPr lang="en-GB" altLang="da-DK" sz="1000" b="1" strike="sngStrike" noProof="1">
              <a:solidFill>
                <a:schemeClr val="tx1"/>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GB" altLang="da-DK" sz="1000" noProof="1">
                <a:solidFill>
                  <a:schemeClr val="tx1"/>
                </a:solidFill>
                <a:latin typeface="Arial" panose="020B0604020202020204" pitchFamily="34" charset="0"/>
                <a:cs typeface="Arial" panose="020B0604020202020204" pitchFamily="34" charset="0"/>
              </a:rPr>
              <a:t>Click the </a:t>
            </a:r>
            <a:r>
              <a:rPr lang="en-GB" altLang="da-DK" sz="1000" b="1" baseline="0" noProof="1">
                <a:solidFill>
                  <a:schemeClr val="tx1"/>
                </a:solidFill>
                <a:latin typeface="Arial" panose="020B0604020202020204" pitchFamily="34" charset="0"/>
                <a:cs typeface="Arial" panose="020B0604020202020204" pitchFamily="34" charset="0"/>
              </a:rPr>
              <a:t>Reset </a:t>
            </a:r>
            <a:r>
              <a:rPr lang="en-GB" altLang="da-DK" sz="1000" noProof="1">
                <a:solidFill>
                  <a:schemeClr val="tx1"/>
                </a:solidFill>
                <a:latin typeface="Arial" panose="020B0604020202020204" pitchFamily="34" charset="0"/>
                <a:cs typeface="Arial" panose="020B0604020202020204" pitchFamily="34" charset="0"/>
              </a:rPr>
              <a:t>menu to reset position, size</a:t>
            </a:r>
            <a:r>
              <a:rPr lang="en-GB" altLang="da-DK" sz="10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endParaRPr lang="en-GB" altLang="da-DK" sz="1000" noProof="1">
              <a:solidFill>
                <a:schemeClr val="tx1"/>
              </a:solidFill>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29B69258-0759-4F9D-8A5C-C6B044632BCA}"/>
              </a:ext>
            </a:extLst>
          </p:cNvPr>
          <p:cNvSpPr txBox="1"/>
          <p:nvPr/>
        </p:nvSpPr>
        <p:spPr>
          <a:xfrm>
            <a:off x="6221682" y="2645246"/>
            <a:ext cx="2576512" cy="3000821"/>
          </a:xfrm>
          <a:prstGeom prst="rect">
            <a:avLst/>
          </a:prstGeom>
          <a:noFill/>
        </p:spPr>
        <p:txBody>
          <a:bodyPr wrap="square" lIns="0" tIns="0" rIns="0" bIns="0">
            <a:spAutoFit/>
          </a:bodyPr>
          <a:lstStyle/>
          <a:p>
            <a:pPr eaLnBrk="1" hangingPunct="1">
              <a:spcAft>
                <a:spcPts val="600"/>
              </a:spcAft>
              <a:defRPr/>
            </a:pPr>
            <a:r>
              <a:rPr lang="en-GB" altLang="da-DK" sz="1000" b="1" noProof="1">
                <a:solidFill>
                  <a:schemeClr val="tx1"/>
                </a:solidFill>
                <a:latin typeface="Arial" panose="020B0604020202020204" pitchFamily="34" charset="0"/>
                <a:cs typeface="Arial" panose="020B0604020202020204" pitchFamily="34" charset="0"/>
              </a:rPr>
              <a:t>Change / edit picture</a:t>
            </a: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change picture </a:t>
            </a:r>
            <a:r>
              <a:rPr lang="en-GB" altLang="da-DK" sz="1000" b="1" noProof="1">
                <a:solidFill>
                  <a:schemeClr val="tx1"/>
                </a:solidFill>
                <a:latin typeface="Arial" panose="020B0604020202020204" pitchFamily="34" charset="0"/>
                <a:cs typeface="Arial" panose="020B0604020202020204" pitchFamily="34" charset="0"/>
              </a:rPr>
              <a:t>RIGHT-CLICK</a:t>
            </a:r>
            <a:r>
              <a:rPr lang="en-GB" altLang="da-DK" sz="1000" b="0" noProof="1">
                <a:solidFill>
                  <a:schemeClr val="tx1"/>
                </a:solidFill>
                <a:latin typeface="Arial" panose="020B0604020202020204" pitchFamily="34" charset="0"/>
                <a:cs typeface="Arial" panose="020B0604020202020204" pitchFamily="34" charset="0"/>
              </a:rPr>
              <a:t> on the picture and click “</a:t>
            </a:r>
            <a:r>
              <a:rPr lang="en-GB" altLang="da-DK" sz="1000" b="1" noProof="1">
                <a:solidFill>
                  <a:schemeClr val="tx1"/>
                </a:solidFill>
                <a:latin typeface="Arial" panose="020B0604020202020204" pitchFamily="34" charset="0"/>
                <a:cs typeface="Arial" panose="020B0604020202020204" pitchFamily="34" charset="0"/>
              </a:rPr>
              <a:t>Change Picture</a:t>
            </a:r>
            <a:r>
              <a:rPr lang="en-GB" altLang="da-DK" sz="1000" b="0" noProof="1">
                <a:solidFill>
                  <a:schemeClr val="tx1"/>
                </a:solidFill>
                <a:latin typeface="Arial" panose="020B0604020202020204" pitchFamily="34" charset="0"/>
                <a:cs typeface="Arial" panose="020B0604020202020204" pitchFamily="34" charset="0"/>
              </a:rPr>
              <a:t>”</a:t>
            </a: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change size or focus of the picture - </a:t>
            </a:r>
            <a:r>
              <a:rPr lang="en-GB" altLang="da-DK" sz="1000" b="1" noProof="1">
                <a:solidFill>
                  <a:schemeClr val="tx1"/>
                </a:solidFill>
                <a:latin typeface="Arial" panose="020B0604020202020204" pitchFamily="34" charset="0"/>
                <a:cs typeface="Arial" panose="020B0604020202020204" pitchFamily="34" charset="0"/>
              </a:rPr>
              <a:t>Select the picture</a:t>
            </a:r>
            <a:r>
              <a:rPr lang="en-GB" altLang="da-DK" sz="1000" b="0" noProof="1">
                <a:solidFill>
                  <a:schemeClr val="tx1"/>
                </a:solidFill>
                <a:latin typeface="Arial" panose="020B0604020202020204" pitchFamily="34" charset="0"/>
                <a:cs typeface="Arial" panose="020B0604020202020204" pitchFamily="34" charset="0"/>
              </a:rPr>
              <a:t>, click </a:t>
            </a:r>
            <a:r>
              <a:rPr lang="en-GB" altLang="da-DK" sz="1000" b="1" noProof="1">
                <a:solidFill>
                  <a:schemeClr val="tx1"/>
                </a:solidFill>
                <a:latin typeface="Arial" panose="020B0604020202020204" pitchFamily="34" charset="0"/>
                <a:cs typeface="Arial" panose="020B0604020202020204" pitchFamily="34" charset="0"/>
              </a:rPr>
              <a:t>CROP</a:t>
            </a:r>
            <a:r>
              <a:rPr lang="en-GB" altLang="da-DK" sz="1000" b="0" noProof="1">
                <a:solidFill>
                  <a:schemeClr val="tx1"/>
                </a:solidFill>
                <a:latin typeface="Arial" panose="020B0604020202020204" pitchFamily="34" charset="0"/>
                <a:cs typeface="Arial" panose="020B0604020202020204" pitchFamily="34" charset="0"/>
              </a:rPr>
              <a:t> from “The Picture Format menu”</a:t>
            </a: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scale the picture, hold SHIFT-key down while dragging the corners of the picture</a:t>
            </a: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A0CF4DB0-EA3A-4922-ACBA-C0B74CF861E3}"/>
              </a:ext>
            </a:extLst>
          </p:cNvPr>
          <p:cNvPicPr>
            <a:picLocks noChangeAspect="1"/>
          </p:cNvPicPr>
          <p:nvPr/>
        </p:nvPicPr>
        <p:blipFill>
          <a:blip r:embed="rId2">
            <a:extLst>
              <a:ext uri="{28A0092B-C50C-407E-A947-70E740481C1C}">
                <a14:useLocalDpi xmlns:a14="http://schemas.microsoft.com/office/drawing/2010/main" val="0"/>
              </a:ext>
            </a:extLst>
          </a:blip>
          <a:srcRect l="461" r="461"/>
          <a:stretch/>
        </p:blipFill>
        <p:spPr>
          <a:xfrm>
            <a:off x="539750" y="4526557"/>
            <a:ext cx="2574925" cy="1458968"/>
          </a:xfrm>
          <a:prstGeom prst="rect">
            <a:avLst/>
          </a:prstGeom>
          <a:effectLst>
            <a:outerShdw blurRad="50800" dist="38100" dir="5400000" algn="t" rotWithShape="0">
              <a:prstClr val="black">
                <a:alpha val="40000"/>
              </a:prstClr>
            </a:outerShdw>
          </a:effectLst>
        </p:spPr>
      </p:pic>
      <p:sp>
        <p:nvSpPr>
          <p:cNvPr id="11" name="Title 4">
            <a:extLst>
              <a:ext uri="{FF2B5EF4-FFF2-40B4-BE49-F238E27FC236}">
                <a16:creationId xmlns:a16="http://schemas.microsoft.com/office/drawing/2014/main" id="{78DE8C21-512C-45D7-AF5D-2791E225B7EB}"/>
              </a:ext>
            </a:extLst>
          </p:cNvPr>
          <p:cNvSpPr txBox="1">
            <a:spLocks/>
          </p:cNvSpPr>
          <p:nvPr/>
        </p:nvSpPr>
        <p:spPr>
          <a:xfrm>
            <a:off x="539749" y="814386"/>
            <a:ext cx="9213851" cy="33239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rgbClr val="3F1A01"/>
                </a:solidFill>
                <a:latin typeface="+mj-lt"/>
                <a:ea typeface="+mj-ea"/>
                <a:cs typeface="+mj-cs"/>
              </a:defRPr>
            </a:lvl1pPr>
          </a:lstStyle>
          <a:p>
            <a:r>
              <a:rPr lang="en-GB"/>
              <a:t>Start here</a:t>
            </a:r>
          </a:p>
        </p:txBody>
      </p:sp>
      <p:sp>
        <p:nvSpPr>
          <p:cNvPr id="13" name="Slide Number Placeholder 2">
            <a:extLst>
              <a:ext uri="{FF2B5EF4-FFF2-40B4-BE49-F238E27FC236}">
                <a16:creationId xmlns:a16="http://schemas.microsoft.com/office/drawing/2014/main" id="{638AF027-CA0D-41A5-BE09-74C8B45BC9AF}"/>
              </a:ext>
            </a:extLst>
          </p:cNvPr>
          <p:cNvSpPr txBox="1">
            <a:spLocks/>
          </p:cNvSpPr>
          <p:nvPr/>
        </p:nvSpPr>
        <p:spPr>
          <a:xfrm>
            <a:off x="11326690" y="6434112"/>
            <a:ext cx="595310" cy="153888"/>
          </a:xfrm>
          <a:prstGeom prst="rect">
            <a:avLst/>
          </a:prstGeom>
        </p:spPr>
        <p:txBody>
          <a:bodyPr lIns="0" tIns="0" rIns="0" bIns="0" anchor="t" anchorCtr="0">
            <a:noAutofit/>
          </a:bodyPr>
          <a:lstStyle>
            <a:defPPr>
              <a:defRPr lang="da-DK"/>
            </a:defPPr>
            <a:lvl1pPr marL="0" algn="r" defTabSz="914400" rtl="0" eaLnBrk="1" latinLnBrk="0" hangingPunct="1">
              <a:defRPr sz="900" kern="1200">
                <a:solidFill>
                  <a:srgbClr val="3F1A0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F92315-F790-4E00-A189-2894250684D7}" type="slidenum">
              <a:rPr lang="en-GB" smtClean="0"/>
              <a:pPr/>
              <a:t>‹#›</a:t>
            </a:fld>
            <a:endParaRPr lang="en-GB"/>
          </a:p>
        </p:txBody>
      </p:sp>
      <p:sp>
        <p:nvSpPr>
          <p:cNvPr id="15" name="Content Placeholder 7">
            <a:extLst>
              <a:ext uri="{FF2B5EF4-FFF2-40B4-BE49-F238E27FC236}">
                <a16:creationId xmlns:a16="http://schemas.microsoft.com/office/drawing/2014/main" id="{48445BAE-D8A3-4827-AC54-6EA8BA6F766B}"/>
              </a:ext>
            </a:extLst>
          </p:cNvPr>
          <p:cNvSpPr txBox="1">
            <a:spLocks/>
          </p:cNvSpPr>
          <p:nvPr/>
        </p:nvSpPr>
        <p:spPr>
          <a:xfrm>
            <a:off x="539750" y="1409700"/>
            <a:ext cx="2574926" cy="2539157"/>
          </a:xfrm>
          <a:prstGeom prst="rect">
            <a:avLst/>
          </a:prstGeom>
        </p:spPr>
        <p:txBody>
          <a:bodyPr wrap="square" lIns="0" tIns="0" rIns="0" bIns="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latin typeface="+mn-lt"/>
              </a:rPr>
              <a:t>Copy &amp; Paste</a:t>
            </a: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Font typeface="Arial" panose="020B0604020202020204" pitchFamily="34" charset="0"/>
              <a:buNone/>
            </a:pPr>
            <a:r>
              <a:rPr lang="en-GB" sz="1000">
                <a:solidFill>
                  <a:srgbClr val="3F1A01"/>
                </a:solidFill>
                <a:latin typeface="+mn-lt"/>
              </a:rPr>
              <a:t>When you need to paste text into the presentation </a:t>
            </a:r>
            <a:r>
              <a:rPr lang="en-GB" sz="1000" b="1">
                <a:solidFill>
                  <a:srgbClr val="3F1A01"/>
                </a:solidFill>
                <a:latin typeface="+mn-lt"/>
              </a:rPr>
              <a:t>– Right-Click</a:t>
            </a:r>
            <a:r>
              <a:rPr lang="en-GB" sz="1000">
                <a:solidFill>
                  <a:srgbClr val="3F1A01"/>
                </a:solidFill>
                <a:latin typeface="+mn-lt"/>
              </a:rPr>
              <a:t> and choose </a:t>
            </a:r>
            <a:br>
              <a:rPr lang="en-GB" sz="1000">
                <a:solidFill>
                  <a:srgbClr val="3F1A01"/>
                </a:solidFill>
                <a:latin typeface="+mn-lt"/>
              </a:rPr>
            </a:br>
            <a:r>
              <a:rPr lang="en-GB" sz="1000">
                <a:solidFill>
                  <a:srgbClr val="3F1A01"/>
                </a:solidFill>
                <a:latin typeface="+mn-lt"/>
              </a:rPr>
              <a:t>”</a:t>
            </a:r>
            <a:r>
              <a:rPr lang="en-GB" sz="1000" b="1">
                <a:solidFill>
                  <a:srgbClr val="3F1A01"/>
                </a:solidFill>
                <a:latin typeface="+mn-lt"/>
              </a:rPr>
              <a:t>Keep text only</a:t>
            </a:r>
            <a:r>
              <a:rPr lang="en-GB" sz="1000">
                <a:solidFill>
                  <a:srgbClr val="3F1A01"/>
                </a:solidFill>
                <a:latin typeface="+mn-lt"/>
              </a:rPr>
              <a:t>”.</a:t>
            </a:r>
          </a:p>
          <a:p>
            <a:pPr marL="0" indent="0">
              <a:spcBef>
                <a:spcPts val="0"/>
              </a:spcBef>
              <a:buFont typeface="Arial" panose="020B0604020202020204" pitchFamily="34" charset="0"/>
              <a:buNone/>
            </a:pPr>
            <a:endParaRPr lang="en-GB" sz="1000">
              <a:solidFill>
                <a:srgbClr val="3F1A01"/>
              </a:solidFill>
              <a:latin typeface="+mn-lt"/>
            </a:endParaRPr>
          </a:p>
          <a:p>
            <a:pPr marL="0" indent="0">
              <a:spcBef>
                <a:spcPts val="0"/>
              </a:spcBef>
              <a:buFont typeface="Arial" panose="020B0604020202020204" pitchFamily="34" charset="0"/>
              <a:buNone/>
            </a:pPr>
            <a:endParaRPr lang="en-GB" sz="1000">
              <a:solidFill>
                <a:srgbClr val="3F1A01"/>
              </a:solidFill>
              <a:latin typeface="+mn-lt"/>
            </a:endParaRPr>
          </a:p>
          <a:p>
            <a:pPr marL="0" indent="0">
              <a:spcBef>
                <a:spcPts val="0"/>
              </a:spcBef>
              <a:spcAft>
                <a:spcPts val="600"/>
              </a:spcAft>
              <a:buFont typeface="Arial" panose="020B0604020202020204" pitchFamily="34" charset="0"/>
              <a:buNone/>
            </a:pPr>
            <a:r>
              <a:rPr lang="en-GB" sz="1000" b="1">
                <a:solidFill>
                  <a:srgbClr val="3F1A01"/>
                </a:solidFill>
                <a:latin typeface="+mn-lt"/>
              </a:rPr>
              <a:t>Text styles</a:t>
            </a:r>
          </a:p>
          <a:p>
            <a:pPr marL="0" indent="0">
              <a:spcBef>
                <a:spcPts val="0"/>
              </a:spcBef>
              <a:buFont typeface="Arial" panose="020B0604020202020204" pitchFamily="34" charset="0"/>
              <a:buNone/>
            </a:pPr>
            <a:r>
              <a:rPr lang="en-GB" sz="1000">
                <a:solidFill>
                  <a:srgbClr val="3F1A01"/>
                </a:solidFill>
                <a:latin typeface="+mn-lt"/>
              </a:rPr>
              <a:t>Use the </a:t>
            </a:r>
            <a:r>
              <a:rPr lang="en-GB" sz="1000" b="1">
                <a:solidFill>
                  <a:srgbClr val="3F1A01"/>
                </a:solidFill>
                <a:latin typeface="+mn-lt"/>
              </a:rPr>
              <a:t>TAB-key</a:t>
            </a:r>
            <a:r>
              <a:rPr lang="en-GB" sz="1000">
                <a:solidFill>
                  <a:srgbClr val="3F1A01"/>
                </a:solidFill>
                <a:latin typeface="+mn-lt"/>
              </a:rPr>
              <a:t> to jump through </a:t>
            </a:r>
            <a:br>
              <a:rPr lang="en-GB" sz="1000">
                <a:solidFill>
                  <a:srgbClr val="3F1A01"/>
                </a:solidFill>
                <a:latin typeface="+mn-lt"/>
              </a:rPr>
            </a:br>
            <a:r>
              <a:rPr lang="en-GB" sz="1000">
                <a:solidFill>
                  <a:srgbClr val="3F1A01"/>
                </a:solidFill>
                <a:latin typeface="+mn-lt"/>
              </a:rPr>
              <a:t>levels. Click </a:t>
            </a:r>
            <a:r>
              <a:rPr lang="en-GB" sz="1000" b="1">
                <a:solidFill>
                  <a:srgbClr val="3F1A01"/>
                </a:solidFill>
                <a:latin typeface="+mn-lt"/>
              </a:rPr>
              <a:t>ENTER</a:t>
            </a:r>
            <a:r>
              <a:rPr lang="en-GB" sz="1000">
                <a:solidFill>
                  <a:srgbClr val="3F1A01"/>
                </a:solidFill>
                <a:latin typeface="+mn-lt"/>
              </a:rPr>
              <a:t>, then </a:t>
            </a:r>
            <a:r>
              <a:rPr lang="en-GB" sz="1000" b="1">
                <a:solidFill>
                  <a:srgbClr val="3F1A01"/>
                </a:solidFill>
                <a:latin typeface="+mn-lt"/>
              </a:rPr>
              <a:t>TAB</a:t>
            </a:r>
            <a:r>
              <a:rPr lang="en-GB" sz="1000">
                <a:solidFill>
                  <a:srgbClr val="3F1A01"/>
                </a:solidFill>
                <a:latin typeface="+mn-lt"/>
              </a:rPr>
              <a:t> to switch from one level to the next level</a:t>
            </a:r>
          </a:p>
          <a:p>
            <a:pPr marL="0" indent="0">
              <a:spcBef>
                <a:spcPts val="0"/>
              </a:spcBef>
              <a:buFont typeface="Arial" panose="020B0604020202020204" pitchFamily="34" charset="0"/>
              <a:buNone/>
            </a:pPr>
            <a:r>
              <a:rPr lang="en-GB" sz="1000">
                <a:solidFill>
                  <a:srgbClr val="3F1A01"/>
                </a:solidFill>
                <a:latin typeface="+mn-lt"/>
              </a:rPr>
              <a:t>To go back in levels use </a:t>
            </a:r>
            <a:r>
              <a:rPr lang="en-GB" sz="1000" b="1">
                <a:solidFill>
                  <a:srgbClr val="3F1A01"/>
                </a:solidFill>
                <a:latin typeface="+mn-lt"/>
              </a:rPr>
              <a:t>SHIFT-TAB</a:t>
            </a:r>
          </a:p>
          <a:p>
            <a:pPr marL="0" indent="0">
              <a:spcBef>
                <a:spcPts val="0"/>
              </a:spcBef>
              <a:buFont typeface="Arial" panose="020B0604020202020204" pitchFamily="34" charset="0"/>
              <a:buNone/>
            </a:pPr>
            <a:endParaRPr lang="en-GB" sz="1000">
              <a:solidFill>
                <a:srgbClr val="3F1A01"/>
              </a:solidFill>
              <a:latin typeface="+mn-lt"/>
            </a:endParaRPr>
          </a:p>
        </p:txBody>
      </p:sp>
      <p:pic>
        <p:nvPicPr>
          <p:cNvPr id="17" name="Picture 16">
            <a:extLst>
              <a:ext uri="{FF2B5EF4-FFF2-40B4-BE49-F238E27FC236}">
                <a16:creationId xmlns:a16="http://schemas.microsoft.com/office/drawing/2014/main" id="{EE217F0E-1690-4201-BD4A-054136C2E899}"/>
              </a:ext>
            </a:extLst>
          </p:cNvPr>
          <p:cNvPicPr>
            <a:picLocks noChangeAspect="1"/>
          </p:cNvPicPr>
          <p:nvPr/>
        </p:nvPicPr>
        <p:blipFill>
          <a:blip r:embed="rId3"/>
          <a:stretch>
            <a:fillRect/>
          </a:stretch>
        </p:blipFill>
        <p:spPr>
          <a:xfrm>
            <a:off x="510947" y="1635936"/>
            <a:ext cx="1057778" cy="433516"/>
          </a:xfrm>
          <a:prstGeom prst="rect">
            <a:avLst/>
          </a:prstGeom>
        </p:spPr>
      </p:pic>
      <p:sp>
        <p:nvSpPr>
          <p:cNvPr id="20" name="Content Placeholder 34">
            <a:extLst>
              <a:ext uri="{FF2B5EF4-FFF2-40B4-BE49-F238E27FC236}">
                <a16:creationId xmlns:a16="http://schemas.microsoft.com/office/drawing/2014/main" id="{6D001AD2-4250-4663-91F1-29AD0A53FA92}"/>
              </a:ext>
            </a:extLst>
          </p:cNvPr>
          <p:cNvSpPr txBox="1">
            <a:spLocks/>
          </p:cNvSpPr>
          <p:nvPr/>
        </p:nvSpPr>
        <p:spPr>
          <a:xfrm>
            <a:off x="9088588" y="1397909"/>
            <a:ext cx="1355724" cy="2616101"/>
          </a:xfrm>
          <a:prstGeom prst="rect">
            <a:avLst/>
          </a:prstGeom>
        </p:spPr>
        <p:txBody>
          <a:bodyPr vert="horz" wrap="square" lIns="0" tIns="0" rIns="0" bIns="0" rtlCol="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rPr>
              <a:t>Building blocks</a:t>
            </a:r>
          </a:p>
          <a:p>
            <a:pPr marL="0" indent="0">
              <a:spcBef>
                <a:spcPts val="0"/>
              </a:spcBef>
              <a:buNone/>
            </a:pPr>
            <a:r>
              <a:rPr lang="en-GB" sz="1000">
                <a:solidFill>
                  <a:srgbClr val="3F1A01"/>
                </a:solidFill>
              </a:rPr>
              <a:t>The building block slides are made to help you build the presentation. You find them after this slide</a:t>
            </a:r>
          </a:p>
          <a:p>
            <a:pPr marL="0" indent="0">
              <a:spcBef>
                <a:spcPts val="0"/>
              </a:spcBef>
              <a:buNone/>
            </a:pPr>
            <a:endParaRPr lang="en-GB" sz="1000">
              <a:solidFill>
                <a:srgbClr val="3F1A01"/>
              </a:solidFill>
            </a:endParaRPr>
          </a:p>
          <a:p>
            <a:pPr marL="0" indent="0">
              <a:spcBef>
                <a:spcPts val="0"/>
              </a:spcBef>
              <a:buNone/>
            </a:pPr>
            <a:r>
              <a:rPr lang="en-GB" sz="1000">
                <a:solidFill>
                  <a:srgbClr val="3F1A01"/>
                </a:solidFill>
              </a:rPr>
              <a:t>Among the building blocks you find, </a:t>
            </a:r>
            <a:r>
              <a:rPr lang="en-GB" sz="1000" err="1">
                <a:solidFill>
                  <a:srgbClr val="3F1A01"/>
                </a:solidFill>
              </a:rPr>
              <a:t>colorguides</a:t>
            </a:r>
            <a:r>
              <a:rPr lang="en-GB" sz="1000">
                <a:solidFill>
                  <a:srgbClr val="3F1A01"/>
                </a:solidFill>
              </a:rPr>
              <a:t>, Tables and elements that you can pick from when you need to build your presentation.</a:t>
            </a:r>
          </a:p>
          <a:p>
            <a:pPr marL="0" indent="0">
              <a:spcBef>
                <a:spcPts val="0"/>
              </a:spcBef>
              <a:buNone/>
            </a:pPr>
            <a:endParaRPr lang="en-GB" sz="1000">
              <a:solidFill>
                <a:srgbClr val="3F1A01"/>
              </a:solidFill>
            </a:endParaRPr>
          </a:p>
          <a:p>
            <a:pPr marL="0" indent="0">
              <a:spcBef>
                <a:spcPts val="0"/>
              </a:spcBef>
              <a:buNone/>
            </a:pPr>
            <a:r>
              <a:rPr lang="en-GB" sz="1000">
                <a:solidFill>
                  <a:srgbClr val="3F1A01"/>
                </a:solidFill>
              </a:rPr>
              <a:t>Delete these slides after use. </a:t>
            </a:r>
            <a:r>
              <a:rPr lang="en-GB" sz="1000" b="1">
                <a:solidFill>
                  <a:srgbClr val="3F1A01"/>
                </a:solidFill>
              </a:rPr>
              <a:t> </a:t>
            </a:r>
          </a:p>
        </p:txBody>
      </p:sp>
      <p:sp>
        <p:nvSpPr>
          <p:cNvPr id="21" name="Content Placeholder 34">
            <a:extLst>
              <a:ext uri="{FF2B5EF4-FFF2-40B4-BE49-F238E27FC236}">
                <a16:creationId xmlns:a16="http://schemas.microsoft.com/office/drawing/2014/main" id="{DBAA186A-13CF-4C55-8ED1-3E1EFC7A2F90}"/>
              </a:ext>
            </a:extLst>
          </p:cNvPr>
          <p:cNvSpPr txBox="1">
            <a:spLocks/>
          </p:cNvSpPr>
          <p:nvPr/>
        </p:nvSpPr>
        <p:spPr>
          <a:xfrm>
            <a:off x="1015206" y="5102153"/>
            <a:ext cx="1624013" cy="615553"/>
          </a:xfrm>
          <a:prstGeom prst="rect">
            <a:avLst/>
          </a:prstGeom>
        </p:spPr>
        <p:txBody>
          <a:bodyPr vert="horz" wrap="square" lIns="0" tIns="0" rIns="0" bIns="0" rtlCol="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rPr>
              <a:t>Guides – Show / Hide</a:t>
            </a:r>
          </a:p>
          <a:p>
            <a:pPr marL="0" indent="0">
              <a:spcBef>
                <a:spcPts val="0"/>
              </a:spcBef>
              <a:buNone/>
            </a:pPr>
            <a:r>
              <a:rPr lang="en-GB" sz="1000" b="0">
                <a:solidFill>
                  <a:srgbClr val="3F1A01"/>
                </a:solidFill>
              </a:rPr>
              <a:t>From the View-tab </a:t>
            </a:r>
          </a:p>
          <a:p>
            <a:pPr marL="0" indent="0">
              <a:spcBef>
                <a:spcPts val="0"/>
              </a:spcBef>
              <a:buNone/>
            </a:pPr>
            <a:r>
              <a:rPr lang="en-GB" sz="1000" b="0">
                <a:solidFill>
                  <a:srgbClr val="3F1A01"/>
                </a:solidFill>
              </a:rPr>
              <a:t>or Alt + F9</a:t>
            </a:r>
          </a:p>
          <a:p>
            <a:pPr marL="0" indent="0">
              <a:spcBef>
                <a:spcPts val="0"/>
              </a:spcBef>
              <a:buNone/>
            </a:pPr>
            <a:endParaRPr lang="en-GB" sz="1000" b="0">
              <a:solidFill>
                <a:srgbClr val="3F1A01"/>
              </a:solidFill>
            </a:endParaRPr>
          </a:p>
        </p:txBody>
      </p:sp>
      <p:sp>
        <p:nvSpPr>
          <p:cNvPr id="2" name="TextBox 1">
            <a:extLst>
              <a:ext uri="{FF2B5EF4-FFF2-40B4-BE49-F238E27FC236}">
                <a16:creationId xmlns:a16="http://schemas.microsoft.com/office/drawing/2014/main" id="{CFB97746-AB0C-416F-8995-6F74E0EF0EFE}"/>
              </a:ext>
            </a:extLst>
          </p:cNvPr>
          <p:cNvSpPr txBox="1"/>
          <p:nvPr/>
        </p:nvSpPr>
        <p:spPr>
          <a:xfrm>
            <a:off x="539750" y="540000"/>
            <a:ext cx="9213850" cy="215444"/>
          </a:xfrm>
          <a:prstGeom prst="rect">
            <a:avLst/>
          </a:prstGeom>
          <a:noFill/>
        </p:spPr>
        <p:txBody>
          <a:bodyPr wrap="square" lIns="0" tIns="0" rIns="0" bIns="0" rtlCol="0">
            <a:spAutoFit/>
          </a:bodyPr>
          <a:lstStyle/>
          <a:p>
            <a:r>
              <a:rPr lang="en-GB" sz="1400">
                <a:solidFill>
                  <a:schemeClr val="accent2"/>
                </a:solidFill>
                <a:latin typeface="Times New Roman" panose="02020603050405020304" pitchFamily="18" charset="0"/>
                <a:cs typeface="Times New Roman" panose="02020603050405020304" pitchFamily="18" charset="0"/>
              </a:rPr>
              <a:t>Delete this slide after use</a:t>
            </a:r>
          </a:p>
        </p:txBody>
      </p:sp>
      <p:pic>
        <p:nvPicPr>
          <p:cNvPr id="4" name="Picture 3">
            <a:extLst>
              <a:ext uri="{FF2B5EF4-FFF2-40B4-BE49-F238E27FC236}">
                <a16:creationId xmlns:a16="http://schemas.microsoft.com/office/drawing/2014/main" id="{E8DC192D-15E7-44CD-B477-C881E0E6D990}"/>
              </a:ext>
            </a:extLst>
          </p:cNvPr>
          <p:cNvPicPr>
            <a:picLocks noChangeAspect="1"/>
          </p:cNvPicPr>
          <p:nvPr/>
        </p:nvPicPr>
        <p:blipFill rotWithShape="1">
          <a:blip r:embed="rId4"/>
          <a:srcRect l="4483" r="1"/>
          <a:stretch/>
        </p:blipFill>
        <p:spPr>
          <a:xfrm>
            <a:off x="539750" y="3879102"/>
            <a:ext cx="502364" cy="306000"/>
          </a:xfrm>
          <a:prstGeom prst="rect">
            <a:avLst/>
          </a:prstGeom>
        </p:spPr>
      </p:pic>
      <p:pic>
        <p:nvPicPr>
          <p:cNvPr id="25" name="Picture 24">
            <a:extLst>
              <a:ext uri="{FF2B5EF4-FFF2-40B4-BE49-F238E27FC236}">
                <a16:creationId xmlns:a16="http://schemas.microsoft.com/office/drawing/2014/main" id="{61C5AB06-467F-4D53-8D9A-1C0D14254FE5}"/>
              </a:ext>
            </a:extLst>
          </p:cNvPr>
          <p:cNvPicPr>
            <a:picLocks noChangeAspect="1"/>
          </p:cNvPicPr>
          <p:nvPr/>
        </p:nvPicPr>
        <p:blipFill>
          <a:blip r:embed="rId5"/>
          <a:stretch>
            <a:fillRect/>
          </a:stretch>
        </p:blipFill>
        <p:spPr>
          <a:xfrm>
            <a:off x="6182034" y="2847599"/>
            <a:ext cx="1053671" cy="847781"/>
          </a:xfrm>
          <a:prstGeom prst="rect">
            <a:avLst/>
          </a:prstGeom>
        </p:spPr>
      </p:pic>
      <p:pic>
        <p:nvPicPr>
          <p:cNvPr id="26" name="Picture 25">
            <a:extLst>
              <a:ext uri="{FF2B5EF4-FFF2-40B4-BE49-F238E27FC236}">
                <a16:creationId xmlns:a16="http://schemas.microsoft.com/office/drawing/2014/main" id="{23E3D7D1-8B06-4822-B042-9E0013DC5ABD}"/>
              </a:ext>
            </a:extLst>
          </p:cNvPr>
          <p:cNvPicPr>
            <a:picLocks noChangeAspect="1"/>
          </p:cNvPicPr>
          <p:nvPr/>
        </p:nvPicPr>
        <p:blipFill>
          <a:blip r:embed="rId6"/>
          <a:stretch>
            <a:fillRect/>
          </a:stretch>
        </p:blipFill>
        <p:spPr>
          <a:xfrm>
            <a:off x="3342618" y="4737710"/>
            <a:ext cx="721382" cy="310749"/>
          </a:xfrm>
          <a:prstGeom prst="rect">
            <a:avLst/>
          </a:prstGeom>
        </p:spPr>
      </p:pic>
      <p:pic>
        <p:nvPicPr>
          <p:cNvPr id="6" name="Picture 5">
            <a:extLst>
              <a:ext uri="{FF2B5EF4-FFF2-40B4-BE49-F238E27FC236}">
                <a16:creationId xmlns:a16="http://schemas.microsoft.com/office/drawing/2014/main" id="{E69E3A62-6048-4098-92E9-31D1A7DA6A31}"/>
              </a:ext>
            </a:extLst>
          </p:cNvPr>
          <p:cNvPicPr>
            <a:picLocks noChangeAspect="1"/>
          </p:cNvPicPr>
          <p:nvPr/>
        </p:nvPicPr>
        <p:blipFill>
          <a:blip r:embed="rId7"/>
          <a:stretch>
            <a:fillRect/>
          </a:stretch>
        </p:blipFill>
        <p:spPr>
          <a:xfrm>
            <a:off x="10713191" y="1409700"/>
            <a:ext cx="937472" cy="3173789"/>
          </a:xfrm>
          <a:prstGeom prst="rect">
            <a:avLst/>
          </a:prstGeom>
        </p:spPr>
      </p:pic>
      <p:sp>
        <p:nvSpPr>
          <p:cNvPr id="28" name="TextBox 27">
            <a:extLst>
              <a:ext uri="{FF2B5EF4-FFF2-40B4-BE49-F238E27FC236}">
                <a16:creationId xmlns:a16="http://schemas.microsoft.com/office/drawing/2014/main" id="{1CF0A521-6AD8-4FA2-ABD7-4B156695725B}"/>
              </a:ext>
            </a:extLst>
          </p:cNvPr>
          <p:cNvSpPr txBox="1"/>
          <p:nvPr/>
        </p:nvSpPr>
        <p:spPr>
          <a:xfrm>
            <a:off x="1217613" y="3880138"/>
            <a:ext cx="1897062" cy="307777"/>
          </a:xfrm>
          <a:prstGeom prst="rect">
            <a:avLst/>
          </a:prstGeom>
          <a:noFill/>
        </p:spPr>
        <p:txBody>
          <a:bodyPr wrap="square" lIns="0" tIns="0" rIns="0" bIns="0">
            <a:spAutoFit/>
          </a:bodyPr>
          <a:lstStyle/>
          <a:p>
            <a:pPr eaLnBrk="1" hangingPunct="1">
              <a:spcAft>
                <a:spcPts val="600"/>
              </a:spcAft>
              <a:defRPr/>
            </a:pPr>
            <a:r>
              <a:rPr lang="en-GB" sz="1000" noProof="1">
                <a:solidFill>
                  <a:schemeClr val="tx1"/>
                </a:solidFill>
                <a:latin typeface="Arial" panose="020B0604020202020204" pitchFamily="34" charset="0"/>
                <a:cs typeface="Arial" panose="020B0604020202020204" pitchFamily="34" charset="0"/>
              </a:rPr>
              <a:t>Alternatively, </a:t>
            </a:r>
            <a:r>
              <a:rPr lang="en-GB" sz="1000" b="1" noProof="1">
                <a:solidFill>
                  <a:schemeClr val="tx1"/>
                </a:solidFill>
                <a:latin typeface="Arial" panose="020B0604020202020204" pitchFamily="34" charset="0"/>
                <a:cs typeface="Arial" panose="020B0604020202020204" pitchFamily="34" charset="0"/>
              </a:rPr>
              <a:t>Increase</a:t>
            </a:r>
            <a:r>
              <a:rPr lang="en-GB" sz="1000" baseline="0" noProof="1">
                <a:solidFill>
                  <a:schemeClr val="tx1"/>
                </a:solidFill>
                <a:latin typeface="Arial" panose="020B0604020202020204" pitchFamily="34" charset="0"/>
                <a:cs typeface="Arial" panose="020B0604020202020204" pitchFamily="34" charset="0"/>
              </a:rPr>
              <a:t> and</a:t>
            </a:r>
            <a:br>
              <a:rPr lang="en-GB" sz="1000" baseline="0" noProof="1">
                <a:solidFill>
                  <a:schemeClr val="tx1"/>
                </a:solidFill>
                <a:latin typeface="Arial" panose="020B0604020202020204" pitchFamily="34" charset="0"/>
                <a:cs typeface="Arial" panose="020B0604020202020204" pitchFamily="34" charset="0"/>
              </a:rPr>
            </a:br>
            <a:r>
              <a:rPr lang="en-GB" sz="1000" b="1" baseline="0" noProof="1">
                <a:solidFill>
                  <a:schemeClr val="tx1"/>
                </a:solidFill>
                <a:latin typeface="Arial" panose="020B0604020202020204" pitchFamily="34" charset="0"/>
                <a:cs typeface="Arial" panose="020B0604020202020204" pitchFamily="34" charset="0"/>
              </a:rPr>
              <a:t>Decrease </a:t>
            </a:r>
            <a:r>
              <a:rPr lang="en-GB" sz="1000" baseline="0" noProof="1">
                <a:solidFill>
                  <a:schemeClr val="tx1"/>
                </a:solidFill>
                <a:latin typeface="Arial" panose="020B0604020202020204" pitchFamily="34" charset="0"/>
                <a:cs typeface="Arial" panose="020B0604020202020204" pitchFamily="34" charset="0"/>
              </a:rPr>
              <a:t>list level can be used</a:t>
            </a:r>
          </a:p>
        </p:txBody>
      </p:sp>
      <p:pic>
        <p:nvPicPr>
          <p:cNvPr id="29" name="Picture 28">
            <a:extLst>
              <a:ext uri="{FF2B5EF4-FFF2-40B4-BE49-F238E27FC236}">
                <a16:creationId xmlns:a16="http://schemas.microsoft.com/office/drawing/2014/main" id="{D5AAD879-4417-455C-BF76-7F1D8FC43DAF}"/>
              </a:ext>
            </a:extLst>
          </p:cNvPr>
          <p:cNvPicPr>
            <a:picLocks noChangeAspect="1"/>
          </p:cNvPicPr>
          <p:nvPr/>
        </p:nvPicPr>
        <p:blipFill>
          <a:blip r:embed="rId8"/>
          <a:stretch>
            <a:fillRect/>
          </a:stretch>
        </p:blipFill>
        <p:spPr>
          <a:xfrm>
            <a:off x="6230938" y="1601536"/>
            <a:ext cx="439902" cy="447295"/>
          </a:xfrm>
          <a:prstGeom prst="rect">
            <a:avLst/>
          </a:prstGeom>
        </p:spPr>
      </p:pic>
      <p:sp>
        <p:nvSpPr>
          <p:cNvPr id="37" name="TextBox 36">
            <a:extLst>
              <a:ext uri="{FF2B5EF4-FFF2-40B4-BE49-F238E27FC236}">
                <a16:creationId xmlns:a16="http://schemas.microsoft.com/office/drawing/2014/main" id="{81C181B1-8DE5-4B6C-9648-F234EE5015BF}"/>
              </a:ext>
            </a:extLst>
          </p:cNvPr>
          <p:cNvSpPr txBox="1"/>
          <p:nvPr/>
        </p:nvSpPr>
        <p:spPr>
          <a:xfrm>
            <a:off x="4064000" y="1411500"/>
            <a:ext cx="1897061" cy="923330"/>
          </a:xfrm>
          <a:prstGeom prst="rect">
            <a:avLst/>
          </a:prstGeom>
          <a:noFill/>
        </p:spPr>
        <p:txBody>
          <a:bodyPr wrap="square" lIns="0" tIns="0" rIns="0" bIns="0">
            <a:spAutoFit/>
          </a:bodyPr>
          <a:lstStyle/>
          <a:p>
            <a:pPr eaLnBrk="1" hangingPunct="1">
              <a:spcBef>
                <a:spcPts val="0"/>
              </a:spcBef>
              <a:spcAft>
                <a:spcPts val="600"/>
              </a:spcAft>
              <a:defRPr/>
            </a:pPr>
            <a:r>
              <a:rPr lang="en-GB" sz="1000" b="1">
                <a:solidFill>
                  <a:srgbClr val="000000"/>
                </a:solidFill>
                <a:latin typeface="Arial" panose="020B0604020202020204" pitchFamily="34" charset="0"/>
                <a:ea typeface="Times New Roman" panose="02020603050405020304" pitchFamily="18" charset="0"/>
              </a:rPr>
              <a:t>Insert a New Slide</a:t>
            </a:r>
            <a:endParaRPr lang="en-GB" sz="1000" b="1"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noProof="1">
                <a:solidFill>
                  <a:schemeClr val="tx1"/>
                </a:solidFill>
                <a:latin typeface="Arial" panose="020B0604020202020204" pitchFamily="34" charset="0"/>
                <a:cs typeface="Arial" panose="020B0604020202020204" pitchFamily="34" charset="0"/>
              </a:rPr>
              <a:t>Click on the </a:t>
            </a:r>
            <a:r>
              <a:rPr lang="en-GB" altLang="da-DK" sz="1000" b="1" noProof="1">
                <a:solidFill>
                  <a:schemeClr val="tx1"/>
                </a:solidFill>
                <a:latin typeface="Arial" panose="020B0604020202020204" pitchFamily="34" charset="0"/>
                <a:cs typeface="Arial" panose="020B0604020202020204" pitchFamily="34" charset="0"/>
              </a:rPr>
              <a:t>Home </a:t>
            </a:r>
            <a:r>
              <a:rPr lang="en-GB" altLang="da-DK" sz="1000" b="0" noProof="1">
                <a:solidFill>
                  <a:schemeClr val="tx1"/>
                </a:solidFill>
                <a:latin typeface="Arial" panose="020B0604020202020204" pitchFamily="34" charset="0"/>
                <a:cs typeface="Arial" panose="020B0604020202020204" pitchFamily="34" charset="0"/>
              </a:rPr>
              <a:t>tab</a:t>
            </a:r>
            <a:endParaRPr lang="en-GB" altLang="da-DK" sz="1000" b="0" strike="sngStrike"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noProof="1">
                <a:solidFill>
                  <a:schemeClr val="tx1"/>
                </a:solidFill>
                <a:latin typeface="Arial" panose="020B0604020202020204" pitchFamily="34" charset="0"/>
                <a:cs typeface="Arial" panose="020B0604020202020204" pitchFamily="34" charset="0"/>
              </a:rPr>
              <a:t>Click on the </a:t>
            </a:r>
            <a:r>
              <a:rPr lang="en-GB" altLang="da-DK" sz="1000" b="1" baseline="0" noProof="1">
                <a:solidFill>
                  <a:schemeClr val="tx1"/>
                </a:solidFill>
                <a:latin typeface="Arial" panose="020B0604020202020204" pitchFamily="34" charset="0"/>
                <a:cs typeface="Arial" panose="020B0604020202020204" pitchFamily="34" charset="0"/>
              </a:rPr>
              <a:t>New Slide </a:t>
            </a:r>
            <a:r>
              <a:rPr lang="en-GB" altLang="da-DK" sz="1000" noProof="1">
                <a:solidFill>
                  <a:schemeClr val="tx1"/>
                </a:solidFill>
                <a:latin typeface="Arial" panose="020B0604020202020204" pitchFamily="34" charset="0"/>
                <a:cs typeface="Arial" panose="020B0604020202020204" pitchFamily="34" charset="0"/>
              </a:rPr>
              <a:t>to insert </a:t>
            </a:r>
            <a:br>
              <a:rPr lang="en-GB" altLang="da-DK" sz="1000" noProof="1">
                <a:solidFill>
                  <a:schemeClr val="tx1"/>
                </a:solidFill>
                <a:latin typeface="Arial" panose="020B0604020202020204" pitchFamily="34" charset="0"/>
                <a:cs typeface="Arial" panose="020B0604020202020204" pitchFamily="34" charset="0"/>
              </a:rPr>
            </a:br>
            <a:r>
              <a:rPr lang="en-GB" altLang="da-DK" sz="1000" noProof="1">
                <a:solidFill>
                  <a:schemeClr val="tx1"/>
                </a:solidFill>
                <a:latin typeface="Arial" panose="020B0604020202020204" pitchFamily="34" charset="0"/>
                <a:cs typeface="Arial" panose="020B0604020202020204" pitchFamily="34" charset="0"/>
              </a:rPr>
              <a:t>new slide</a:t>
            </a:r>
          </a:p>
        </p:txBody>
      </p:sp>
      <p:sp>
        <p:nvSpPr>
          <p:cNvPr id="38" name="TextBox 37">
            <a:extLst>
              <a:ext uri="{FF2B5EF4-FFF2-40B4-BE49-F238E27FC236}">
                <a16:creationId xmlns:a16="http://schemas.microsoft.com/office/drawing/2014/main" id="{B70D80B7-E226-4F61-9EA0-8793D82C705D}"/>
              </a:ext>
            </a:extLst>
          </p:cNvPr>
          <p:cNvSpPr txBox="1"/>
          <p:nvPr/>
        </p:nvSpPr>
        <p:spPr>
          <a:xfrm>
            <a:off x="6232944" y="1401342"/>
            <a:ext cx="2576512" cy="1000274"/>
          </a:xfrm>
          <a:prstGeom prst="rect">
            <a:avLst/>
          </a:prstGeom>
          <a:noFill/>
        </p:spPr>
        <p:txBody>
          <a:bodyPr wrap="square" lIns="0" tIns="0" rIns="0" bIns="0">
            <a:spAutoFit/>
          </a:bodyPr>
          <a:lstStyle/>
          <a:p>
            <a:pPr eaLnBrk="1" hangingPunct="1">
              <a:spcAft>
                <a:spcPts val="600"/>
              </a:spcAft>
              <a:defRPr/>
            </a:pPr>
            <a:r>
              <a:rPr lang="en-GB" sz="1000" b="1" noProof="1">
                <a:solidFill>
                  <a:schemeClr val="tx1"/>
                </a:solidFill>
                <a:latin typeface="Arial" panose="020B0604020202020204" pitchFamily="34" charset="0"/>
                <a:cs typeface="Arial" panose="020B0604020202020204" pitchFamily="34" charset="0"/>
              </a:rPr>
              <a:t>Insert picture</a:t>
            </a:r>
          </a:p>
          <a:p>
            <a:pPr eaLnBrk="1" hangingPunct="1">
              <a:spcAft>
                <a:spcPts val="600"/>
              </a:spcAft>
              <a:defRPr/>
            </a:pPr>
            <a:endParaRPr lang="en-GB"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000" b="0" noProof="1">
                <a:solidFill>
                  <a:schemeClr val="tx1"/>
                </a:solidFill>
                <a:latin typeface="Arial" panose="020B0604020202020204" pitchFamily="34" charset="0"/>
                <a:cs typeface="Arial" panose="020B0604020202020204" pitchFamily="34" charset="0"/>
              </a:rPr>
              <a:t>On slides with picture placeholder, </a:t>
            </a:r>
            <a:br>
              <a:rPr lang="en-GB" altLang="da-DK" sz="1000" b="0" noProof="1">
                <a:solidFill>
                  <a:schemeClr val="tx1"/>
                </a:solidFill>
                <a:latin typeface="Arial" panose="020B0604020202020204" pitchFamily="34" charset="0"/>
                <a:cs typeface="Arial" panose="020B0604020202020204" pitchFamily="34" charset="0"/>
              </a:rPr>
            </a:br>
            <a:r>
              <a:rPr lang="en-GB" altLang="da-DK" sz="1000" b="0" noProof="1">
                <a:solidFill>
                  <a:schemeClr val="tx1"/>
                </a:solidFill>
                <a:latin typeface="Arial" panose="020B0604020202020204" pitchFamily="34" charset="0"/>
                <a:cs typeface="Arial" panose="020B0604020202020204" pitchFamily="34" charset="0"/>
              </a:rPr>
              <a:t>click on the icon and choose </a:t>
            </a:r>
            <a:r>
              <a:rPr lang="en-GB" altLang="da-DK" sz="1000" b="1" noProof="1">
                <a:solidFill>
                  <a:schemeClr val="tx1"/>
                </a:solidFill>
                <a:latin typeface="Arial" panose="020B0604020202020204" pitchFamily="34" charset="0"/>
                <a:cs typeface="Arial" panose="020B0604020202020204" pitchFamily="34" charset="0"/>
              </a:rPr>
              <a:t>Insert</a:t>
            </a:r>
          </a:p>
        </p:txBody>
      </p:sp>
      <p:pic>
        <p:nvPicPr>
          <p:cNvPr id="44" name="Picture 43">
            <a:extLst>
              <a:ext uri="{FF2B5EF4-FFF2-40B4-BE49-F238E27FC236}">
                <a16:creationId xmlns:a16="http://schemas.microsoft.com/office/drawing/2014/main" id="{4CF1FFD3-4CFE-4643-82B2-6E865F91BE0A}"/>
              </a:ext>
            </a:extLst>
          </p:cNvPr>
          <p:cNvPicPr>
            <a:picLocks noChangeAspect="1"/>
          </p:cNvPicPr>
          <p:nvPr/>
        </p:nvPicPr>
        <p:blipFill>
          <a:blip r:embed="rId9"/>
          <a:stretch>
            <a:fillRect/>
          </a:stretch>
        </p:blipFill>
        <p:spPr>
          <a:xfrm>
            <a:off x="3377366" y="1411500"/>
            <a:ext cx="457264" cy="743054"/>
          </a:xfrm>
          <a:prstGeom prst="rect">
            <a:avLst/>
          </a:prstGeom>
        </p:spPr>
      </p:pic>
      <p:pic>
        <p:nvPicPr>
          <p:cNvPr id="46" name="Picture 45">
            <a:extLst>
              <a:ext uri="{FF2B5EF4-FFF2-40B4-BE49-F238E27FC236}">
                <a16:creationId xmlns:a16="http://schemas.microsoft.com/office/drawing/2014/main" id="{5B827A9C-2570-4A3E-AE07-6B19AAC7D44A}"/>
              </a:ext>
            </a:extLst>
          </p:cNvPr>
          <p:cNvPicPr>
            <a:picLocks noChangeAspect="1"/>
          </p:cNvPicPr>
          <p:nvPr/>
        </p:nvPicPr>
        <p:blipFill>
          <a:blip r:embed="rId10"/>
          <a:stretch>
            <a:fillRect/>
          </a:stretch>
        </p:blipFill>
        <p:spPr>
          <a:xfrm>
            <a:off x="3376881" y="2749214"/>
            <a:ext cx="980294" cy="291753"/>
          </a:xfrm>
          <a:prstGeom prst="rect">
            <a:avLst/>
          </a:prstGeom>
        </p:spPr>
      </p:pic>
      <p:sp>
        <p:nvSpPr>
          <p:cNvPr id="47" name="TextBox 46">
            <a:extLst>
              <a:ext uri="{FF2B5EF4-FFF2-40B4-BE49-F238E27FC236}">
                <a16:creationId xmlns:a16="http://schemas.microsoft.com/office/drawing/2014/main" id="{934E07CD-9CA8-4274-A486-A45921C0A566}"/>
              </a:ext>
            </a:extLst>
          </p:cNvPr>
          <p:cNvSpPr txBox="1"/>
          <p:nvPr/>
        </p:nvSpPr>
        <p:spPr>
          <a:xfrm>
            <a:off x="3393809" y="2510449"/>
            <a:ext cx="2576511" cy="1769715"/>
          </a:xfrm>
          <a:prstGeom prst="rect">
            <a:avLst/>
          </a:prstGeom>
          <a:noFill/>
        </p:spPr>
        <p:txBody>
          <a:bodyPr wrap="square" lIns="0" tIns="0" rIns="0" bIns="0">
            <a:spAutoFit/>
          </a:bodyPr>
          <a:lstStyle/>
          <a:p>
            <a:pPr eaLnBrk="1" hangingPunct="1">
              <a:spcBef>
                <a:spcPts val="1200"/>
              </a:spcBef>
              <a:spcAft>
                <a:spcPts val="600"/>
              </a:spcAft>
              <a:defRPr/>
            </a:pPr>
            <a:r>
              <a:rPr lang="en-GB" sz="1000" b="1">
                <a:solidFill>
                  <a:srgbClr val="000000"/>
                </a:solidFill>
                <a:latin typeface="Arial" panose="020B0604020202020204" pitchFamily="34" charset="0"/>
                <a:ea typeface="Times New Roman" panose="02020603050405020304" pitchFamily="18" charset="0"/>
              </a:rPr>
              <a:t>Change Slide Layout</a:t>
            </a: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600"/>
              </a:spcAft>
              <a:defRPr/>
            </a:pPr>
            <a:r>
              <a:rPr lang="en-GB" altLang="da-DK" sz="1000" noProof="1">
                <a:solidFill>
                  <a:schemeClr val="tx1"/>
                </a:solidFill>
                <a:latin typeface="Arial" panose="020B0604020202020204" pitchFamily="34" charset="0"/>
                <a:cs typeface="Arial" panose="020B0604020202020204" pitchFamily="34" charset="0"/>
              </a:rPr>
              <a:t>From the </a:t>
            </a:r>
            <a:r>
              <a:rPr lang="en-GB" altLang="da-DK" sz="1000" b="1" noProof="1">
                <a:solidFill>
                  <a:schemeClr val="tx1"/>
                </a:solidFill>
                <a:latin typeface="Arial" panose="020B0604020202020204" pitchFamily="34" charset="0"/>
                <a:cs typeface="Arial" panose="020B0604020202020204" pitchFamily="34" charset="0"/>
              </a:rPr>
              <a:t>Home - Tab</a:t>
            </a:r>
          </a:p>
          <a:p>
            <a:pPr marL="228600" indent="-228600">
              <a:spcAft>
                <a:spcPts val="600"/>
              </a:spcAft>
              <a:buFont typeface="+mj-lt"/>
              <a:buAutoNum type="arabicPeriod"/>
            </a:pPr>
            <a:r>
              <a:rPr lang="en-GB" sz="1000">
                <a:solidFill>
                  <a:srgbClr val="000000"/>
                </a:solidFill>
                <a:latin typeface="Arial" panose="020B0604020202020204" pitchFamily="34" charset="0"/>
                <a:ea typeface="Times New Roman" panose="02020603050405020304" pitchFamily="18" charset="0"/>
              </a:rPr>
              <a:t>Click on the arrow next to </a:t>
            </a:r>
            <a:r>
              <a:rPr lang="en-GB" sz="1000" b="1">
                <a:solidFill>
                  <a:srgbClr val="000000"/>
                </a:solidFill>
                <a:latin typeface="Arial" panose="020B0604020202020204" pitchFamily="34" charset="0"/>
                <a:ea typeface="Times New Roman" panose="02020603050405020304" pitchFamily="18" charset="0"/>
              </a:rPr>
              <a:t>Layout</a:t>
            </a:r>
            <a:br>
              <a:rPr lang="en-GB" sz="1000" b="1">
                <a:solidFill>
                  <a:srgbClr val="000000"/>
                </a:solidFill>
                <a:latin typeface="Arial" panose="020B0604020202020204" pitchFamily="34" charset="0"/>
                <a:ea typeface="Times New Roman" panose="02020603050405020304" pitchFamily="18" charset="0"/>
              </a:rPr>
            </a:br>
            <a:r>
              <a:rPr lang="en-GB" sz="1000">
                <a:solidFill>
                  <a:srgbClr val="000000"/>
                </a:solidFill>
                <a:latin typeface="Arial" panose="020B0604020202020204" pitchFamily="34" charset="0"/>
                <a:ea typeface="Times New Roman" panose="02020603050405020304" pitchFamily="18" charset="0"/>
              </a:rPr>
              <a:t>to view a dropdown menu of possible slide layouts</a:t>
            </a:r>
            <a:endParaRPr lang="en-GB" sz="1000">
              <a:solidFill>
                <a:schemeClr val="tx1"/>
              </a:solidFill>
              <a:latin typeface="Times New Roman" panose="02020603050405020304" pitchFamily="18" charset="0"/>
              <a:ea typeface="Times New Roman" panose="02020603050405020304" pitchFamily="18" charset="0"/>
            </a:endParaRPr>
          </a:p>
          <a:p>
            <a:pPr marL="228600" indent="-228600">
              <a:spcAft>
                <a:spcPts val="600"/>
              </a:spcAft>
              <a:buFont typeface="+mj-lt"/>
              <a:buAutoNum type="arabicPeriod"/>
            </a:pPr>
            <a:r>
              <a:rPr lang="en-GB" sz="1000">
                <a:solidFill>
                  <a:srgbClr val="000000"/>
                </a:solidFill>
                <a:latin typeface="Arial" panose="020B0604020202020204" pitchFamily="34" charset="0"/>
                <a:ea typeface="Times New Roman" panose="02020603050405020304" pitchFamily="18" charset="0"/>
              </a:rPr>
              <a:t>Click on the layout you prefer and it will be applied to the new slide</a:t>
            </a:r>
            <a:endParaRPr lang="en-GB" sz="10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390652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DELETE ALL LAYOYTS AFTER THIS">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EA96A6D-1E2F-4ADB-BDC1-E728CFCEC771}"/>
              </a:ext>
            </a:extLst>
          </p:cNvPr>
          <p:cNvSpPr txBox="1"/>
          <p:nvPr/>
        </p:nvSpPr>
        <p:spPr>
          <a:xfrm>
            <a:off x="1485900" y="2781000"/>
            <a:ext cx="9220200" cy="1077218"/>
          </a:xfrm>
          <a:prstGeom prst="rect">
            <a:avLst/>
          </a:prstGeom>
          <a:noFill/>
        </p:spPr>
        <p:txBody>
          <a:bodyPr wrap="square" rtlCol="0">
            <a:spAutoFit/>
          </a:bodyPr>
          <a:lstStyle/>
          <a:p>
            <a:r>
              <a:rPr lang="en-GB" sz="3600" b="1">
                <a:solidFill>
                  <a:srgbClr val="3F1A01"/>
                </a:solidFill>
                <a:latin typeface="+mj-lt"/>
                <a:cs typeface="Times New Roman" panose="02020603050405020304" pitchFamily="18" charset="0"/>
              </a:rPr>
              <a:t>Delete all masterslides after this slide.</a:t>
            </a:r>
          </a:p>
          <a:p>
            <a:r>
              <a:rPr lang="en-GB" sz="2800">
                <a:solidFill>
                  <a:srgbClr val="B59E5F"/>
                </a:solidFill>
                <a:latin typeface="Times New Roman" panose="02020603050405020304" pitchFamily="18" charset="0"/>
                <a:cs typeface="Times New Roman" panose="02020603050405020304" pitchFamily="18" charset="0"/>
              </a:rPr>
              <a:t>They are not part of this presentation.</a:t>
            </a:r>
          </a:p>
        </p:txBody>
      </p:sp>
    </p:spTree>
    <p:extLst>
      <p:ext uri="{BB962C8B-B14F-4D97-AF65-F5344CB8AC3E}">
        <p14:creationId xmlns:p14="http://schemas.microsoft.com/office/powerpoint/2010/main" val="2706677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BF16290D-CE69-4658-B15E-FCD77E35F711}"/>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7FA35FBF-0988-4D25-B662-E0B0E67AC860}"/>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B443BFD3-1CC9-431F-BB0E-D19B21C4B149}"/>
              </a:ext>
            </a:extLst>
          </p:cNvPr>
          <p:cNvSpPr>
            <a:spLocks noGrp="1"/>
          </p:cNvSpPr>
          <p:nvPr>
            <p:ph idx="20"/>
          </p:nvPr>
        </p:nvSpPr>
        <p:spPr>
          <a:xfrm>
            <a:off x="539750" y="1416785"/>
            <a:ext cx="5419725"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Content Placeholder 2">
            <a:extLst>
              <a:ext uri="{FF2B5EF4-FFF2-40B4-BE49-F238E27FC236}">
                <a16:creationId xmlns:a16="http://schemas.microsoft.com/office/drawing/2014/main" id="{6E0A71E4-A7B2-4FFB-80F2-94B324D4DD68}"/>
              </a:ext>
            </a:extLst>
          </p:cNvPr>
          <p:cNvSpPr>
            <a:spLocks noGrp="1"/>
          </p:cNvSpPr>
          <p:nvPr>
            <p:ph idx="21"/>
          </p:nvPr>
        </p:nvSpPr>
        <p:spPr>
          <a:xfrm>
            <a:off x="6230938" y="1416785"/>
            <a:ext cx="5419725"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EBB3946A-4DC7-4E05-93EA-397784066B92}"/>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F6BF5557-45BD-4FB3-97CB-C0FA71F86A1D}"/>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044804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w. box">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8" name="Content Placeholder 2">
            <a:extLst>
              <a:ext uri="{FF2B5EF4-FFF2-40B4-BE49-F238E27FC236}">
                <a16:creationId xmlns:a16="http://schemas.microsoft.com/office/drawing/2014/main" id="{EE0EABDA-198D-44FE-A8B8-E098AEB80673}"/>
              </a:ext>
            </a:extLst>
          </p:cNvPr>
          <p:cNvSpPr>
            <a:spLocks noGrp="1"/>
          </p:cNvSpPr>
          <p:nvPr>
            <p:ph idx="19"/>
          </p:nvPr>
        </p:nvSpPr>
        <p:spPr>
          <a:xfrm>
            <a:off x="539751" y="1416785"/>
            <a:ext cx="541019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9" name="Pladsholder til tekst 4">
            <a:extLst>
              <a:ext uri="{FF2B5EF4-FFF2-40B4-BE49-F238E27FC236}">
                <a16:creationId xmlns:a16="http://schemas.microsoft.com/office/drawing/2014/main" id="{29E749E2-61A4-474C-A9F7-035784F7664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35BBE75-1630-46E1-9FA9-55908041CCF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413338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Content Placeholder 2">
            <a:extLst>
              <a:ext uri="{FF2B5EF4-FFF2-40B4-BE49-F238E27FC236}">
                <a16:creationId xmlns:a16="http://schemas.microsoft.com/office/drawing/2014/main" id="{EBDA6CC7-1BAA-4EB8-B9AD-0404E7D8D6E1}"/>
              </a:ext>
            </a:extLst>
          </p:cNvPr>
          <p:cNvSpPr>
            <a:spLocks noGrp="1"/>
          </p:cNvSpPr>
          <p:nvPr>
            <p:ph sz="half" idx="21"/>
          </p:nvPr>
        </p:nvSpPr>
        <p:spPr>
          <a:xfrm>
            <a:off x="539749"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0" name="Pladsholder til tekst 4">
            <a:extLst>
              <a:ext uri="{FF2B5EF4-FFF2-40B4-BE49-F238E27FC236}">
                <a16:creationId xmlns:a16="http://schemas.microsoft.com/office/drawing/2014/main" id="{356E8D43-7E87-4424-807D-A430A2A3556B}"/>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F4FDDF7-85E3-4759-BAA0-9BCCD7DE4785}"/>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237201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hree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8133463"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Content Placeholder 2">
            <a:extLst>
              <a:ext uri="{FF2B5EF4-FFF2-40B4-BE49-F238E27FC236}">
                <a16:creationId xmlns:a16="http://schemas.microsoft.com/office/drawing/2014/main" id="{E0ABF75E-4167-4805-B291-E9228EC8A4B7}"/>
              </a:ext>
            </a:extLst>
          </p:cNvPr>
          <p:cNvSpPr>
            <a:spLocks noGrp="1"/>
          </p:cNvSpPr>
          <p:nvPr>
            <p:ph sz="half" idx="21"/>
          </p:nvPr>
        </p:nvSpPr>
        <p:spPr>
          <a:xfrm>
            <a:off x="539749"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8" name="Content Placeholder 2">
            <a:extLst>
              <a:ext uri="{FF2B5EF4-FFF2-40B4-BE49-F238E27FC236}">
                <a16:creationId xmlns:a16="http://schemas.microsoft.com/office/drawing/2014/main" id="{1347E5D1-9F54-45A5-A2B9-C082F6AAD75D}"/>
              </a:ext>
            </a:extLst>
          </p:cNvPr>
          <p:cNvSpPr>
            <a:spLocks noGrp="1"/>
          </p:cNvSpPr>
          <p:nvPr>
            <p:ph sz="half" idx="22"/>
          </p:nvPr>
        </p:nvSpPr>
        <p:spPr>
          <a:xfrm>
            <a:off x="4336606"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Pladsholder til tekst 4">
            <a:extLst>
              <a:ext uri="{FF2B5EF4-FFF2-40B4-BE49-F238E27FC236}">
                <a16:creationId xmlns:a16="http://schemas.microsoft.com/office/drawing/2014/main" id="{CADE5614-2F8F-4E7B-AED0-07DEE006528B}"/>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9" name="Slide Number Placeholder 5">
            <a:extLst>
              <a:ext uri="{FF2B5EF4-FFF2-40B4-BE49-F238E27FC236}">
                <a16:creationId xmlns:a16="http://schemas.microsoft.com/office/drawing/2014/main" id="{C259D227-360F-41E9-B0C9-D6A7486F332A}"/>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158857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Four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9083863"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2" name="Content Placeholder 2">
            <a:extLst>
              <a:ext uri="{FF2B5EF4-FFF2-40B4-BE49-F238E27FC236}">
                <a16:creationId xmlns:a16="http://schemas.microsoft.com/office/drawing/2014/main" id="{65BA79F2-FD03-4FA8-A335-28C51B2FEEC9}"/>
              </a:ext>
            </a:extLst>
          </p:cNvPr>
          <p:cNvSpPr>
            <a:spLocks noGrp="1"/>
          </p:cNvSpPr>
          <p:nvPr>
            <p:ph sz="half" idx="21"/>
          </p:nvPr>
        </p:nvSpPr>
        <p:spPr>
          <a:xfrm>
            <a:off x="6235825"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1" name="Content Placeholder 2">
            <a:extLst>
              <a:ext uri="{FF2B5EF4-FFF2-40B4-BE49-F238E27FC236}">
                <a16:creationId xmlns:a16="http://schemas.microsoft.com/office/drawing/2014/main" id="{B780CFF6-1270-4A92-8741-A0B45708FB10}"/>
              </a:ext>
            </a:extLst>
          </p:cNvPr>
          <p:cNvSpPr>
            <a:spLocks noGrp="1"/>
          </p:cNvSpPr>
          <p:nvPr>
            <p:ph sz="half" idx="22"/>
          </p:nvPr>
        </p:nvSpPr>
        <p:spPr>
          <a:xfrm>
            <a:off x="3387787"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2" name="Content Placeholder 2">
            <a:extLst>
              <a:ext uri="{FF2B5EF4-FFF2-40B4-BE49-F238E27FC236}">
                <a16:creationId xmlns:a16="http://schemas.microsoft.com/office/drawing/2014/main" id="{4CDCEE1B-29F3-4397-96F7-6921DB5D92F1}"/>
              </a:ext>
            </a:extLst>
          </p:cNvPr>
          <p:cNvSpPr>
            <a:spLocks noGrp="1"/>
          </p:cNvSpPr>
          <p:nvPr>
            <p:ph sz="half" idx="23"/>
          </p:nvPr>
        </p:nvSpPr>
        <p:spPr>
          <a:xfrm>
            <a:off x="539749"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Pladsholder til tekst 4">
            <a:extLst>
              <a:ext uri="{FF2B5EF4-FFF2-40B4-BE49-F238E27FC236}">
                <a16:creationId xmlns:a16="http://schemas.microsoft.com/office/drawing/2014/main" id="{8F84772B-8496-4FD9-81FF-31041874A1E5}"/>
              </a:ext>
            </a:extLst>
          </p:cNvPr>
          <p:cNvSpPr>
            <a:spLocks noGrp="1"/>
          </p:cNvSpPr>
          <p:nvPr>
            <p:ph type="body" sz="quarter" idx="18" hasCustomPrompt="1"/>
          </p:nvPr>
        </p:nvSpPr>
        <p:spPr>
          <a:xfrm>
            <a:off x="539750" y="6102000"/>
            <a:ext cx="9483726"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0" name="Slide Number Placeholder 5">
            <a:extLst>
              <a:ext uri="{FF2B5EF4-FFF2-40B4-BE49-F238E27FC236}">
                <a16:creationId xmlns:a16="http://schemas.microsoft.com/office/drawing/2014/main" id="{CF814FC2-2DB5-4AE0-A96E-5BBB8CC70D33}"/>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381682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Five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1" name="Content Placeholder 2">
            <a:extLst>
              <a:ext uri="{FF2B5EF4-FFF2-40B4-BE49-F238E27FC236}">
                <a16:creationId xmlns:a16="http://schemas.microsoft.com/office/drawing/2014/main" id="{B780CFF6-1270-4A92-8741-A0B45708FB10}"/>
              </a:ext>
            </a:extLst>
          </p:cNvPr>
          <p:cNvSpPr>
            <a:spLocks noGrp="1"/>
          </p:cNvSpPr>
          <p:nvPr>
            <p:ph sz="half" idx="22"/>
          </p:nvPr>
        </p:nvSpPr>
        <p:spPr>
          <a:xfrm>
            <a:off x="2816177"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Content Placeholder 2">
            <a:extLst>
              <a:ext uri="{FF2B5EF4-FFF2-40B4-BE49-F238E27FC236}">
                <a16:creationId xmlns:a16="http://schemas.microsoft.com/office/drawing/2014/main" id="{2A747F93-4DB6-442B-83CE-024D95644E22}"/>
              </a:ext>
            </a:extLst>
          </p:cNvPr>
          <p:cNvSpPr>
            <a:spLocks noGrp="1"/>
          </p:cNvSpPr>
          <p:nvPr>
            <p:ph sz="half" idx="23"/>
          </p:nvPr>
        </p:nvSpPr>
        <p:spPr>
          <a:xfrm>
            <a:off x="539749"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8" name="Content Placeholder 2">
            <a:extLst>
              <a:ext uri="{FF2B5EF4-FFF2-40B4-BE49-F238E27FC236}">
                <a16:creationId xmlns:a16="http://schemas.microsoft.com/office/drawing/2014/main" id="{E6296910-B416-47DB-9BF8-C98707B32C44}"/>
              </a:ext>
            </a:extLst>
          </p:cNvPr>
          <p:cNvSpPr>
            <a:spLocks noGrp="1"/>
          </p:cNvSpPr>
          <p:nvPr>
            <p:ph sz="half" idx="24"/>
          </p:nvPr>
        </p:nvSpPr>
        <p:spPr>
          <a:xfrm>
            <a:off x="5092606"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3" name="Content Placeholder 2">
            <a:extLst>
              <a:ext uri="{FF2B5EF4-FFF2-40B4-BE49-F238E27FC236}">
                <a16:creationId xmlns:a16="http://schemas.microsoft.com/office/drawing/2014/main" id="{CB05F6D6-0881-4AA2-8968-65028435D370}"/>
              </a:ext>
            </a:extLst>
          </p:cNvPr>
          <p:cNvSpPr>
            <a:spLocks noGrp="1"/>
          </p:cNvSpPr>
          <p:nvPr>
            <p:ph sz="half" idx="25"/>
          </p:nvPr>
        </p:nvSpPr>
        <p:spPr>
          <a:xfrm>
            <a:off x="7369035"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4" name="Content Placeholder 2">
            <a:extLst>
              <a:ext uri="{FF2B5EF4-FFF2-40B4-BE49-F238E27FC236}">
                <a16:creationId xmlns:a16="http://schemas.microsoft.com/office/drawing/2014/main" id="{53DE68EE-1CC1-40E6-BF93-25853579F688}"/>
              </a:ext>
            </a:extLst>
          </p:cNvPr>
          <p:cNvSpPr>
            <a:spLocks noGrp="1"/>
          </p:cNvSpPr>
          <p:nvPr>
            <p:ph sz="half" idx="26"/>
          </p:nvPr>
        </p:nvSpPr>
        <p:spPr>
          <a:xfrm>
            <a:off x="9645463"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4" name="Pladsholder til tekst 4">
            <a:extLst>
              <a:ext uri="{FF2B5EF4-FFF2-40B4-BE49-F238E27FC236}">
                <a16:creationId xmlns:a16="http://schemas.microsoft.com/office/drawing/2014/main" id="{C07519B2-88ED-4FAB-AC68-9B196700937F}"/>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6B433809-62F1-4C59-BF7D-FDED709DFE1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51921057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163406-5D68-413D-AFDF-90D68FD02AB8}"/>
              </a:ext>
            </a:extLst>
          </p:cNvPr>
          <p:cNvSpPr>
            <a:spLocks noGrp="1"/>
          </p:cNvSpPr>
          <p:nvPr>
            <p:ph type="title"/>
          </p:nvPr>
        </p:nvSpPr>
        <p:spPr>
          <a:xfrm>
            <a:off x="539749" y="539750"/>
            <a:ext cx="9213851" cy="332399"/>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0AFFE85-39C0-4335-A66F-8029022AA9A6}"/>
              </a:ext>
            </a:extLst>
          </p:cNvPr>
          <p:cNvSpPr>
            <a:spLocks noGrp="1"/>
          </p:cNvSpPr>
          <p:nvPr>
            <p:ph type="body" idx="1"/>
          </p:nvPr>
        </p:nvSpPr>
        <p:spPr>
          <a:xfrm>
            <a:off x="539749" y="1142150"/>
            <a:ext cx="9213851" cy="4691914"/>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5">
            <a:extLst>
              <a:ext uri="{FF2B5EF4-FFF2-40B4-BE49-F238E27FC236}">
                <a16:creationId xmlns:a16="http://schemas.microsoft.com/office/drawing/2014/main" id="{C42D07B5-4BF6-4499-8E0F-9D762B6DEEF8}"/>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pic>
        <p:nvPicPr>
          <p:cNvPr id="8" name="Logo">
            <a:extLst>
              <a:ext uri="{FF2B5EF4-FFF2-40B4-BE49-F238E27FC236}">
                <a16:creationId xmlns:a16="http://schemas.microsoft.com/office/drawing/2014/main" id="{34F9AA81-9D35-4E0D-9E78-3F5C44655638}"/>
              </a:ext>
            </a:extLst>
          </p:cNvPr>
          <p:cNvPicPr>
            <a:picLocks noChangeAspect="1"/>
          </p:cNvPicPr>
          <p:nvPr/>
        </p:nvPicPr>
        <p:blipFill>
          <a:blip>
            <a:extLst>
              <a:ext uri="{96DAC541-7B7A-43D3-8B79-37D633B846F1}">
                <asvg:svgBlip xmlns:asvg="http://schemas.microsoft.com/office/drawing/2016/SVG/main" r:embed="rId38"/>
              </a:ext>
            </a:extLst>
          </a:blip>
          <a:stretch>
            <a:fillRect/>
          </a:stretch>
        </p:blipFill>
        <p:spPr>
          <a:xfrm>
            <a:off x="10210663" y="524930"/>
            <a:ext cx="1440000" cy="281496"/>
          </a:xfrm>
          <a:prstGeom prst="rect">
            <a:avLst/>
          </a:prstGeom>
        </p:spPr>
      </p:pic>
      <p:sp>
        <p:nvSpPr>
          <p:cNvPr id="9" name="ExternalLogo" hidden="1">
            <a:extLst>
              <a:ext uri="{FF2B5EF4-FFF2-40B4-BE49-F238E27FC236}">
                <a16:creationId xmlns:a16="http://schemas.microsoft.com/office/drawing/2014/main" id="{48088308-7A9E-4E84-BCA0-2394FBDDB9C5}"/>
              </a:ext>
            </a:extLst>
          </p:cNvPr>
          <p:cNvSpPr/>
          <p:nvPr/>
        </p:nvSpPr>
        <p:spPr>
          <a:xfrm>
            <a:off x="10023475" y="610200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9471558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Lst>
  <p:hf sldNum="0" hdr="0" ftr="0" dt="0"/>
  <p:txStyles>
    <p:titleStyle>
      <a:lvl1pPr algn="l" defTabSz="914400" rtl="0" eaLnBrk="1" latinLnBrk="0" hangingPunct="1">
        <a:lnSpc>
          <a:spcPct val="90000"/>
        </a:lnSpc>
        <a:spcBef>
          <a:spcPct val="0"/>
        </a:spcBef>
        <a:buNone/>
        <a:defRPr sz="2400" b="1" kern="1200">
          <a:solidFill>
            <a:srgbClr val="3F1A01"/>
          </a:solidFill>
          <a:latin typeface="+mj-lt"/>
          <a:ea typeface="+mj-ea"/>
          <a:cs typeface="+mj-cs"/>
        </a:defRPr>
      </a:lvl1pPr>
    </p:titleStyle>
    <p:body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340">
          <p15:clr>
            <a:srgbClr val="F26B43"/>
          </p15:clr>
        </p15:guide>
        <p15:guide id="4" pos="767">
          <p15:clr>
            <a:srgbClr val="F26B43"/>
          </p15:clr>
        </p15:guide>
        <p15:guide id="5" pos="937">
          <p15:clr>
            <a:srgbClr val="F26B43"/>
          </p15:clr>
        </p15:guide>
        <p15:guide id="6" pos="1365">
          <p15:clr>
            <a:srgbClr val="F26B43"/>
          </p15:clr>
        </p15:guide>
        <p15:guide id="7" pos="1535">
          <p15:clr>
            <a:srgbClr val="F26B43"/>
          </p15:clr>
        </p15:guide>
        <p15:guide id="8" pos="1962">
          <p15:clr>
            <a:srgbClr val="F26B43"/>
          </p15:clr>
        </p15:guide>
        <p15:guide id="9" pos="2132">
          <p15:clr>
            <a:srgbClr val="F26B43"/>
          </p15:clr>
        </p15:guide>
        <p15:guide id="10" pos="2560">
          <p15:clr>
            <a:srgbClr val="F26B43"/>
          </p15:clr>
        </p15:guide>
        <p15:guide id="11" pos="2730">
          <p15:clr>
            <a:srgbClr val="F26B43"/>
          </p15:clr>
        </p15:guide>
        <p15:guide id="12" pos="3157">
          <p15:clr>
            <a:srgbClr val="F26B43"/>
          </p15:clr>
        </p15:guide>
        <p15:guide id="13" pos="3327">
          <p15:clr>
            <a:srgbClr val="F26B43"/>
          </p15:clr>
        </p15:guide>
        <p15:guide id="14" pos="3754">
          <p15:clr>
            <a:srgbClr val="F26B43"/>
          </p15:clr>
        </p15:guide>
        <p15:guide id="15" pos="3925">
          <p15:clr>
            <a:srgbClr val="F26B43"/>
          </p15:clr>
        </p15:guide>
        <p15:guide id="16" pos="4352">
          <p15:clr>
            <a:srgbClr val="F26B43"/>
          </p15:clr>
        </p15:guide>
        <p15:guide id="17" pos="4522">
          <p15:clr>
            <a:srgbClr val="F26B43"/>
          </p15:clr>
        </p15:guide>
        <p15:guide id="18" pos="4949">
          <p15:clr>
            <a:srgbClr val="F26B43"/>
          </p15:clr>
        </p15:guide>
        <p15:guide id="19" pos="5120">
          <p15:clr>
            <a:srgbClr val="F26B43"/>
          </p15:clr>
        </p15:guide>
        <p15:guide id="20" pos="5547">
          <p15:clr>
            <a:srgbClr val="F26B43"/>
          </p15:clr>
        </p15:guide>
        <p15:guide id="21" pos="5717">
          <p15:clr>
            <a:srgbClr val="F26B43"/>
          </p15:clr>
        </p15:guide>
        <p15:guide id="22" pos="6144">
          <p15:clr>
            <a:srgbClr val="F26B43"/>
          </p15:clr>
        </p15:guide>
        <p15:guide id="23" pos="6314">
          <p15:clr>
            <a:srgbClr val="F26B43"/>
          </p15:clr>
        </p15:guide>
        <p15:guide id="24" pos="6742">
          <p15:clr>
            <a:srgbClr val="F26B43"/>
          </p15:clr>
        </p15:guide>
        <p15:guide id="25" pos="6912">
          <p15:clr>
            <a:srgbClr val="F26B43"/>
          </p15:clr>
        </p15:guide>
        <p15:guide id="26" pos="7339">
          <p15:clr>
            <a:srgbClr val="F26B43"/>
          </p15:clr>
        </p15:guide>
        <p15:guide id="27" orient="horz">
          <p15:clr>
            <a:srgbClr val="F26B43"/>
          </p15:clr>
        </p15:guide>
        <p15:guide id="28" orient="horz" pos="4320">
          <p15:clr>
            <a:srgbClr val="F26B43"/>
          </p15:clr>
        </p15:guide>
        <p15:guide id="29" orient="horz" pos="340">
          <p15:clr>
            <a:srgbClr val="F26B43"/>
          </p15:clr>
        </p15:guide>
        <p15:guide id="32" orient="horz" pos="3675">
          <p15:clr>
            <a:srgbClr val="F26B43"/>
          </p15:clr>
        </p15:guide>
        <p15:guide id="33" orient="horz" pos="3793">
          <p15:clr>
            <a:srgbClr val="F26B43"/>
          </p15:clr>
        </p15:guide>
        <p15:guide id="34" orient="horz" pos="4235">
          <p15:clr>
            <a:srgbClr val="F26B43"/>
          </p15:clr>
        </p15:guide>
        <p15:guide id="36" orient="horz" pos="504">
          <p15:clr>
            <a:srgbClr val="F26B43"/>
          </p15:clr>
        </p15:guide>
        <p15:guide id="37" orient="horz" pos="720">
          <p15:clr>
            <a:srgbClr val="F26B43"/>
          </p15:clr>
        </p15:guide>
        <p15:guide id="38" orient="horz" pos="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38654-6B0A-0B79-3DA2-79F60858AB7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ED0BB15-1700-4F32-73D4-0166606E209D}"/>
              </a:ext>
            </a:extLst>
          </p:cNvPr>
          <p:cNvSpPr>
            <a:spLocks noGrp="1"/>
          </p:cNvSpPr>
          <p:nvPr>
            <p:ph type="body" sz="quarter" idx="17"/>
          </p:nvPr>
        </p:nvSpPr>
        <p:spPr>
          <a:xfrm>
            <a:off x="565832" y="180144"/>
            <a:ext cx="9213851" cy="266676"/>
          </a:xfrm>
        </p:spPr>
        <p:txBody>
          <a:bodyPr/>
          <a:lstStyle/>
          <a:p>
            <a:r>
              <a:rPr lang="en-GB" dirty="0"/>
              <a:t>Schizophrenia – Aetiology and neurobiology </a:t>
            </a:r>
          </a:p>
        </p:txBody>
      </p:sp>
      <p:sp>
        <p:nvSpPr>
          <p:cNvPr id="3" name="Title 2">
            <a:extLst>
              <a:ext uri="{FF2B5EF4-FFF2-40B4-BE49-F238E27FC236}">
                <a16:creationId xmlns:a16="http://schemas.microsoft.com/office/drawing/2014/main" id="{CAA3CD81-97A3-9548-AF06-A9CA734C5ED5}"/>
              </a:ext>
            </a:extLst>
          </p:cNvPr>
          <p:cNvSpPr>
            <a:spLocks noGrp="1"/>
          </p:cNvSpPr>
          <p:nvPr>
            <p:ph type="title"/>
          </p:nvPr>
        </p:nvSpPr>
        <p:spPr>
          <a:xfrm>
            <a:off x="529543" y="483877"/>
            <a:ext cx="10318751" cy="332399"/>
          </a:xfrm>
        </p:spPr>
        <p:txBody>
          <a:bodyPr/>
          <a:lstStyle/>
          <a:p>
            <a:r>
              <a:rPr lang="en-GB"/>
              <a:t>Muscarinic neurotransmission in schizophrenia</a:t>
            </a:r>
          </a:p>
        </p:txBody>
      </p:sp>
      <p:sp>
        <p:nvSpPr>
          <p:cNvPr id="4" name="Content Placeholder 3">
            <a:extLst>
              <a:ext uri="{FF2B5EF4-FFF2-40B4-BE49-F238E27FC236}">
                <a16:creationId xmlns:a16="http://schemas.microsoft.com/office/drawing/2014/main" id="{264109F9-8F0D-2423-2200-C9A3D97453BC}"/>
              </a:ext>
            </a:extLst>
          </p:cNvPr>
          <p:cNvSpPr>
            <a:spLocks noGrp="1"/>
          </p:cNvSpPr>
          <p:nvPr>
            <p:ph idx="19"/>
          </p:nvPr>
        </p:nvSpPr>
        <p:spPr>
          <a:xfrm>
            <a:off x="529542" y="1405288"/>
            <a:ext cx="7000344" cy="4792311"/>
          </a:xfrm>
        </p:spPr>
        <p:txBody>
          <a:bodyPr/>
          <a:lstStyle/>
          <a:p>
            <a:pPr marL="0" indent="0">
              <a:spcBef>
                <a:spcPts val="600"/>
              </a:spcBef>
              <a:buNone/>
            </a:pPr>
            <a:r>
              <a:rPr lang="en-GB" sz="1550" b="1" dirty="0"/>
              <a:t>Muscarinic system and schizophrenia</a:t>
            </a:r>
          </a:p>
          <a:p>
            <a:pPr>
              <a:spcBef>
                <a:spcPts val="600"/>
              </a:spcBef>
            </a:pPr>
            <a:r>
              <a:rPr lang="en-GB" sz="1550" dirty="0"/>
              <a:t>The muscarinic system projects from the basal forebrain and brainstem regions to multiple brain regions implicated in the neurobiology of schizophrenia, including the basal ganglia and frontal and temporal cortices</a:t>
            </a:r>
            <a:r>
              <a:rPr lang="en-GB" sz="1550" baseline="30000" dirty="0"/>
              <a:t>1-3</a:t>
            </a:r>
          </a:p>
          <a:p>
            <a:pPr>
              <a:spcBef>
                <a:spcPts val="600"/>
              </a:spcBef>
            </a:pPr>
            <a:r>
              <a:rPr lang="en-GB" sz="1550" dirty="0"/>
              <a:t>Meta-analytic findings show </a:t>
            </a:r>
            <a:r>
              <a:rPr lang="en-GB" sz="1550" b="1" dirty="0"/>
              <a:t>reduced cortical and subcortical muscarinic receptors</a:t>
            </a:r>
            <a:r>
              <a:rPr lang="en-GB" sz="1550" dirty="0"/>
              <a:t>, particularly M</a:t>
            </a:r>
            <a:r>
              <a:rPr lang="en-GB" sz="1550" baseline="-25000" dirty="0"/>
              <a:t>1</a:t>
            </a:r>
            <a:r>
              <a:rPr lang="en-GB" sz="1550" dirty="0"/>
              <a:t>/M</a:t>
            </a:r>
            <a:r>
              <a:rPr lang="en-GB" sz="1550" baseline="-25000" dirty="0"/>
              <a:t>4</a:t>
            </a:r>
            <a:r>
              <a:rPr lang="en-GB" sz="1550" dirty="0"/>
              <a:t> subtypes in the striatum, hippocampus, and </a:t>
            </a:r>
            <a:r>
              <a:rPr lang="en-GB" sz="1550" dirty="0" err="1"/>
              <a:t>fronto</a:t>
            </a:r>
            <a:r>
              <a:rPr lang="en-GB" sz="1550" dirty="0"/>
              <a:t>-cingulate cortex post-mortem</a:t>
            </a:r>
            <a:r>
              <a:rPr lang="en-GB" sz="1550" baseline="30000" dirty="0"/>
              <a:t>4</a:t>
            </a:r>
          </a:p>
          <a:p>
            <a:pPr>
              <a:spcBef>
                <a:spcPts val="600"/>
              </a:spcBef>
            </a:pPr>
            <a:r>
              <a:rPr lang="en-GB" sz="1550" dirty="0"/>
              <a:t>Studies in healthy volunteers show that centrally acting antimuscarinic drugs can induce psychotic and negative symptoms as well as cognitive impairments, providing evidence that perturbations in the muscarinic system could lead to symptoms similar to schizophrenia</a:t>
            </a:r>
            <a:r>
              <a:rPr lang="en-GB" sz="1550" baseline="30000" dirty="0"/>
              <a:t>1</a:t>
            </a:r>
          </a:p>
          <a:p>
            <a:pPr>
              <a:spcBef>
                <a:spcPts val="600"/>
              </a:spcBef>
            </a:pPr>
            <a:r>
              <a:rPr lang="en-GB" sz="1550" dirty="0"/>
              <a:t>A medicine combining xanomeline and trospium chloride (called </a:t>
            </a:r>
            <a:r>
              <a:rPr lang="en-GB" sz="1550" dirty="0" err="1"/>
              <a:t>KarXT</a:t>
            </a:r>
            <a:r>
              <a:rPr lang="en-GB" sz="1550" dirty="0"/>
              <a:t> or </a:t>
            </a:r>
            <a:r>
              <a:rPr lang="en-GB" sz="1550" dirty="0" err="1"/>
              <a:t>Cobenfy</a:t>
            </a:r>
            <a:r>
              <a:rPr lang="en-GB" sz="1550" dirty="0"/>
              <a:t>™) has been shown to be effective for acute schizophrenia and has recently been approved in some countries.</a:t>
            </a:r>
            <a:r>
              <a:rPr lang="en-GB" sz="1550" baseline="30000" dirty="0"/>
              <a:t>5</a:t>
            </a:r>
            <a:r>
              <a:rPr lang="en-GB" sz="1550" dirty="0"/>
              <a:t> As xanomeline is a centrally acting muscarinic M1 and M4 agonist, this provides evidence that targeting the muscarinic system is a viable therapeutic strategy</a:t>
            </a:r>
            <a:r>
              <a:rPr lang="en-GB" sz="1550" baseline="30000" dirty="0"/>
              <a:t>5</a:t>
            </a:r>
            <a:endParaRPr lang="en-GB" sz="1550" dirty="0"/>
          </a:p>
          <a:p>
            <a:pPr>
              <a:spcBef>
                <a:spcPts val="600"/>
              </a:spcBef>
            </a:pPr>
            <a:r>
              <a:rPr lang="en-GB" sz="1550" dirty="0"/>
              <a:t>Trospium is a peripherally restricted antimuscarinic designed to reduce the peripheral pro-cholinergic side effects of xanomeline</a:t>
            </a:r>
            <a:r>
              <a:rPr lang="en-GB" sz="1550" baseline="30000" dirty="0"/>
              <a:t>5</a:t>
            </a:r>
            <a:r>
              <a:rPr lang="en-GB" sz="1550" dirty="0"/>
              <a:t> </a:t>
            </a:r>
            <a:endParaRPr lang="en-GB" sz="1550" b="1" dirty="0"/>
          </a:p>
          <a:p>
            <a:pPr>
              <a:spcBef>
                <a:spcPts val="600"/>
              </a:spcBef>
            </a:pPr>
            <a:endParaRPr lang="en-GB" sz="1550" dirty="0"/>
          </a:p>
          <a:p>
            <a:pPr marL="0" indent="0">
              <a:buNone/>
            </a:pPr>
            <a:endParaRPr lang="en-GB" sz="1550" b="1" dirty="0">
              <a:solidFill>
                <a:schemeClr val="tx1"/>
              </a:solidFill>
            </a:endParaRPr>
          </a:p>
          <a:p>
            <a:endParaRPr lang="en-GB" sz="1550" dirty="0"/>
          </a:p>
        </p:txBody>
      </p:sp>
      <p:sp>
        <p:nvSpPr>
          <p:cNvPr id="5" name="Text Placeholder 4">
            <a:extLst>
              <a:ext uri="{FF2B5EF4-FFF2-40B4-BE49-F238E27FC236}">
                <a16:creationId xmlns:a16="http://schemas.microsoft.com/office/drawing/2014/main" id="{FB29EE02-C140-7E9A-F83A-933EB903D1DA}"/>
              </a:ext>
            </a:extLst>
          </p:cNvPr>
          <p:cNvSpPr>
            <a:spLocks noGrp="1"/>
          </p:cNvSpPr>
          <p:nvPr>
            <p:ph type="body" sz="quarter" idx="18"/>
          </p:nvPr>
        </p:nvSpPr>
        <p:spPr/>
        <p:txBody>
          <a:bodyPr/>
          <a:lstStyle/>
          <a:p>
            <a:r>
              <a:rPr lang="fr-FR" dirty="0" err="1"/>
              <a:t>Ch</a:t>
            </a:r>
            <a:r>
              <a:rPr lang="fr-FR" dirty="0"/>
              <a:t>=</a:t>
            </a:r>
            <a:r>
              <a:rPr lang="fr-FR" dirty="0" err="1"/>
              <a:t>cholinergic</a:t>
            </a:r>
            <a:endParaRPr lang="fr-FR" dirty="0"/>
          </a:p>
          <a:p>
            <a:r>
              <a:rPr lang="fr-FR" dirty="0"/>
              <a:t>1. </a:t>
            </a:r>
            <a:r>
              <a:rPr lang="fr-FR" dirty="0" err="1"/>
              <a:t>McCutcheon</a:t>
            </a:r>
            <a:r>
              <a:rPr lang="fr-FR" dirty="0"/>
              <a:t> et al. Lancet Psychiatry 2024;11:554–565; 2. Wang et al. Schizophr Bull 2024;50:545–556; 3. Luo et al. Schizophr Bull 2023;49:1554–1567; </a:t>
            </a:r>
            <a:br>
              <a:rPr lang="fr-FR" dirty="0"/>
            </a:br>
            <a:r>
              <a:rPr lang="fr-FR" dirty="0"/>
              <a:t>4. Saint-Georges et al. Mol Psychiatry 2025;30:3301–3315; </a:t>
            </a:r>
            <a:r>
              <a:rPr lang="en-US" dirty="0"/>
              <a:t>5. Paul &amp; Yohn. Neurotherapeutics 2026; 23:e00839</a:t>
            </a:r>
            <a:endParaRPr lang="fr-FR" dirty="0"/>
          </a:p>
        </p:txBody>
      </p:sp>
      <p:sp>
        <p:nvSpPr>
          <p:cNvPr id="8" name="Rectangle: Rounded Corners 7">
            <a:extLst>
              <a:ext uri="{FF2B5EF4-FFF2-40B4-BE49-F238E27FC236}">
                <a16:creationId xmlns:a16="http://schemas.microsoft.com/office/drawing/2014/main" id="{B142B143-2038-6EF1-644C-521B408B9B0A}"/>
              </a:ext>
            </a:extLst>
          </p:cNvPr>
          <p:cNvSpPr/>
          <p:nvPr/>
        </p:nvSpPr>
        <p:spPr>
          <a:xfrm>
            <a:off x="529542" y="866456"/>
            <a:ext cx="8266113" cy="374571"/>
          </a:xfrm>
          <a:prstGeom prst="roundRect">
            <a:avLst/>
          </a:prstGeom>
          <a:solidFill>
            <a:schemeClr val="accent4">
              <a:lumMod val="40000"/>
              <a:lumOff val="60000"/>
            </a:schemeClr>
          </a:solidFill>
        </p:spPr>
        <p:txBody>
          <a:bodyPr wrap="square">
            <a:spAutoFit/>
          </a:bodyPr>
          <a:lstStyle/>
          <a:p>
            <a:pPr algn="ctr"/>
            <a:r>
              <a:rPr lang="en-US" sz="1600">
                <a:solidFill>
                  <a:srgbClr val="3F1A01"/>
                </a:solidFill>
              </a:rPr>
              <a:t>Various studies highlight the potential role of muscarinic systems in schizophrenia</a:t>
            </a:r>
          </a:p>
        </p:txBody>
      </p:sp>
      <p:sp>
        <p:nvSpPr>
          <p:cNvPr id="109" name="Content Placeholder 6">
            <a:extLst>
              <a:ext uri="{FF2B5EF4-FFF2-40B4-BE49-F238E27FC236}">
                <a16:creationId xmlns:a16="http://schemas.microsoft.com/office/drawing/2014/main" id="{B8261062-D67D-C0FA-A410-2909FCC1B399}"/>
              </a:ext>
            </a:extLst>
          </p:cNvPr>
          <p:cNvSpPr txBox="1">
            <a:spLocks/>
          </p:cNvSpPr>
          <p:nvPr/>
        </p:nvSpPr>
        <p:spPr>
          <a:xfrm>
            <a:off x="7727489" y="1405288"/>
            <a:ext cx="3923174" cy="3217259"/>
          </a:xfrm>
          <a:prstGeom prst="rect">
            <a:avLst/>
          </a:prstGeom>
        </p:spPr>
        <p:txBody>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dirty="0"/>
              <a:t>Cholinergic projections in the central nervous system</a:t>
            </a:r>
            <a:r>
              <a:rPr lang="en-US" b="1" baseline="30000" dirty="0"/>
              <a:t>3</a:t>
            </a:r>
            <a:endParaRPr lang="en-GB" b="1" dirty="0"/>
          </a:p>
          <a:p>
            <a:endParaRPr lang="en-GB" dirty="0"/>
          </a:p>
        </p:txBody>
      </p:sp>
      <p:grpSp>
        <p:nvGrpSpPr>
          <p:cNvPr id="110" name="Group 109">
            <a:extLst>
              <a:ext uri="{FF2B5EF4-FFF2-40B4-BE49-F238E27FC236}">
                <a16:creationId xmlns:a16="http://schemas.microsoft.com/office/drawing/2014/main" id="{7320CA04-620D-28F2-82B1-9D2A61A27102}"/>
              </a:ext>
            </a:extLst>
          </p:cNvPr>
          <p:cNvGrpSpPr/>
          <p:nvPr/>
        </p:nvGrpSpPr>
        <p:grpSpPr>
          <a:xfrm>
            <a:off x="7825293" y="2107027"/>
            <a:ext cx="3920781" cy="2703733"/>
            <a:chOff x="7825293" y="2665827"/>
            <a:chExt cx="3920781" cy="2703733"/>
          </a:xfrm>
        </p:grpSpPr>
        <p:pic>
          <p:nvPicPr>
            <p:cNvPr id="111" name="Picture 110">
              <a:extLst>
                <a:ext uri="{FF2B5EF4-FFF2-40B4-BE49-F238E27FC236}">
                  <a16:creationId xmlns:a16="http://schemas.microsoft.com/office/drawing/2014/main" id="{61DA45C2-A940-859A-819E-5EA25C795D7F}"/>
                </a:ext>
              </a:extLst>
            </p:cNvPr>
            <p:cNvPicPr>
              <a:picLocks noChangeAspect="1"/>
            </p:cNvPicPr>
            <p:nvPr/>
          </p:nvPicPr>
          <p:blipFill>
            <a:blip r:embed="rId3">
              <a:alphaModFix amt="35000"/>
            </a:blip>
            <a:stretch>
              <a:fillRect/>
            </a:stretch>
          </p:blipFill>
          <p:spPr>
            <a:xfrm>
              <a:off x="8150943" y="2959730"/>
              <a:ext cx="3051253" cy="2409830"/>
            </a:xfrm>
            <a:prstGeom prst="rect">
              <a:avLst/>
            </a:prstGeom>
          </p:spPr>
        </p:pic>
        <p:sp>
          <p:nvSpPr>
            <p:cNvPr id="114" name="Freeform: Shape 113">
              <a:extLst>
                <a:ext uri="{FF2B5EF4-FFF2-40B4-BE49-F238E27FC236}">
                  <a16:creationId xmlns:a16="http://schemas.microsoft.com/office/drawing/2014/main" id="{64D30198-4FCE-7A79-5909-EEB67CCCFE68}"/>
                </a:ext>
              </a:extLst>
            </p:cNvPr>
            <p:cNvSpPr/>
            <p:nvPr/>
          </p:nvSpPr>
          <p:spPr>
            <a:xfrm rot="12270627">
              <a:off x="9437003" y="3784226"/>
              <a:ext cx="503879" cy="350209"/>
            </a:xfrm>
            <a:custGeom>
              <a:avLst/>
              <a:gdLst>
                <a:gd name="csX0" fmla="*/ 167592 w 496335"/>
                <a:gd name="csY0" fmla="*/ 71226 h 312918"/>
                <a:gd name="csX1" fmla="*/ 274748 w 496335"/>
                <a:gd name="csY1" fmla="*/ 17251 h 312918"/>
                <a:gd name="csX2" fmla="*/ 404130 w 496335"/>
                <a:gd name="csY2" fmla="*/ 5345 h 312918"/>
                <a:gd name="csX3" fmla="*/ 494617 w 496335"/>
                <a:gd name="csY3" fmla="*/ 96626 h 312918"/>
                <a:gd name="csX4" fmla="*/ 454930 w 496335"/>
                <a:gd name="csY4" fmla="*/ 224420 h 312918"/>
                <a:gd name="csX5" fmla="*/ 351742 w 496335"/>
                <a:gd name="csY5" fmla="*/ 310145 h 312918"/>
                <a:gd name="csX6" fmla="*/ 138223 w 496335"/>
                <a:gd name="csY6" fmla="*/ 284745 h 312918"/>
                <a:gd name="csX7" fmla="*/ 7255 w 496335"/>
                <a:gd name="csY7" fmla="*/ 213307 h 312918"/>
                <a:gd name="csX8" fmla="*/ 28686 w 496335"/>
                <a:gd name="csY8" fmla="*/ 108532 h 312918"/>
                <a:gd name="csX9" fmla="*/ 167592 w 496335"/>
                <a:gd name="csY9" fmla="*/ 71226 h 312918"/>
                <a:gd name="csX0" fmla="*/ 160337 w 489080"/>
                <a:gd name="csY0" fmla="*/ 71226 h 312918"/>
                <a:gd name="csX1" fmla="*/ 267493 w 489080"/>
                <a:gd name="csY1" fmla="*/ 17251 h 312918"/>
                <a:gd name="csX2" fmla="*/ 396875 w 489080"/>
                <a:gd name="csY2" fmla="*/ 5345 h 312918"/>
                <a:gd name="csX3" fmla="*/ 487362 w 489080"/>
                <a:gd name="csY3" fmla="*/ 96626 h 312918"/>
                <a:gd name="csX4" fmla="*/ 447675 w 489080"/>
                <a:gd name="csY4" fmla="*/ 224420 h 312918"/>
                <a:gd name="csX5" fmla="*/ 344487 w 489080"/>
                <a:gd name="csY5" fmla="*/ 310145 h 312918"/>
                <a:gd name="csX6" fmla="*/ 130968 w 489080"/>
                <a:gd name="csY6" fmla="*/ 284745 h 312918"/>
                <a:gd name="csX7" fmla="*/ 0 w 489080"/>
                <a:gd name="csY7" fmla="*/ 213307 h 312918"/>
                <a:gd name="csX8" fmla="*/ 160337 w 489080"/>
                <a:gd name="csY8" fmla="*/ 71226 h 312918"/>
                <a:gd name="csX0" fmla="*/ 160466 w 489209"/>
                <a:gd name="csY0" fmla="*/ 71226 h 312918"/>
                <a:gd name="csX1" fmla="*/ 267622 w 489209"/>
                <a:gd name="csY1" fmla="*/ 17251 h 312918"/>
                <a:gd name="csX2" fmla="*/ 397004 w 489209"/>
                <a:gd name="csY2" fmla="*/ 5345 h 312918"/>
                <a:gd name="csX3" fmla="*/ 487491 w 489209"/>
                <a:gd name="csY3" fmla="*/ 96626 h 312918"/>
                <a:gd name="csX4" fmla="*/ 447804 w 489209"/>
                <a:gd name="csY4" fmla="*/ 224420 h 312918"/>
                <a:gd name="csX5" fmla="*/ 344616 w 489209"/>
                <a:gd name="csY5" fmla="*/ 310145 h 312918"/>
                <a:gd name="csX6" fmla="*/ 131097 w 489209"/>
                <a:gd name="csY6" fmla="*/ 284745 h 312918"/>
                <a:gd name="csX7" fmla="*/ 129 w 489209"/>
                <a:gd name="csY7" fmla="*/ 213307 h 312918"/>
                <a:gd name="csX8" fmla="*/ 160466 w 489209"/>
                <a:gd name="csY8" fmla="*/ 71226 h 312918"/>
                <a:gd name="csX0" fmla="*/ 160466 w 489209"/>
                <a:gd name="csY0" fmla="*/ 71226 h 312918"/>
                <a:gd name="csX1" fmla="*/ 267622 w 489209"/>
                <a:gd name="csY1" fmla="*/ 17251 h 312918"/>
                <a:gd name="csX2" fmla="*/ 397004 w 489209"/>
                <a:gd name="csY2" fmla="*/ 5345 h 312918"/>
                <a:gd name="csX3" fmla="*/ 487491 w 489209"/>
                <a:gd name="csY3" fmla="*/ 96626 h 312918"/>
                <a:gd name="csX4" fmla="*/ 447804 w 489209"/>
                <a:gd name="csY4" fmla="*/ 224420 h 312918"/>
                <a:gd name="csX5" fmla="*/ 344616 w 489209"/>
                <a:gd name="csY5" fmla="*/ 310145 h 312918"/>
                <a:gd name="csX6" fmla="*/ 131097 w 489209"/>
                <a:gd name="csY6" fmla="*/ 284745 h 312918"/>
                <a:gd name="csX7" fmla="*/ 129 w 489209"/>
                <a:gd name="csY7" fmla="*/ 213307 h 312918"/>
                <a:gd name="csX8" fmla="*/ 160466 w 489209"/>
                <a:gd name="csY8" fmla="*/ 71226 h 312918"/>
                <a:gd name="csX0" fmla="*/ 160466 w 489209"/>
                <a:gd name="csY0" fmla="*/ 71226 h 312918"/>
                <a:gd name="csX1" fmla="*/ 267622 w 489209"/>
                <a:gd name="csY1" fmla="*/ 17251 h 312918"/>
                <a:gd name="csX2" fmla="*/ 397004 w 489209"/>
                <a:gd name="csY2" fmla="*/ 5345 h 312918"/>
                <a:gd name="csX3" fmla="*/ 487491 w 489209"/>
                <a:gd name="csY3" fmla="*/ 96626 h 312918"/>
                <a:gd name="csX4" fmla="*/ 447804 w 489209"/>
                <a:gd name="csY4" fmla="*/ 224420 h 312918"/>
                <a:gd name="csX5" fmla="*/ 344616 w 489209"/>
                <a:gd name="csY5" fmla="*/ 310145 h 312918"/>
                <a:gd name="csX6" fmla="*/ 131097 w 489209"/>
                <a:gd name="csY6" fmla="*/ 284745 h 312918"/>
                <a:gd name="csX7" fmla="*/ 129 w 489209"/>
                <a:gd name="csY7" fmla="*/ 213307 h 312918"/>
                <a:gd name="csX8" fmla="*/ 160466 w 489209"/>
                <a:gd name="csY8" fmla="*/ 71226 h 312918"/>
                <a:gd name="csX0" fmla="*/ 160466 w 489209"/>
                <a:gd name="csY0" fmla="*/ 66227 h 307919"/>
                <a:gd name="csX1" fmla="*/ 397004 w 489209"/>
                <a:gd name="csY1" fmla="*/ 346 h 307919"/>
                <a:gd name="csX2" fmla="*/ 487491 w 489209"/>
                <a:gd name="csY2" fmla="*/ 91627 h 307919"/>
                <a:gd name="csX3" fmla="*/ 447804 w 489209"/>
                <a:gd name="csY3" fmla="*/ 219421 h 307919"/>
                <a:gd name="csX4" fmla="*/ 344616 w 489209"/>
                <a:gd name="csY4" fmla="*/ 305146 h 307919"/>
                <a:gd name="csX5" fmla="*/ 131097 w 489209"/>
                <a:gd name="csY5" fmla="*/ 279746 h 307919"/>
                <a:gd name="csX6" fmla="*/ 129 w 489209"/>
                <a:gd name="csY6" fmla="*/ 208308 h 307919"/>
                <a:gd name="csX7" fmla="*/ 160466 w 489209"/>
                <a:gd name="csY7" fmla="*/ 66227 h 307919"/>
                <a:gd name="csX0" fmla="*/ 160466 w 489209"/>
                <a:gd name="csY0" fmla="*/ 66227 h 305194"/>
                <a:gd name="csX1" fmla="*/ 397004 w 489209"/>
                <a:gd name="csY1" fmla="*/ 346 h 305194"/>
                <a:gd name="csX2" fmla="*/ 487491 w 489209"/>
                <a:gd name="csY2" fmla="*/ 91627 h 305194"/>
                <a:gd name="csX3" fmla="*/ 447804 w 489209"/>
                <a:gd name="csY3" fmla="*/ 219421 h 305194"/>
                <a:gd name="csX4" fmla="*/ 344616 w 489209"/>
                <a:gd name="csY4" fmla="*/ 305146 h 305194"/>
                <a:gd name="csX5" fmla="*/ 129 w 489209"/>
                <a:gd name="csY5" fmla="*/ 208308 h 305194"/>
                <a:gd name="csX6" fmla="*/ 160466 w 489209"/>
                <a:gd name="csY6" fmla="*/ 66227 h 305194"/>
                <a:gd name="csX0" fmla="*/ 160466 w 488585"/>
                <a:gd name="csY0" fmla="*/ 66227 h 305146"/>
                <a:gd name="csX1" fmla="*/ 397004 w 488585"/>
                <a:gd name="csY1" fmla="*/ 346 h 305146"/>
                <a:gd name="csX2" fmla="*/ 487491 w 488585"/>
                <a:gd name="csY2" fmla="*/ 91627 h 305146"/>
                <a:gd name="csX3" fmla="*/ 344616 w 488585"/>
                <a:gd name="csY3" fmla="*/ 305146 h 305146"/>
                <a:gd name="csX4" fmla="*/ 129 w 488585"/>
                <a:gd name="csY4" fmla="*/ 208308 h 305146"/>
                <a:gd name="csX5" fmla="*/ 160466 w 488585"/>
                <a:gd name="csY5" fmla="*/ 66227 h 305146"/>
                <a:gd name="csX0" fmla="*/ 160466 w 488585"/>
                <a:gd name="csY0" fmla="*/ 66227 h 310792"/>
                <a:gd name="csX1" fmla="*/ 397004 w 488585"/>
                <a:gd name="csY1" fmla="*/ 346 h 310792"/>
                <a:gd name="csX2" fmla="*/ 487491 w 488585"/>
                <a:gd name="csY2" fmla="*/ 91627 h 310792"/>
                <a:gd name="csX3" fmla="*/ 344616 w 488585"/>
                <a:gd name="csY3" fmla="*/ 305146 h 310792"/>
                <a:gd name="csX4" fmla="*/ 129 w 488585"/>
                <a:gd name="csY4" fmla="*/ 208308 h 310792"/>
                <a:gd name="csX5" fmla="*/ 160466 w 488585"/>
                <a:gd name="csY5" fmla="*/ 66227 h 310792"/>
                <a:gd name="csX0" fmla="*/ 160466 w 488585"/>
                <a:gd name="csY0" fmla="*/ 66227 h 310792"/>
                <a:gd name="csX1" fmla="*/ 397004 w 488585"/>
                <a:gd name="csY1" fmla="*/ 346 h 310792"/>
                <a:gd name="csX2" fmla="*/ 487491 w 488585"/>
                <a:gd name="csY2" fmla="*/ 91627 h 310792"/>
                <a:gd name="csX3" fmla="*/ 344616 w 488585"/>
                <a:gd name="csY3" fmla="*/ 305146 h 310792"/>
                <a:gd name="csX4" fmla="*/ 129 w 488585"/>
                <a:gd name="csY4" fmla="*/ 208308 h 310792"/>
                <a:gd name="csX5" fmla="*/ 160466 w 488585"/>
                <a:gd name="csY5" fmla="*/ 66227 h 310792"/>
                <a:gd name="csX0" fmla="*/ 160466 w 488585"/>
                <a:gd name="csY0" fmla="*/ 66227 h 326277"/>
                <a:gd name="csX1" fmla="*/ 397004 w 488585"/>
                <a:gd name="csY1" fmla="*/ 346 h 326277"/>
                <a:gd name="csX2" fmla="*/ 487491 w 488585"/>
                <a:gd name="csY2" fmla="*/ 91627 h 326277"/>
                <a:gd name="csX3" fmla="*/ 344616 w 488585"/>
                <a:gd name="csY3" fmla="*/ 305146 h 326277"/>
                <a:gd name="csX4" fmla="*/ 129 w 488585"/>
                <a:gd name="csY4" fmla="*/ 208308 h 326277"/>
                <a:gd name="csX5" fmla="*/ 160466 w 488585"/>
                <a:gd name="csY5" fmla="*/ 66227 h 326277"/>
                <a:gd name="csX0" fmla="*/ 160493 w 488612"/>
                <a:gd name="csY0" fmla="*/ 66227 h 326277"/>
                <a:gd name="csX1" fmla="*/ 397031 w 488612"/>
                <a:gd name="csY1" fmla="*/ 346 h 326277"/>
                <a:gd name="csX2" fmla="*/ 487518 w 488612"/>
                <a:gd name="csY2" fmla="*/ 91627 h 326277"/>
                <a:gd name="csX3" fmla="*/ 344643 w 488612"/>
                <a:gd name="csY3" fmla="*/ 305146 h 326277"/>
                <a:gd name="csX4" fmla="*/ 156 w 488612"/>
                <a:gd name="csY4" fmla="*/ 208308 h 326277"/>
                <a:gd name="csX5" fmla="*/ 160493 w 488612"/>
                <a:gd name="csY5" fmla="*/ 66227 h 326277"/>
                <a:gd name="csX0" fmla="*/ 160493 w 488612"/>
                <a:gd name="csY0" fmla="*/ 66227 h 326277"/>
                <a:gd name="csX1" fmla="*/ 397031 w 488612"/>
                <a:gd name="csY1" fmla="*/ 346 h 326277"/>
                <a:gd name="csX2" fmla="*/ 487518 w 488612"/>
                <a:gd name="csY2" fmla="*/ 91627 h 326277"/>
                <a:gd name="csX3" fmla="*/ 344643 w 488612"/>
                <a:gd name="csY3" fmla="*/ 305146 h 326277"/>
                <a:gd name="csX4" fmla="*/ 156 w 488612"/>
                <a:gd name="csY4" fmla="*/ 208308 h 326277"/>
                <a:gd name="csX5" fmla="*/ 160493 w 488612"/>
                <a:gd name="csY5" fmla="*/ 66227 h 326277"/>
                <a:gd name="csX0" fmla="*/ 160493 w 488612"/>
                <a:gd name="csY0" fmla="*/ 66227 h 326277"/>
                <a:gd name="csX1" fmla="*/ 397031 w 488612"/>
                <a:gd name="csY1" fmla="*/ 346 h 326277"/>
                <a:gd name="csX2" fmla="*/ 487518 w 488612"/>
                <a:gd name="csY2" fmla="*/ 91627 h 326277"/>
                <a:gd name="csX3" fmla="*/ 344643 w 488612"/>
                <a:gd name="csY3" fmla="*/ 305146 h 326277"/>
                <a:gd name="csX4" fmla="*/ 156 w 488612"/>
                <a:gd name="csY4" fmla="*/ 208308 h 326277"/>
                <a:gd name="csX5" fmla="*/ 160493 w 488612"/>
                <a:gd name="csY5" fmla="*/ 66227 h 326277"/>
                <a:gd name="csX0" fmla="*/ 160493 w 498780"/>
                <a:gd name="csY0" fmla="*/ 68654 h 320368"/>
                <a:gd name="csX1" fmla="*/ 397031 w 498780"/>
                <a:gd name="csY1" fmla="*/ 2773 h 320368"/>
                <a:gd name="csX2" fmla="*/ 497837 w 498780"/>
                <a:gd name="csY2" fmla="*/ 155967 h 320368"/>
                <a:gd name="csX3" fmla="*/ 344643 w 498780"/>
                <a:gd name="csY3" fmla="*/ 307573 h 320368"/>
                <a:gd name="csX4" fmla="*/ 156 w 498780"/>
                <a:gd name="csY4" fmla="*/ 210735 h 320368"/>
                <a:gd name="csX5" fmla="*/ 160493 w 498780"/>
                <a:gd name="csY5" fmla="*/ 68654 h 320368"/>
                <a:gd name="csX0" fmla="*/ 183656 w 502052"/>
                <a:gd name="csY0" fmla="*/ 100743 h 306324"/>
                <a:gd name="csX1" fmla="*/ 400350 w 502052"/>
                <a:gd name="csY1" fmla="*/ 730 h 306324"/>
                <a:gd name="csX2" fmla="*/ 501156 w 502052"/>
                <a:gd name="csY2" fmla="*/ 153924 h 306324"/>
                <a:gd name="csX3" fmla="*/ 347962 w 502052"/>
                <a:gd name="csY3" fmla="*/ 305530 h 306324"/>
                <a:gd name="csX4" fmla="*/ 3475 w 502052"/>
                <a:gd name="csY4" fmla="*/ 208692 h 306324"/>
                <a:gd name="csX5" fmla="*/ 183656 w 502052"/>
                <a:gd name="csY5" fmla="*/ 100743 h 306324"/>
                <a:gd name="csX0" fmla="*/ 183656 w 502052"/>
                <a:gd name="csY0" fmla="*/ 100743 h 306324"/>
                <a:gd name="csX1" fmla="*/ 400350 w 502052"/>
                <a:gd name="csY1" fmla="*/ 730 h 306324"/>
                <a:gd name="csX2" fmla="*/ 501156 w 502052"/>
                <a:gd name="csY2" fmla="*/ 153924 h 306324"/>
                <a:gd name="csX3" fmla="*/ 347962 w 502052"/>
                <a:gd name="csY3" fmla="*/ 305530 h 306324"/>
                <a:gd name="csX4" fmla="*/ 3475 w 502052"/>
                <a:gd name="csY4" fmla="*/ 208692 h 306324"/>
                <a:gd name="csX5" fmla="*/ 183656 w 502052"/>
                <a:gd name="csY5" fmla="*/ 100743 h 306324"/>
                <a:gd name="csX0" fmla="*/ 181699 w 500095"/>
                <a:gd name="csY0" fmla="*/ 100743 h 323261"/>
                <a:gd name="csX1" fmla="*/ 398393 w 500095"/>
                <a:gd name="csY1" fmla="*/ 730 h 323261"/>
                <a:gd name="csX2" fmla="*/ 499199 w 500095"/>
                <a:gd name="csY2" fmla="*/ 153924 h 323261"/>
                <a:gd name="csX3" fmla="*/ 346005 w 500095"/>
                <a:gd name="csY3" fmla="*/ 305530 h 323261"/>
                <a:gd name="csX4" fmla="*/ 1518 w 500095"/>
                <a:gd name="csY4" fmla="*/ 208692 h 323261"/>
                <a:gd name="csX5" fmla="*/ 181699 w 500095"/>
                <a:gd name="csY5" fmla="*/ 100743 h 323261"/>
                <a:gd name="csX0" fmla="*/ 182260 w 502198"/>
                <a:gd name="csY0" fmla="*/ 100743 h 344987"/>
                <a:gd name="csX1" fmla="*/ 398954 w 502198"/>
                <a:gd name="csY1" fmla="*/ 730 h 344987"/>
                <a:gd name="csX2" fmla="*/ 499760 w 502198"/>
                <a:gd name="csY2" fmla="*/ 153924 h 344987"/>
                <a:gd name="csX3" fmla="*/ 304497 w 502198"/>
                <a:gd name="csY3" fmla="*/ 344424 h 344987"/>
                <a:gd name="csX4" fmla="*/ 2079 w 502198"/>
                <a:gd name="csY4" fmla="*/ 208692 h 344987"/>
                <a:gd name="csX5" fmla="*/ 182260 w 502198"/>
                <a:gd name="csY5" fmla="*/ 100743 h 344987"/>
                <a:gd name="csX0" fmla="*/ 182260 w 502198"/>
                <a:gd name="csY0" fmla="*/ 100743 h 345898"/>
                <a:gd name="csX1" fmla="*/ 398954 w 502198"/>
                <a:gd name="csY1" fmla="*/ 730 h 345898"/>
                <a:gd name="csX2" fmla="*/ 499760 w 502198"/>
                <a:gd name="csY2" fmla="*/ 153924 h 345898"/>
                <a:gd name="csX3" fmla="*/ 304497 w 502198"/>
                <a:gd name="csY3" fmla="*/ 344424 h 345898"/>
                <a:gd name="csX4" fmla="*/ 2079 w 502198"/>
                <a:gd name="csY4" fmla="*/ 208692 h 345898"/>
                <a:gd name="csX5" fmla="*/ 182260 w 502198"/>
                <a:gd name="csY5" fmla="*/ 100743 h 345898"/>
                <a:gd name="csX0" fmla="*/ 180306 w 500244"/>
                <a:gd name="csY0" fmla="*/ 100743 h 350289"/>
                <a:gd name="csX1" fmla="*/ 397000 w 500244"/>
                <a:gd name="csY1" fmla="*/ 730 h 350289"/>
                <a:gd name="csX2" fmla="*/ 497806 w 500244"/>
                <a:gd name="csY2" fmla="*/ 153924 h 350289"/>
                <a:gd name="csX3" fmla="*/ 302543 w 500244"/>
                <a:gd name="csY3" fmla="*/ 344424 h 350289"/>
                <a:gd name="csX4" fmla="*/ 125 w 500244"/>
                <a:gd name="csY4" fmla="*/ 208692 h 350289"/>
                <a:gd name="csX5" fmla="*/ 180306 w 500244"/>
                <a:gd name="csY5" fmla="*/ 100743 h 350289"/>
                <a:gd name="csX0" fmla="*/ 180306 w 502792"/>
                <a:gd name="csY0" fmla="*/ 100993 h 350539"/>
                <a:gd name="csX1" fmla="*/ 397000 w 502792"/>
                <a:gd name="csY1" fmla="*/ 980 h 350539"/>
                <a:gd name="csX2" fmla="*/ 497806 w 502792"/>
                <a:gd name="csY2" fmla="*/ 154174 h 350539"/>
                <a:gd name="csX3" fmla="*/ 302543 w 502792"/>
                <a:gd name="csY3" fmla="*/ 344674 h 350539"/>
                <a:gd name="csX4" fmla="*/ 125 w 502792"/>
                <a:gd name="csY4" fmla="*/ 208942 h 350539"/>
                <a:gd name="csX5" fmla="*/ 180306 w 502792"/>
                <a:gd name="csY5" fmla="*/ 100993 h 350539"/>
                <a:gd name="csX0" fmla="*/ 190635 w 501798"/>
                <a:gd name="csY0" fmla="*/ 111541 h 345562"/>
                <a:gd name="csX1" fmla="*/ 398597 w 501798"/>
                <a:gd name="csY1" fmla="*/ 416 h 345562"/>
                <a:gd name="csX2" fmla="*/ 499403 w 501798"/>
                <a:gd name="csY2" fmla="*/ 153610 h 345562"/>
                <a:gd name="csX3" fmla="*/ 304140 w 501798"/>
                <a:gd name="csY3" fmla="*/ 344110 h 345562"/>
                <a:gd name="csX4" fmla="*/ 1722 w 501798"/>
                <a:gd name="csY4" fmla="*/ 208378 h 345562"/>
                <a:gd name="csX5" fmla="*/ 190635 w 501798"/>
                <a:gd name="csY5" fmla="*/ 111541 h 345562"/>
                <a:gd name="csX0" fmla="*/ 190679 w 501842"/>
                <a:gd name="csY0" fmla="*/ 111490 h 345511"/>
                <a:gd name="csX1" fmla="*/ 398641 w 501842"/>
                <a:gd name="csY1" fmla="*/ 365 h 345511"/>
                <a:gd name="csX2" fmla="*/ 499447 w 501842"/>
                <a:gd name="csY2" fmla="*/ 153559 h 345511"/>
                <a:gd name="csX3" fmla="*/ 304184 w 501842"/>
                <a:gd name="csY3" fmla="*/ 344059 h 345511"/>
                <a:gd name="csX4" fmla="*/ 1766 w 501842"/>
                <a:gd name="csY4" fmla="*/ 208327 h 345511"/>
                <a:gd name="csX5" fmla="*/ 190679 w 501842"/>
                <a:gd name="csY5" fmla="*/ 111490 h 345511"/>
                <a:gd name="csX0" fmla="*/ 190563 w 501726"/>
                <a:gd name="csY0" fmla="*/ 111576 h 345597"/>
                <a:gd name="csX1" fmla="*/ 398525 w 501726"/>
                <a:gd name="csY1" fmla="*/ 451 h 345597"/>
                <a:gd name="csX2" fmla="*/ 499331 w 501726"/>
                <a:gd name="csY2" fmla="*/ 153645 h 345597"/>
                <a:gd name="csX3" fmla="*/ 304068 w 501726"/>
                <a:gd name="csY3" fmla="*/ 344145 h 345597"/>
                <a:gd name="csX4" fmla="*/ 1650 w 501726"/>
                <a:gd name="csY4" fmla="*/ 208413 h 345597"/>
                <a:gd name="csX5" fmla="*/ 190563 w 501726"/>
                <a:gd name="csY5" fmla="*/ 111576 h 345597"/>
                <a:gd name="csX0" fmla="*/ 190688 w 501851"/>
                <a:gd name="csY0" fmla="*/ 111576 h 347852"/>
                <a:gd name="csX1" fmla="*/ 398650 w 501851"/>
                <a:gd name="csY1" fmla="*/ 451 h 347852"/>
                <a:gd name="csX2" fmla="*/ 499456 w 501851"/>
                <a:gd name="csY2" fmla="*/ 153645 h 347852"/>
                <a:gd name="csX3" fmla="*/ 304193 w 501851"/>
                <a:gd name="csY3" fmla="*/ 344145 h 347852"/>
                <a:gd name="csX4" fmla="*/ 1775 w 501851"/>
                <a:gd name="csY4" fmla="*/ 208413 h 347852"/>
                <a:gd name="csX5" fmla="*/ 190688 w 501851"/>
                <a:gd name="csY5" fmla="*/ 111576 h 347852"/>
                <a:gd name="csX0" fmla="*/ 190688 w 503399"/>
                <a:gd name="csY0" fmla="*/ 113564 h 349840"/>
                <a:gd name="csX1" fmla="*/ 398650 w 503399"/>
                <a:gd name="csY1" fmla="*/ 2439 h 349840"/>
                <a:gd name="csX2" fmla="*/ 499456 w 503399"/>
                <a:gd name="csY2" fmla="*/ 155633 h 349840"/>
                <a:gd name="csX3" fmla="*/ 304193 w 503399"/>
                <a:gd name="csY3" fmla="*/ 346133 h 349840"/>
                <a:gd name="csX4" fmla="*/ 1775 w 503399"/>
                <a:gd name="csY4" fmla="*/ 210401 h 349840"/>
                <a:gd name="csX5" fmla="*/ 190688 w 503399"/>
                <a:gd name="csY5" fmla="*/ 113564 h 349840"/>
                <a:gd name="csX0" fmla="*/ 190688 w 503879"/>
                <a:gd name="csY0" fmla="*/ 113933 h 350209"/>
                <a:gd name="csX1" fmla="*/ 398650 w 503879"/>
                <a:gd name="csY1" fmla="*/ 2808 h 350209"/>
                <a:gd name="csX2" fmla="*/ 499456 w 503879"/>
                <a:gd name="csY2" fmla="*/ 156002 h 350209"/>
                <a:gd name="csX3" fmla="*/ 304193 w 503879"/>
                <a:gd name="csY3" fmla="*/ 346502 h 350209"/>
                <a:gd name="csX4" fmla="*/ 1775 w 503879"/>
                <a:gd name="csY4" fmla="*/ 210770 h 350209"/>
                <a:gd name="csX5" fmla="*/ 190688 w 503879"/>
                <a:gd name="csY5" fmla="*/ 113933 h 350209"/>
              </a:gdLst>
              <a:ahLst/>
              <a:cxnLst>
                <a:cxn ang="0">
                  <a:pos x="csX0" y="csY0"/>
                </a:cxn>
                <a:cxn ang="0">
                  <a:pos x="csX1" y="csY1"/>
                </a:cxn>
                <a:cxn ang="0">
                  <a:pos x="csX2" y="csY2"/>
                </a:cxn>
                <a:cxn ang="0">
                  <a:pos x="csX3" y="csY3"/>
                </a:cxn>
                <a:cxn ang="0">
                  <a:pos x="csX4" y="csY4"/>
                </a:cxn>
                <a:cxn ang="0">
                  <a:pos x="csX5" y="csY5"/>
                </a:cxn>
              </a:cxnLst>
              <a:rect l="l" t="t" r="r" b="b"/>
              <a:pathLst>
                <a:path w="503879" h="350209">
                  <a:moveTo>
                    <a:pt x="190688" y="113933"/>
                  </a:moveTo>
                  <a:cubicBezTo>
                    <a:pt x="249690" y="72129"/>
                    <a:pt x="306708" y="-16903"/>
                    <a:pt x="398650" y="2808"/>
                  </a:cubicBezTo>
                  <a:cubicBezTo>
                    <a:pt x="490592" y="22519"/>
                    <a:pt x="515199" y="98720"/>
                    <a:pt x="499456" y="156002"/>
                  </a:cubicBezTo>
                  <a:cubicBezTo>
                    <a:pt x="483713" y="213284"/>
                    <a:pt x="395078" y="331024"/>
                    <a:pt x="304193" y="346502"/>
                  </a:cubicBezTo>
                  <a:cubicBezTo>
                    <a:pt x="213308" y="361980"/>
                    <a:pt x="21486" y="331287"/>
                    <a:pt x="1775" y="210770"/>
                  </a:cubicBezTo>
                  <a:cubicBezTo>
                    <a:pt x="-17936" y="90253"/>
                    <a:pt x="131686" y="155737"/>
                    <a:pt x="190688" y="113933"/>
                  </a:cubicBezTo>
                  <a:close/>
                </a:path>
              </a:pathLst>
            </a:custGeom>
            <a:solidFill>
              <a:srgbClr val="FC7B23">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Freeform: Shape 114">
              <a:extLst>
                <a:ext uri="{FF2B5EF4-FFF2-40B4-BE49-F238E27FC236}">
                  <a16:creationId xmlns:a16="http://schemas.microsoft.com/office/drawing/2014/main" id="{CCD119F1-1790-055F-25EE-FB68637D36D5}"/>
                </a:ext>
              </a:extLst>
            </p:cNvPr>
            <p:cNvSpPr/>
            <p:nvPr/>
          </p:nvSpPr>
          <p:spPr>
            <a:xfrm rot="20887098">
              <a:off x="9614652" y="4012813"/>
              <a:ext cx="787061" cy="427469"/>
            </a:xfrm>
            <a:custGeom>
              <a:avLst/>
              <a:gdLst>
                <a:gd name="csX0" fmla="*/ 314155 w 838952"/>
                <a:gd name="csY0" fmla="*/ 248542 h 447662"/>
                <a:gd name="csX1" fmla="*/ 773737 w 838952"/>
                <a:gd name="csY1" fmla="*/ 21529 h 447662"/>
                <a:gd name="csX2" fmla="*/ 804693 w 838952"/>
                <a:gd name="csY2" fmla="*/ 36611 h 447662"/>
                <a:gd name="csX3" fmla="*/ 478462 w 838952"/>
                <a:gd name="csY3" fmla="*/ 262036 h 447662"/>
                <a:gd name="csX4" fmla="*/ 88730 w 838952"/>
                <a:gd name="csY4" fmla="*/ 439836 h 447662"/>
                <a:gd name="csX5" fmla="*/ 1418 w 838952"/>
                <a:gd name="csY5" fmla="*/ 409673 h 447662"/>
                <a:gd name="csX6" fmla="*/ 54599 w 838952"/>
                <a:gd name="csY6" fmla="*/ 350936 h 447662"/>
                <a:gd name="csX7" fmla="*/ 314155 w 838952"/>
                <a:gd name="csY7" fmla="*/ 248542 h 447662"/>
                <a:gd name="csX0" fmla="*/ 314155 w 823441"/>
                <a:gd name="csY0" fmla="*/ 255855 h 454975"/>
                <a:gd name="csX1" fmla="*/ 733255 w 823441"/>
                <a:gd name="csY1" fmla="*/ 18523 h 454975"/>
                <a:gd name="csX2" fmla="*/ 804693 w 823441"/>
                <a:gd name="csY2" fmla="*/ 43924 h 454975"/>
                <a:gd name="csX3" fmla="*/ 478462 w 823441"/>
                <a:gd name="csY3" fmla="*/ 269349 h 454975"/>
                <a:gd name="csX4" fmla="*/ 88730 w 823441"/>
                <a:gd name="csY4" fmla="*/ 447149 h 454975"/>
                <a:gd name="csX5" fmla="*/ 1418 w 823441"/>
                <a:gd name="csY5" fmla="*/ 416986 h 454975"/>
                <a:gd name="csX6" fmla="*/ 54599 w 823441"/>
                <a:gd name="csY6" fmla="*/ 358249 h 454975"/>
                <a:gd name="csX7" fmla="*/ 314155 w 823441"/>
                <a:gd name="csY7" fmla="*/ 255855 h 454975"/>
                <a:gd name="csX0" fmla="*/ 314155 w 827359"/>
                <a:gd name="csY0" fmla="*/ 248038 h 447158"/>
                <a:gd name="csX1" fmla="*/ 733255 w 827359"/>
                <a:gd name="csY1" fmla="*/ 10706 h 447158"/>
                <a:gd name="csX2" fmla="*/ 809455 w 827359"/>
                <a:gd name="csY2" fmla="*/ 63094 h 447158"/>
                <a:gd name="csX3" fmla="*/ 478462 w 827359"/>
                <a:gd name="csY3" fmla="*/ 261532 h 447158"/>
                <a:gd name="csX4" fmla="*/ 88730 w 827359"/>
                <a:gd name="csY4" fmla="*/ 439332 h 447158"/>
                <a:gd name="csX5" fmla="*/ 1418 w 827359"/>
                <a:gd name="csY5" fmla="*/ 409169 h 447158"/>
                <a:gd name="csX6" fmla="*/ 54599 w 827359"/>
                <a:gd name="csY6" fmla="*/ 350432 h 447158"/>
                <a:gd name="csX7" fmla="*/ 314155 w 827359"/>
                <a:gd name="csY7" fmla="*/ 248038 h 447158"/>
                <a:gd name="csX0" fmla="*/ 284162 w 797366"/>
                <a:gd name="csY0" fmla="*/ 248038 h 441319"/>
                <a:gd name="csX1" fmla="*/ 703262 w 797366"/>
                <a:gd name="csY1" fmla="*/ 10706 h 441319"/>
                <a:gd name="csX2" fmla="*/ 779462 w 797366"/>
                <a:gd name="csY2" fmla="*/ 63094 h 441319"/>
                <a:gd name="csX3" fmla="*/ 448469 w 797366"/>
                <a:gd name="csY3" fmla="*/ 261532 h 441319"/>
                <a:gd name="csX4" fmla="*/ 58737 w 797366"/>
                <a:gd name="csY4" fmla="*/ 439332 h 441319"/>
                <a:gd name="csX5" fmla="*/ 24606 w 797366"/>
                <a:gd name="csY5" fmla="*/ 350432 h 441319"/>
                <a:gd name="csX6" fmla="*/ 284162 w 797366"/>
                <a:gd name="csY6" fmla="*/ 248038 h 441319"/>
                <a:gd name="csX0" fmla="*/ 284162 w 785197"/>
                <a:gd name="csY0" fmla="*/ 244477 h 437758"/>
                <a:gd name="csX1" fmla="*/ 703262 w 785197"/>
                <a:gd name="csY1" fmla="*/ 7145 h 437758"/>
                <a:gd name="csX2" fmla="*/ 764381 w 785197"/>
                <a:gd name="csY2" fmla="*/ 79377 h 437758"/>
                <a:gd name="csX3" fmla="*/ 448469 w 785197"/>
                <a:gd name="csY3" fmla="*/ 257971 h 437758"/>
                <a:gd name="csX4" fmla="*/ 58737 w 785197"/>
                <a:gd name="csY4" fmla="*/ 435771 h 437758"/>
                <a:gd name="csX5" fmla="*/ 24606 w 785197"/>
                <a:gd name="csY5" fmla="*/ 346871 h 437758"/>
                <a:gd name="csX6" fmla="*/ 284162 w 785197"/>
                <a:gd name="csY6" fmla="*/ 244477 h 437758"/>
                <a:gd name="csX0" fmla="*/ 284162 w 790135"/>
                <a:gd name="csY0" fmla="*/ 243999 h 437280"/>
                <a:gd name="csX1" fmla="*/ 703262 w 790135"/>
                <a:gd name="csY1" fmla="*/ 6667 h 437280"/>
                <a:gd name="csX2" fmla="*/ 764381 w 790135"/>
                <a:gd name="csY2" fmla="*/ 78899 h 437280"/>
                <a:gd name="csX3" fmla="*/ 448469 w 790135"/>
                <a:gd name="csY3" fmla="*/ 257493 h 437280"/>
                <a:gd name="csX4" fmla="*/ 58737 w 790135"/>
                <a:gd name="csY4" fmla="*/ 435293 h 437280"/>
                <a:gd name="csX5" fmla="*/ 24606 w 790135"/>
                <a:gd name="csY5" fmla="*/ 346393 h 437280"/>
                <a:gd name="csX6" fmla="*/ 284162 w 790135"/>
                <a:gd name="csY6" fmla="*/ 243999 h 437280"/>
                <a:gd name="csX0" fmla="*/ 284162 w 789962"/>
                <a:gd name="csY0" fmla="*/ 247463 h 440744"/>
                <a:gd name="csX1" fmla="*/ 703262 w 789962"/>
                <a:gd name="csY1" fmla="*/ 10131 h 440744"/>
                <a:gd name="csX2" fmla="*/ 764381 w 789962"/>
                <a:gd name="csY2" fmla="*/ 82363 h 440744"/>
                <a:gd name="csX3" fmla="*/ 448469 w 789962"/>
                <a:gd name="csY3" fmla="*/ 260957 h 440744"/>
                <a:gd name="csX4" fmla="*/ 58737 w 789962"/>
                <a:gd name="csY4" fmla="*/ 438757 h 440744"/>
                <a:gd name="csX5" fmla="*/ 24606 w 789962"/>
                <a:gd name="csY5" fmla="*/ 349857 h 440744"/>
                <a:gd name="csX6" fmla="*/ 284162 w 789962"/>
                <a:gd name="csY6" fmla="*/ 247463 h 440744"/>
                <a:gd name="csX0" fmla="*/ 293729 w 799529"/>
                <a:gd name="csY0" fmla="*/ 247463 h 440397"/>
                <a:gd name="csX1" fmla="*/ 712829 w 799529"/>
                <a:gd name="csY1" fmla="*/ 10131 h 440397"/>
                <a:gd name="csX2" fmla="*/ 773948 w 799529"/>
                <a:gd name="csY2" fmla="*/ 82363 h 440397"/>
                <a:gd name="csX3" fmla="*/ 458036 w 799529"/>
                <a:gd name="csY3" fmla="*/ 260957 h 440397"/>
                <a:gd name="csX4" fmla="*/ 68304 w 799529"/>
                <a:gd name="csY4" fmla="*/ 438757 h 440397"/>
                <a:gd name="csX5" fmla="*/ 34173 w 799529"/>
                <a:gd name="csY5" fmla="*/ 349857 h 440397"/>
                <a:gd name="csX6" fmla="*/ 293729 w 799529"/>
                <a:gd name="csY6" fmla="*/ 247463 h 440397"/>
                <a:gd name="csX0" fmla="*/ 296063 w 790521"/>
                <a:gd name="csY0" fmla="*/ 246520 h 437410"/>
                <a:gd name="csX1" fmla="*/ 704050 w 790521"/>
                <a:gd name="csY1" fmla="*/ 6806 h 437410"/>
                <a:gd name="csX2" fmla="*/ 765169 w 790521"/>
                <a:gd name="csY2" fmla="*/ 79038 h 437410"/>
                <a:gd name="csX3" fmla="*/ 449257 w 790521"/>
                <a:gd name="csY3" fmla="*/ 257632 h 437410"/>
                <a:gd name="csX4" fmla="*/ 59525 w 790521"/>
                <a:gd name="csY4" fmla="*/ 435432 h 437410"/>
                <a:gd name="csX5" fmla="*/ 25394 w 790521"/>
                <a:gd name="csY5" fmla="*/ 346532 h 437410"/>
                <a:gd name="csX6" fmla="*/ 296063 w 790521"/>
                <a:gd name="csY6" fmla="*/ 246520 h 437410"/>
                <a:gd name="csX0" fmla="*/ 292663 w 790411"/>
                <a:gd name="csY0" fmla="*/ 241481 h 437151"/>
                <a:gd name="csX1" fmla="*/ 703825 w 790411"/>
                <a:gd name="csY1" fmla="*/ 6529 h 437151"/>
                <a:gd name="csX2" fmla="*/ 764944 w 790411"/>
                <a:gd name="csY2" fmla="*/ 78761 h 437151"/>
                <a:gd name="csX3" fmla="*/ 449032 w 790411"/>
                <a:gd name="csY3" fmla="*/ 257355 h 437151"/>
                <a:gd name="csX4" fmla="*/ 59300 w 790411"/>
                <a:gd name="csY4" fmla="*/ 435155 h 437151"/>
                <a:gd name="csX5" fmla="*/ 25169 w 790411"/>
                <a:gd name="csY5" fmla="*/ 346255 h 437151"/>
                <a:gd name="csX6" fmla="*/ 292663 w 790411"/>
                <a:gd name="csY6" fmla="*/ 241481 h 437151"/>
                <a:gd name="csX0" fmla="*/ 301207 w 798955"/>
                <a:gd name="csY0" fmla="*/ 241481 h 436953"/>
                <a:gd name="csX1" fmla="*/ 712369 w 798955"/>
                <a:gd name="csY1" fmla="*/ 6529 h 436953"/>
                <a:gd name="csX2" fmla="*/ 773488 w 798955"/>
                <a:gd name="csY2" fmla="*/ 78761 h 436953"/>
                <a:gd name="csX3" fmla="*/ 457576 w 798955"/>
                <a:gd name="csY3" fmla="*/ 257355 h 436953"/>
                <a:gd name="csX4" fmla="*/ 67844 w 798955"/>
                <a:gd name="csY4" fmla="*/ 435155 h 436953"/>
                <a:gd name="csX5" fmla="*/ 33713 w 798955"/>
                <a:gd name="csY5" fmla="*/ 346255 h 436953"/>
                <a:gd name="csX6" fmla="*/ 301207 w 798955"/>
                <a:gd name="csY6" fmla="*/ 241481 h 436953"/>
                <a:gd name="csX0" fmla="*/ 301207 w 795069"/>
                <a:gd name="csY0" fmla="*/ 232457 h 427929"/>
                <a:gd name="csX1" fmla="*/ 715544 w 795069"/>
                <a:gd name="csY1" fmla="*/ 7824 h 427929"/>
                <a:gd name="csX2" fmla="*/ 773488 w 795069"/>
                <a:gd name="csY2" fmla="*/ 69737 h 427929"/>
                <a:gd name="csX3" fmla="*/ 457576 w 795069"/>
                <a:gd name="csY3" fmla="*/ 248331 h 427929"/>
                <a:gd name="csX4" fmla="*/ 67844 w 795069"/>
                <a:gd name="csY4" fmla="*/ 426131 h 427929"/>
                <a:gd name="csX5" fmla="*/ 33713 w 795069"/>
                <a:gd name="csY5" fmla="*/ 337231 h 427929"/>
                <a:gd name="csX6" fmla="*/ 301207 w 795069"/>
                <a:gd name="csY6" fmla="*/ 232457 h 427929"/>
                <a:gd name="csX0" fmla="*/ 301207 w 791101"/>
                <a:gd name="csY0" fmla="*/ 232152 h 427624"/>
                <a:gd name="csX1" fmla="*/ 715544 w 791101"/>
                <a:gd name="csY1" fmla="*/ 7519 h 427624"/>
                <a:gd name="csX2" fmla="*/ 773488 w 791101"/>
                <a:gd name="csY2" fmla="*/ 69432 h 427624"/>
                <a:gd name="csX3" fmla="*/ 457576 w 791101"/>
                <a:gd name="csY3" fmla="*/ 248026 h 427624"/>
                <a:gd name="csX4" fmla="*/ 67844 w 791101"/>
                <a:gd name="csY4" fmla="*/ 425826 h 427624"/>
                <a:gd name="csX5" fmla="*/ 33713 w 791101"/>
                <a:gd name="csY5" fmla="*/ 336926 h 427624"/>
                <a:gd name="csX6" fmla="*/ 301207 w 791101"/>
                <a:gd name="csY6" fmla="*/ 232152 h 427624"/>
                <a:gd name="csX0" fmla="*/ 301207 w 791447"/>
                <a:gd name="csY0" fmla="*/ 231523 h 426995"/>
                <a:gd name="csX1" fmla="*/ 715544 w 791447"/>
                <a:gd name="csY1" fmla="*/ 6890 h 426995"/>
                <a:gd name="csX2" fmla="*/ 773488 w 791447"/>
                <a:gd name="csY2" fmla="*/ 68803 h 426995"/>
                <a:gd name="csX3" fmla="*/ 457576 w 791447"/>
                <a:gd name="csY3" fmla="*/ 247397 h 426995"/>
                <a:gd name="csX4" fmla="*/ 67844 w 791447"/>
                <a:gd name="csY4" fmla="*/ 425197 h 426995"/>
                <a:gd name="csX5" fmla="*/ 33713 w 791447"/>
                <a:gd name="csY5" fmla="*/ 336297 h 426995"/>
                <a:gd name="csX6" fmla="*/ 301207 w 791447"/>
                <a:gd name="csY6" fmla="*/ 231523 h 426995"/>
                <a:gd name="csX0" fmla="*/ 296821 w 787061"/>
                <a:gd name="csY0" fmla="*/ 231523 h 427469"/>
                <a:gd name="csX1" fmla="*/ 711158 w 787061"/>
                <a:gd name="csY1" fmla="*/ 6890 h 427469"/>
                <a:gd name="csX2" fmla="*/ 769102 w 787061"/>
                <a:gd name="csY2" fmla="*/ 68803 h 427469"/>
                <a:gd name="csX3" fmla="*/ 453190 w 787061"/>
                <a:gd name="csY3" fmla="*/ 247397 h 427469"/>
                <a:gd name="csX4" fmla="*/ 63458 w 787061"/>
                <a:gd name="csY4" fmla="*/ 425197 h 427469"/>
                <a:gd name="csX5" fmla="*/ 35677 w 787061"/>
                <a:gd name="csY5" fmla="*/ 344234 h 427469"/>
                <a:gd name="csX6" fmla="*/ 296821 w 787061"/>
                <a:gd name="csY6" fmla="*/ 231523 h 42746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87061" h="427469">
                  <a:moveTo>
                    <a:pt x="296821" y="231523"/>
                  </a:moveTo>
                  <a:cubicBezTo>
                    <a:pt x="409401" y="175299"/>
                    <a:pt x="652288" y="33216"/>
                    <a:pt x="711158" y="6890"/>
                  </a:cubicBezTo>
                  <a:cubicBezTo>
                    <a:pt x="770028" y="-19436"/>
                    <a:pt x="812890" y="35862"/>
                    <a:pt x="769102" y="68803"/>
                  </a:cubicBezTo>
                  <a:cubicBezTo>
                    <a:pt x="725314" y="101744"/>
                    <a:pt x="570797" y="187998"/>
                    <a:pt x="453190" y="247397"/>
                  </a:cubicBezTo>
                  <a:cubicBezTo>
                    <a:pt x="335583" y="306796"/>
                    <a:pt x="133044" y="409058"/>
                    <a:pt x="63458" y="425197"/>
                  </a:cubicBezTo>
                  <a:cubicBezTo>
                    <a:pt x="-6128" y="441337"/>
                    <a:pt x="-23060" y="366988"/>
                    <a:pt x="35677" y="344234"/>
                  </a:cubicBezTo>
                  <a:cubicBezTo>
                    <a:pt x="94414" y="321480"/>
                    <a:pt x="184241" y="287747"/>
                    <a:pt x="296821" y="231523"/>
                  </a:cubicBezTo>
                  <a:close/>
                </a:path>
              </a:pathLst>
            </a:custGeom>
            <a:solidFill>
              <a:srgbClr val="FC7B23">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Freeform: Shape 115">
              <a:extLst>
                <a:ext uri="{FF2B5EF4-FFF2-40B4-BE49-F238E27FC236}">
                  <a16:creationId xmlns:a16="http://schemas.microsoft.com/office/drawing/2014/main" id="{9B6F8EB9-7B5A-8A99-E466-CB7DDC985052}"/>
                </a:ext>
              </a:extLst>
            </p:cNvPr>
            <p:cNvSpPr/>
            <p:nvPr/>
          </p:nvSpPr>
          <p:spPr>
            <a:xfrm>
              <a:off x="8458575" y="4136131"/>
              <a:ext cx="719931" cy="282559"/>
            </a:xfrm>
            <a:custGeom>
              <a:avLst/>
              <a:gdLst>
                <a:gd name="csX0" fmla="*/ 284162 w 284162"/>
                <a:gd name="csY0" fmla="*/ 242887 h 242887"/>
                <a:gd name="csX1" fmla="*/ 0 w 284162"/>
                <a:gd name="csY1" fmla="*/ 0 h 242887"/>
                <a:gd name="csX0" fmla="*/ 284162 w 284162"/>
                <a:gd name="csY0" fmla="*/ 242887 h 242887"/>
                <a:gd name="csX1" fmla="*/ 0 w 284162"/>
                <a:gd name="csY1" fmla="*/ 0 h 242887"/>
                <a:gd name="csX0" fmla="*/ 284162 w 284162"/>
                <a:gd name="csY0" fmla="*/ 277807 h 277807"/>
                <a:gd name="csX1" fmla="*/ 0 w 284162"/>
                <a:gd name="csY1" fmla="*/ 34920 h 277807"/>
                <a:gd name="csX0" fmla="*/ 279687 w 279687"/>
                <a:gd name="csY0" fmla="*/ 294464 h 294464"/>
                <a:gd name="csX1" fmla="*/ 0 w 279687"/>
                <a:gd name="csY1" fmla="*/ 33320 h 294464"/>
                <a:gd name="csX0" fmla="*/ 279687 w 279687"/>
                <a:gd name="csY0" fmla="*/ 302281 h 302281"/>
                <a:gd name="csX1" fmla="*/ 0 w 279687"/>
                <a:gd name="csY1" fmla="*/ 41137 h 302281"/>
                <a:gd name="csX0" fmla="*/ 279687 w 279687"/>
                <a:gd name="csY0" fmla="*/ 281506 h 281506"/>
                <a:gd name="csX1" fmla="*/ 0 w 279687"/>
                <a:gd name="csY1" fmla="*/ 20362 h 281506"/>
                <a:gd name="csX0" fmla="*/ 279687 w 279687"/>
                <a:gd name="csY0" fmla="*/ 283358 h 283358"/>
                <a:gd name="csX1" fmla="*/ 0 w 279687"/>
                <a:gd name="csY1" fmla="*/ 22214 h 283358"/>
              </a:gdLst>
              <a:ahLst/>
              <a:cxnLst>
                <a:cxn ang="0">
                  <a:pos x="csX0" y="csY0"/>
                </a:cxn>
                <a:cxn ang="0">
                  <a:pos x="csX1" y="csY1"/>
                </a:cxn>
              </a:cxnLst>
              <a:rect l="l" t="t" r="r" b="b"/>
              <a:pathLst>
                <a:path w="279687" h="283358">
                  <a:moveTo>
                    <a:pt x="279687" y="283358"/>
                  </a:moveTo>
                  <a:cubicBezTo>
                    <a:pt x="229171" y="78709"/>
                    <a:pt x="110883" y="-55177"/>
                    <a:pt x="0" y="22214"/>
                  </a:cubicBezTo>
                </a:path>
              </a:pathLst>
            </a:custGeom>
            <a:noFill/>
            <a:ln w="9525">
              <a:solidFill>
                <a:schemeClr val="tx1">
                  <a:lumMod val="50000"/>
                  <a:lumOff val="50000"/>
                </a:schemeClr>
              </a:solidFill>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Freeform: Shape 116">
              <a:extLst>
                <a:ext uri="{FF2B5EF4-FFF2-40B4-BE49-F238E27FC236}">
                  <a16:creationId xmlns:a16="http://schemas.microsoft.com/office/drawing/2014/main" id="{E712B6D6-C33C-F76D-7858-9AB7E407CBCB}"/>
                </a:ext>
              </a:extLst>
            </p:cNvPr>
            <p:cNvSpPr/>
            <p:nvPr/>
          </p:nvSpPr>
          <p:spPr>
            <a:xfrm>
              <a:off x="8330782" y="3782307"/>
              <a:ext cx="681037" cy="469696"/>
            </a:xfrm>
            <a:custGeom>
              <a:avLst/>
              <a:gdLst>
                <a:gd name="csX0" fmla="*/ 284162 w 284162"/>
                <a:gd name="csY0" fmla="*/ 242887 h 242887"/>
                <a:gd name="csX1" fmla="*/ 0 w 284162"/>
                <a:gd name="csY1" fmla="*/ 0 h 242887"/>
                <a:gd name="csX0" fmla="*/ 284162 w 284162"/>
                <a:gd name="csY0" fmla="*/ 242887 h 242887"/>
                <a:gd name="csX1" fmla="*/ 0 w 284162"/>
                <a:gd name="csY1" fmla="*/ 0 h 242887"/>
                <a:gd name="csX0" fmla="*/ 284162 w 284162"/>
                <a:gd name="csY0" fmla="*/ 277807 h 277807"/>
                <a:gd name="csX1" fmla="*/ 0 w 284162"/>
                <a:gd name="csY1" fmla="*/ 34920 h 277807"/>
                <a:gd name="csX0" fmla="*/ 279687 w 279687"/>
                <a:gd name="csY0" fmla="*/ 294464 h 294464"/>
                <a:gd name="csX1" fmla="*/ 0 w 279687"/>
                <a:gd name="csY1" fmla="*/ 33320 h 294464"/>
                <a:gd name="csX0" fmla="*/ 279687 w 279687"/>
                <a:gd name="csY0" fmla="*/ 302281 h 302281"/>
                <a:gd name="csX1" fmla="*/ 0 w 279687"/>
                <a:gd name="csY1" fmla="*/ 41137 h 302281"/>
                <a:gd name="csX0" fmla="*/ 279687 w 279687"/>
                <a:gd name="csY0" fmla="*/ 281506 h 281506"/>
                <a:gd name="csX1" fmla="*/ 0 w 279687"/>
                <a:gd name="csY1" fmla="*/ 20362 h 281506"/>
                <a:gd name="csX0" fmla="*/ 279687 w 279687"/>
                <a:gd name="csY0" fmla="*/ 283358 h 283358"/>
                <a:gd name="csX1" fmla="*/ 0 w 279687"/>
                <a:gd name="csY1" fmla="*/ 22214 h 283358"/>
                <a:gd name="csX0" fmla="*/ 264577 w 264577"/>
                <a:gd name="csY0" fmla="*/ 329157 h 329157"/>
                <a:gd name="csX1" fmla="*/ 0 w 264577"/>
                <a:gd name="csY1" fmla="*/ 18070 h 329157"/>
                <a:gd name="csX0" fmla="*/ 264577 w 264577"/>
                <a:gd name="csY0" fmla="*/ 311087 h 311087"/>
                <a:gd name="csX1" fmla="*/ 0 w 264577"/>
                <a:gd name="csY1" fmla="*/ 0 h 311087"/>
                <a:gd name="csX0" fmla="*/ 264577 w 264577"/>
                <a:gd name="csY0" fmla="*/ 311087 h 311087"/>
                <a:gd name="csX1" fmla="*/ 0 w 264577"/>
                <a:gd name="csY1" fmla="*/ 0 h 311087"/>
              </a:gdLst>
              <a:ahLst/>
              <a:cxnLst>
                <a:cxn ang="0">
                  <a:pos x="csX0" y="csY0"/>
                </a:cxn>
                <a:cxn ang="0">
                  <a:pos x="csX1" y="csY1"/>
                </a:cxn>
              </a:cxnLst>
              <a:rect l="l" t="t" r="r" b="b"/>
              <a:pathLst>
                <a:path w="264577" h="311087">
                  <a:moveTo>
                    <a:pt x="264577" y="311087"/>
                  </a:moveTo>
                  <a:cubicBezTo>
                    <a:pt x="209744" y="113798"/>
                    <a:pt x="116742" y="7775"/>
                    <a:pt x="0" y="0"/>
                  </a:cubicBezTo>
                </a:path>
              </a:pathLst>
            </a:custGeom>
            <a:noFill/>
            <a:ln w="9525">
              <a:solidFill>
                <a:schemeClr val="tx1">
                  <a:lumMod val="50000"/>
                  <a:lumOff val="50000"/>
                </a:schemeClr>
              </a:solidFill>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8" name="Freeform: Shape 117">
              <a:extLst>
                <a:ext uri="{FF2B5EF4-FFF2-40B4-BE49-F238E27FC236}">
                  <a16:creationId xmlns:a16="http://schemas.microsoft.com/office/drawing/2014/main" id="{68916A98-C4FE-2B66-464F-D7A83C7A3982}"/>
                </a:ext>
              </a:extLst>
            </p:cNvPr>
            <p:cNvSpPr/>
            <p:nvPr/>
          </p:nvSpPr>
          <p:spPr>
            <a:xfrm>
              <a:off x="8628232" y="3344155"/>
              <a:ext cx="149486" cy="541135"/>
            </a:xfrm>
            <a:custGeom>
              <a:avLst/>
              <a:gdLst>
                <a:gd name="csX0" fmla="*/ 284162 w 284162"/>
                <a:gd name="csY0" fmla="*/ 242887 h 242887"/>
                <a:gd name="csX1" fmla="*/ 0 w 284162"/>
                <a:gd name="csY1" fmla="*/ 0 h 242887"/>
                <a:gd name="csX0" fmla="*/ 284162 w 284162"/>
                <a:gd name="csY0" fmla="*/ 242887 h 242887"/>
                <a:gd name="csX1" fmla="*/ 0 w 284162"/>
                <a:gd name="csY1" fmla="*/ 0 h 242887"/>
                <a:gd name="csX0" fmla="*/ 284162 w 284162"/>
                <a:gd name="csY0" fmla="*/ 277807 h 277807"/>
                <a:gd name="csX1" fmla="*/ 0 w 284162"/>
                <a:gd name="csY1" fmla="*/ 34920 h 277807"/>
                <a:gd name="csX0" fmla="*/ 279687 w 279687"/>
                <a:gd name="csY0" fmla="*/ 294464 h 294464"/>
                <a:gd name="csX1" fmla="*/ 0 w 279687"/>
                <a:gd name="csY1" fmla="*/ 33320 h 294464"/>
                <a:gd name="csX0" fmla="*/ 279687 w 279687"/>
                <a:gd name="csY0" fmla="*/ 302281 h 302281"/>
                <a:gd name="csX1" fmla="*/ 0 w 279687"/>
                <a:gd name="csY1" fmla="*/ 41137 h 302281"/>
                <a:gd name="csX0" fmla="*/ 279687 w 279687"/>
                <a:gd name="csY0" fmla="*/ 281506 h 281506"/>
                <a:gd name="csX1" fmla="*/ 0 w 279687"/>
                <a:gd name="csY1" fmla="*/ 20362 h 281506"/>
                <a:gd name="csX0" fmla="*/ 279687 w 279687"/>
                <a:gd name="csY0" fmla="*/ 283358 h 283358"/>
                <a:gd name="csX1" fmla="*/ 0 w 279687"/>
                <a:gd name="csY1" fmla="*/ 22214 h 283358"/>
                <a:gd name="csX0" fmla="*/ 264577 w 264577"/>
                <a:gd name="csY0" fmla="*/ 329157 h 329157"/>
                <a:gd name="csX1" fmla="*/ 0 w 264577"/>
                <a:gd name="csY1" fmla="*/ 18070 h 329157"/>
                <a:gd name="csX0" fmla="*/ 264577 w 264577"/>
                <a:gd name="csY0" fmla="*/ 311087 h 311087"/>
                <a:gd name="csX1" fmla="*/ 0 w 264577"/>
                <a:gd name="csY1" fmla="*/ 0 h 311087"/>
                <a:gd name="csX0" fmla="*/ 264577 w 264577"/>
                <a:gd name="csY0" fmla="*/ 311087 h 311087"/>
                <a:gd name="csX1" fmla="*/ 0 w 264577"/>
                <a:gd name="csY1" fmla="*/ 0 h 311087"/>
                <a:gd name="csX0" fmla="*/ 10066 w 69340"/>
                <a:gd name="csY0" fmla="*/ 358402 h 358402"/>
                <a:gd name="csX1" fmla="*/ 31035 w 69340"/>
                <a:gd name="csY1" fmla="*/ 0 h 358402"/>
                <a:gd name="csX0" fmla="*/ 19872 w 75493"/>
                <a:gd name="csY0" fmla="*/ 358402 h 358402"/>
                <a:gd name="csX1" fmla="*/ 40841 w 75493"/>
                <a:gd name="csY1" fmla="*/ 0 h 358402"/>
                <a:gd name="csX0" fmla="*/ 25051 w 58588"/>
                <a:gd name="csY0" fmla="*/ 358402 h 358402"/>
                <a:gd name="csX1" fmla="*/ 46020 w 58588"/>
                <a:gd name="csY1" fmla="*/ 0 h 358402"/>
                <a:gd name="csX0" fmla="*/ 24441 w 58074"/>
                <a:gd name="csY0" fmla="*/ 358402 h 358402"/>
                <a:gd name="csX1" fmla="*/ 45410 w 58074"/>
                <a:gd name="csY1" fmla="*/ 0 h 358402"/>
              </a:gdLst>
              <a:ahLst/>
              <a:cxnLst>
                <a:cxn ang="0">
                  <a:pos x="csX0" y="csY0"/>
                </a:cxn>
                <a:cxn ang="0">
                  <a:pos x="csX1" y="csY1"/>
                </a:cxn>
              </a:cxnLst>
              <a:rect l="l" t="t" r="r" b="b"/>
              <a:pathLst>
                <a:path w="58074" h="358402">
                  <a:moveTo>
                    <a:pt x="24441" y="358402"/>
                  </a:moveTo>
                  <a:cubicBezTo>
                    <a:pt x="-59071" y="158484"/>
                    <a:pt x="102946" y="63501"/>
                    <a:pt x="45410" y="0"/>
                  </a:cubicBezTo>
                </a:path>
              </a:pathLst>
            </a:custGeom>
            <a:noFill/>
            <a:ln w="9525">
              <a:solidFill>
                <a:schemeClr val="tx1">
                  <a:lumMod val="50000"/>
                  <a:lumOff val="50000"/>
                </a:schemeClr>
              </a:solidFill>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9" name="Freeform: Shape 118">
              <a:extLst>
                <a:ext uri="{FF2B5EF4-FFF2-40B4-BE49-F238E27FC236}">
                  <a16:creationId xmlns:a16="http://schemas.microsoft.com/office/drawing/2014/main" id="{499651F8-A9C1-EE42-3054-3E722D8113FE}"/>
                </a:ext>
              </a:extLst>
            </p:cNvPr>
            <p:cNvSpPr/>
            <p:nvPr/>
          </p:nvSpPr>
          <p:spPr>
            <a:xfrm>
              <a:off x="8772995" y="3220484"/>
              <a:ext cx="1942305" cy="209629"/>
            </a:xfrm>
            <a:custGeom>
              <a:avLst/>
              <a:gdLst>
                <a:gd name="csX0" fmla="*/ 0 w 1727200"/>
                <a:gd name="csY0" fmla="*/ 176374 h 203361"/>
                <a:gd name="csX1" fmla="*/ 1105694 w 1727200"/>
                <a:gd name="csY1" fmla="*/ 161 h 203361"/>
                <a:gd name="csX2" fmla="*/ 1727200 w 1727200"/>
                <a:gd name="csY2" fmla="*/ 203361 h 203361"/>
                <a:gd name="csX0" fmla="*/ 0 w 1727200"/>
                <a:gd name="csY0" fmla="*/ 172413 h 199400"/>
                <a:gd name="csX1" fmla="*/ 800894 w 1727200"/>
                <a:gd name="csY1" fmla="*/ 169 h 199400"/>
                <a:gd name="csX2" fmla="*/ 1727200 w 1727200"/>
                <a:gd name="csY2" fmla="*/ 199400 h 199400"/>
                <a:gd name="csX0" fmla="*/ 0 w 1727200"/>
                <a:gd name="csY0" fmla="*/ 172506 h 199493"/>
                <a:gd name="csX1" fmla="*/ 800894 w 1727200"/>
                <a:gd name="csY1" fmla="*/ 262 h 199493"/>
                <a:gd name="csX2" fmla="*/ 1727200 w 1727200"/>
                <a:gd name="csY2" fmla="*/ 199493 h 199493"/>
                <a:gd name="csX0" fmla="*/ 0 w 1732756"/>
                <a:gd name="csY0" fmla="*/ 178041 h 199472"/>
                <a:gd name="csX1" fmla="*/ 806450 w 1732756"/>
                <a:gd name="csY1" fmla="*/ 241 h 199472"/>
                <a:gd name="csX2" fmla="*/ 1732756 w 1732756"/>
                <a:gd name="csY2" fmla="*/ 199472 h 199472"/>
                <a:gd name="csX0" fmla="*/ 0 w 1732756"/>
                <a:gd name="csY0" fmla="*/ 178041 h 199472"/>
                <a:gd name="csX1" fmla="*/ 1115218 w 1732756"/>
                <a:gd name="csY1" fmla="*/ 241 h 199472"/>
                <a:gd name="csX2" fmla="*/ 1732756 w 1732756"/>
                <a:gd name="csY2" fmla="*/ 199472 h 199472"/>
                <a:gd name="csX0" fmla="*/ 0 w 1732756"/>
                <a:gd name="csY0" fmla="*/ 178111 h 199542"/>
                <a:gd name="csX1" fmla="*/ 1115218 w 1732756"/>
                <a:gd name="csY1" fmla="*/ 311 h 199542"/>
                <a:gd name="csX2" fmla="*/ 1732756 w 1732756"/>
                <a:gd name="csY2" fmla="*/ 199542 h 199542"/>
                <a:gd name="csX0" fmla="*/ 0 w 1732756"/>
                <a:gd name="csY0" fmla="*/ 178111 h 199542"/>
                <a:gd name="csX1" fmla="*/ 1112837 w 1732756"/>
                <a:gd name="csY1" fmla="*/ 311 h 199542"/>
                <a:gd name="csX2" fmla="*/ 1732756 w 1732756"/>
                <a:gd name="csY2" fmla="*/ 199542 h 199542"/>
                <a:gd name="csX0" fmla="*/ 0 w 1732756"/>
                <a:gd name="csY0" fmla="*/ 184426 h 205857"/>
                <a:gd name="csX1" fmla="*/ 985043 w 1732756"/>
                <a:gd name="csY1" fmla="*/ 276 h 205857"/>
                <a:gd name="csX2" fmla="*/ 1732756 w 1732756"/>
                <a:gd name="csY2" fmla="*/ 205857 h 205857"/>
                <a:gd name="csX0" fmla="*/ 0 w 1732756"/>
                <a:gd name="csY0" fmla="*/ 183637 h 205068"/>
                <a:gd name="csX1" fmla="*/ 1008062 w 1732756"/>
                <a:gd name="csY1" fmla="*/ 281 h 205068"/>
                <a:gd name="csX2" fmla="*/ 1732756 w 1732756"/>
                <a:gd name="csY2" fmla="*/ 205068 h 205068"/>
                <a:gd name="csX0" fmla="*/ 0 w 1732756"/>
                <a:gd name="csY0" fmla="*/ 180479 h 201910"/>
                <a:gd name="csX1" fmla="*/ 1036637 w 1732756"/>
                <a:gd name="csY1" fmla="*/ 298 h 201910"/>
                <a:gd name="csX2" fmla="*/ 1732756 w 1732756"/>
                <a:gd name="csY2" fmla="*/ 201910 h 201910"/>
                <a:gd name="csX0" fmla="*/ 0 w 1754981"/>
                <a:gd name="csY0" fmla="*/ 180479 h 180479"/>
                <a:gd name="csX1" fmla="*/ 1036637 w 1754981"/>
                <a:gd name="csY1" fmla="*/ 298 h 180479"/>
                <a:gd name="csX2" fmla="*/ 1754981 w 1754981"/>
                <a:gd name="csY2" fmla="*/ 74910 h 180479"/>
                <a:gd name="csX0" fmla="*/ 0 w 1754981"/>
                <a:gd name="csY0" fmla="*/ 194702 h 194702"/>
                <a:gd name="csX1" fmla="*/ 1038225 w 1754981"/>
                <a:gd name="csY1" fmla="*/ 233 h 194702"/>
                <a:gd name="csX2" fmla="*/ 1754981 w 1754981"/>
                <a:gd name="csY2" fmla="*/ 89133 h 194702"/>
                <a:gd name="csX0" fmla="*/ 0 w 1820068"/>
                <a:gd name="csY0" fmla="*/ 194702 h 194702"/>
                <a:gd name="csX1" fmla="*/ 1038225 w 1820068"/>
                <a:gd name="csY1" fmla="*/ 233 h 194702"/>
                <a:gd name="csX2" fmla="*/ 1820068 w 1820068"/>
                <a:gd name="csY2" fmla="*/ 119295 h 194702"/>
                <a:gd name="csX0" fmla="*/ 0 w 1913730"/>
                <a:gd name="csY0" fmla="*/ 194702 h 194702"/>
                <a:gd name="csX1" fmla="*/ 1038225 w 1913730"/>
                <a:gd name="csY1" fmla="*/ 233 h 194702"/>
                <a:gd name="csX2" fmla="*/ 1913730 w 1913730"/>
                <a:gd name="csY2" fmla="*/ 185177 h 194702"/>
                <a:gd name="csX0" fmla="*/ 0 w 1913730"/>
                <a:gd name="csY0" fmla="*/ 196637 h 196637"/>
                <a:gd name="csX1" fmla="*/ 1038225 w 1913730"/>
                <a:gd name="csY1" fmla="*/ 2168 h 196637"/>
                <a:gd name="csX2" fmla="*/ 1913730 w 1913730"/>
                <a:gd name="csY2" fmla="*/ 187112 h 196637"/>
                <a:gd name="csX0" fmla="*/ 0 w 1913730"/>
                <a:gd name="csY0" fmla="*/ 198742 h 198742"/>
                <a:gd name="csX1" fmla="*/ 1038225 w 1913730"/>
                <a:gd name="csY1" fmla="*/ 4273 h 198742"/>
                <a:gd name="csX2" fmla="*/ 1913730 w 1913730"/>
                <a:gd name="csY2" fmla="*/ 189217 h 198742"/>
                <a:gd name="csX0" fmla="*/ 0 w 1913730"/>
                <a:gd name="csY0" fmla="*/ 198742 h 198742"/>
                <a:gd name="csX1" fmla="*/ 1038225 w 1913730"/>
                <a:gd name="csY1" fmla="*/ 4273 h 198742"/>
                <a:gd name="csX2" fmla="*/ 1913730 w 1913730"/>
                <a:gd name="csY2" fmla="*/ 189217 h 198742"/>
                <a:gd name="csX0" fmla="*/ 0 w 1913730"/>
                <a:gd name="csY0" fmla="*/ 195090 h 195090"/>
                <a:gd name="csX1" fmla="*/ 1038225 w 1913730"/>
                <a:gd name="csY1" fmla="*/ 621 h 195090"/>
                <a:gd name="csX2" fmla="*/ 1913730 w 1913730"/>
                <a:gd name="csY2" fmla="*/ 185565 h 195090"/>
                <a:gd name="csX0" fmla="*/ 0 w 1942305"/>
                <a:gd name="csY0" fmla="*/ 194547 h 209629"/>
                <a:gd name="csX1" fmla="*/ 1038225 w 1942305"/>
                <a:gd name="csY1" fmla="*/ 78 h 209629"/>
                <a:gd name="csX2" fmla="*/ 1942305 w 1942305"/>
                <a:gd name="csY2" fmla="*/ 209629 h 209629"/>
              </a:gdLst>
              <a:ahLst/>
              <a:cxnLst>
                <a:cxn ang="0">
                  <a:pos x="csX0" y="csY0"/>
                </a:cxn>
                <a:cxn ang="0">
                  <a:pos x="csX1" y="csY1"/>
                </a:cxn>
                <a:cxn ang="0">
                  <a:pos x="csX2" y="csY2"/>
                </a:cxn>
              </a:cxnLst>
              <a:rect l="l" t="t" r="r" b="b"/>
              <a:pathLst>
                <a:path w="1942305" h="209629">
                  <a:moveTo>
                    <a:pt x="0" y="194547"/>
                  </a:moveTo>
                  <a:cubicBezTo>
                    <a:pt x="358114" y="55772"/>
                    <a:pt x="714508" y="-2436"/>
                    <a:pt x="1038225" y="78"/>
                  </a:cubicBezTo>
                  <a:cubicBezTo>
                    <a:pt x="1361942" y="2592"/>
                    <a:pt x="1942305" y="209629"/>
                    <a:pt x="1942305" y="209629"/>
                  </a:cubicBezTo>
                </a:path>
              </a:pathLst>
            </a:custGeom>
            <a:noFill/>
            <a:ln w="9525">
              <a:solidFill>
                <a:schemeClr val="tx1">
                  <a:lumMod val="50000"/>
                  <a:lumOff val="50000"/>
                </a:schemeClr>
              </a:solidFill>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Freeform: Shape 119">
              <a:extLst>
                <a:ext uri="{FF2B5EF4-FFF2-40B4-BE49-F238E27FC236}">
                  <a16:creationId xmlns:a16="http://schemas.microsoft.com/office/drawing/2014/main" id="{F83741DA-2D8D-1699-FB0A-2A5D5E4B6347}"/>
                </a:ext>
              </a:extLst>
            </p:cNvPr>
            <p:cNvSpPr/>
            <p:nvPr/>
          </p:nvSpPr>
          <p:spPr>
            <a:xfrm rot="16200000" flipV="1">
              <a:off x="10137110" y="3256886"/>
              <a:ext cx="773906" cy="783171"/>
            </a:xfrm>
            <a:custGeom>
              <a:avLst/>
              <a:gdLst>
                <a:gd name="csX0" fmla="*/ 284162 w 284162"/>
                <a:gd name="csY0" fmla="*/ 242887 h 242887"/>
                <a:gd name="csX1" fmla="*/ 0 w 284162"/>
                <a:gd name="csY1" fmla="*/ 0 h 242887"/>
                <a:gd name="csX0" fmla="*/ 284162 w 284162"/>
                <a:gd name="csY0" fmla="*/ 242887 h 242887"/>
                <a:gd name="csX1" fmla="*/ 0 w 284162"/>
                <a:gd name="csY1" fmla="*/ 0 h 242887"/>
                <a:gd name="csX0" fmla="*/ 284162 w 284162"/>
                <a:gd name="csY0" fmla="*/ 277807 h 277807"/>
                <a:gd name="csX1" fmla="*/ 0 w 284162"/>
                <a:gd name="csY1" fmla="*/ 34920 h 277807"/>
                <a:gd name="csX0" fmla="*/ 279687 w 279687"/>
                <a:gd name="csY0" fmla="*/ 294464 h 294464"/>
                <a:gd name="csX1" fmla="*/ 0 w 279687"/>
                <a:gd name="csY1" fmla="*/ 33320 h 294464"/>
                <a:gd name="csX0" fmla="*/ 279687 w 279687"/>
                <a:gd name="csY0" fmla="*/ 302281 h 302281"/>
                <a:gd name="csX1" fmla="*/ 0 w 279687"/>
                <a:gd name="csY1" fmla="*/ 41137 h 302281"/>
                <a:gd name="csX0" fmla="*/ 279687 w 279687"/>
                <a:gd name="csY0" fmla="*/ 281506 h 281506"/>
                <a:gd name="csX1" fmla="*/ 0 w 279687"/>
                <a:gd name="csY1" fmla="*/ 20362 h 281506"/>
                <a:gd name="csX0" fmla="*/ 279687 w 279687"/>
                <a:gd name="csY0" fmla="*/ 283358 h 283358"/>
                <a:gd name="csX1" fmla="*/ 0 w 279687"/>
                <a:gd name="csY1" fmla="*/ 22214 h 283358"/>
                <a:gd name="csX0" fmla="*/ 264577 w 264577"/>
                <a:gd name="csY0" fmla="*/ 329157 h 329157"/>
                <a:gd name="csX1" fmla="*/ 0 w 264577"/>
                <a:gd name="csY1" fmla="*/ 18070 h 329157"/>
                <a:gd name="csX0" fmla="*/ 264577 w 264577"/>
                <a:gd name="csY0" fmla="*/ 311087 h 311087"/>
                <a:gd name="csX1" fmla="*/ 0 w 264577"/>
                <a:gd name="csY1" fmla="*/ 0 h 311087"/>
                <a:gd name="csX0" fmla="*/ 264577 w 264577"/>
                <a:gd name="csY0" fmla="*/ 311087 h 311087"/>
                <a:gd name="csX1" fmla="*/ 0 w 264577"/>
                <a:gd name="csY1" fmla="*/ 0 h 311087"/>
              </a:gdLst>
              <a:ahLst/>
              <a:cxnLst>
                <a:cxn ang="0">
                  <a:pos x="csX0" y="csY0"/>
                </a:cxn>
                <a:cxn ang="0">
                  <a:pos x="csX1" y="csY1"/>
                </a:cxn>
              </a:cxnLst>
              <a:rect l="l" t="t" r="r" b="b"/>
              <a:pathLst>
                <a:path w="264577" h="311087">
                  <a:moveTo>
                    <a:pt x="264577" y="311087"/>
                  </a:moveTo>
                  <a:cubicBezTo>
                    <a:pt x="209744" y="113798"/>
                    <a:pt x="116742" y="7775"/>
                    <a:pt x="0" y="0"/>
                  </a:cubicBezTo>
                </a:path>
              </a:pathLst>
            </a:custGeom>
            <a:noFill/>
            <a:ln w="9525">
              <a:solidFill>
                <a:schemeClr val="tx1">
                  <a:lumMod val="50000"/>
                  <a:lumOff val="50000"/>
                </a:schemeClr>
              </a:solidFill>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1" name="Freeform: Shape 120">
              <a:extLst>
                <a:ext uri="{FF2B5EF4-FFF2-40B4-BE49-F238E27FC236}">
                  <a16:creationId xmlns:a16="http://schemas.microsoft.com/office/drawing/2014/main" id="{787FB98A-F759-96CF-B78B-BBB80533E5CA}"/>
                </a:ext>
              </a:extLst>
            </p:cNvPr>
            <p:cNvSpPr/>
            <p:nvPr/>
          </p:nvSpPr>
          <p:spPr>
            <a:xfrm rot="16200000">
              <a:off x="9279535" y="4358061"/>
              <a:ext cx="241424" cy="421906"/>
            </a:xfrm>
            <a:custGeom>
              <a:avLst/>
              <a:gdLst>
                <a:gd name="csX0" fmla="*/ 284162 w 284162"/>
                <a:gd name="csY0" fmla="*/ 242887 h 242887"/>
                <a:gd name="csX1" fmla="*/ 0 w 284162"/>
                <a:gd name="csY1" fmla="*/ 0 h 242887"/>
                <a:gd name="csX0" fmla="*/ 284162 w 284162"/>
                <a:gd name="csY0" fmla="*/ 242887 h 242887"/>
                <a:gd name="csX1" fmla="*/ 0 w 284162"/>
                <a:gd name="csY1" fmla="*/ 0 h 242887"/>
                <a:gd name="csX0" fmla="*/ 284162 w 284162"/>
                <a:gd name="csY0" fmla="*/ 277807 h 277807"/>
                <a:gd name="csX1" fmla="*/ 0 w 284162"/>
                <a:gd name="csY1" fmla="*/ 34920 h 277807"/>
                <a:gd name="csX0" fmla="*/ 279687 w 279687"/>
                <a:gd name="csY0" fmla="*/ 294464 h 294464"/>
                <a:gd name="csX1" fmla="*/ 0 w 279687"/>
                <a:gd name="csY1" fmla="*/ 33320 h 294464"/>
                <a:gd name="csX0" fmla="*/ 279687 w 279687"/>
                <a:gd name="csY0" fmla="*/ 302281 h 302281"/>
                <a:gd name="csX1" fmla="*/ 0 w 279687"/>
                <a:gd name="csY1" fmla="*/ 41137 h 302281"/>
                <a:gd name="csX0" fmla="*/ 279687 w 279687"/>
                <a:gd name="csY0" fmla="*/ 281506 h 281506"/>
                <a:gd name="csX1" fmla="*/ 0 w 279687"/>
                <a:gd name="csY1" fmla="*/ 20362 h 281506"/>
                <a:gd name="csX0" fmla="*/ 279687 w 279687"/>
                <a:gd name="csY0" fmla="*/ 283358 h 283358"/>
                <a:gd name="csX1" fmla="*/ 0 w 279687"/>
                <a:gd name="csY1" fmla="*/ 22214 h 283358"/>
                <a:gd name="csX0" fmla="*/ 290431 w 290431"/>
                <a:gd name="csY0" fmla="*/ 57626 h 330593"/>
                <a:gd name="csX1" fmla="*/ 0 w 290431"/>
                <a:gd name="csY1" fmla="*/ 330592 h 330593"/>
                <a:gd name="csX0" fmla="*/ 290838 w 290838"/>
                <a:gd name="csY0" fmla="*/ 131365 h 404332"/>
                <a:gd name="csX1" fmla="*/ 407 w 290838"/>
                <a:gd name="csY1" fmla="*/ 404331 h 404332"/>
                <a:gd name="csX0" fmla="*/ 290987 w 290987"/>
                <a:gd name="csY0" fmla="*/ 316130 h 589097"/>
                <a:gd name="csX1" fmla="*/ 556 w 290987"/>
                <a:gd name="csY1" fmla="*/ 589096 h 589097"/>
                <a:gd name="csX0" fmla="*/ 299121 w 299121"/>
                <a:gd name="csY0" fmla="*/ 307615 h 580582"/>
                <a:gd name="csX1" fmla="*/ 8690 w 299121"/>
                <a:gd name="csY1" fmla="*/ 580581 h 580582"/>
                <a:gd name="csX0" fmla="*/ 299642 w 299642"/>
                <a:gd name="csY0" fmla="*/ 253138 h 526105"/>
                <a:gd name="csX1" fmla="*/ 9211 w 299642"/>
                <a:gd name="csY1" fmla="*/ 526104 h 526105"/>
                <a:gd name="csX0" fmla="*/ 291512 w 291512"/>
                <a:gd name="csY0" fmla="*/ 210755 h 653031"/>
                <a:gd name="csX1" fmla="*/ 9522 w 291512"/>
                <a:gd name="csY1" fmla="*/ 653031 h 653031"/>
                <a:gd name="csX0" fmla="*/ 291711 w 291711"/>
                <a:gd name="csY0" fmla="*/ 0 h 442276"/>
                <a:gd name="csX1" fmla="*/ 9721 w 291711"/>
                <a:gd name="csY1" fmla="*/ 442276 h 442276"/>
                <a:gd name="csX0" fmla="*/ 364977 w 364977"/>
                <a:gd name="csY0" fmla="*/ 0 h 442276"/>
                <a:gd name="csX1" fmla="*/ 82987 w 364977"/>
                <a:gd name="csY1" fmla="*/ 442276 h 442276"/>
                <a:gd name="csX0" fmla="*/ 370896 w 370896"/>
                <a:gd name="csY0" fmla="*/ 9 h 442285"/>
                <a:gd name="csX1" fmla="*/ 88906 w 370896"/>
                <a:gd name="csY1" fmla="*/ 442285 h 442285"/>
                <a:gd name="csX0" fmla="*/ 370897 w 370896"/>
                <a:gd name="csY0" fmla="*/ 10 h 424998"/>
                <a:gd name="csX1" fmla="*/ 88908 w 370896"/>
                <a:gd name="csY1" fmla="*/ 424998 h 424998"/>
              </a:gdLst>
              <a:ahLst/>
              <a:cxnLst>
                <a:cxn ang="0">
                  <a:pos x="csX0" y="csY0"/>
                </a:cxn>
                <a:cxn ang="0">
                  <a:pos x="csX1" y="csY1"/>
                </a:cxn>
              </a:cxnLst>
              <a:rect l="l" t="t" r="r" b="b"/>
              <a:pathLst>
                <a:path w="370896" h="424998">
                  <a:moveTo>
                    <a:pt x="370897" y="10"/>
                  </a:moveTo>
                  <a:cubicBezTo>
                    <a:pt x="183832" y="-1866"/>
                    <a:pt x="-163920" y="263578"/>
                    <a:pt x="88908" y="424998"/>
                  </a:cubicBezTo>
                </a:path>
              </a:pathLst>
            </a:custGeom>
            <a:noFill/>
            <a:ln w="9525">
              <a:solidFill>
                <a:schemeClr val="tx1">
                  <a:lumMod val="50000"/>
                  <a:lumOff val="50000"/>
                </a:schemeClr>
              </a:solidFill>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Freeform: Shape 121">
              <a:extLst>
                <a:ext uri="{FF2B5EF4-FFF2-40B4-BE49-F238E27FC236}">
                  <a16:creationId xmlns:a16="http://schemas.microsoft.com/office/drawing/2014/main" id="{208404C3-CDE7-6B0D-CDA7-2E8E90600708}"/>
                </a:ext>
              </a:extLst>
            </p:cNvPr>
            <p:cNvSpPr/>
            <p:nvPr/>
          </p:nvSpPr>
          <p:spPr>
            <a:xfrm>
              <a:off x="8287330" y="3975658"/>
              <a:ext cx="940199" cy="340487"/>
            </a:xfrm>
            <a:custGeom>
              <a:avLst/>
              <a:gdLst>
                <a:gd name="csX0" fmla="*/ 284162 w 284162"/>
                <a:gd name="csY0" fmla="*/ 242887 h 242887"/>
                <a:gd name="csX1" fmla="*/ 0 w 284162"/>
                <a:gd name="csY1" fmla="*/ 0 h 242887"/>
                <a:gd name="csX0" fmla="*/ 284162 w 284162"/>
                <a:gd name="csY0" fmla="*/ 242887 h 242887"/>
                <a:gd name="csX1" fmla="*/ 0 w 284162"/>
                <a:gd name="csY1" fmla="*/ 0 h 242887"/>
                <a:gd name="csX0" fmla="*/ 284162 w 284162"/>
                <a:gd name="csY0" fmla="*/ 277807 h 277807"/>
                <a:gd name="csX1" fmla="*/ 0 w 284162"/>
                <a:gd name="csY1" fmla="*/ 34920 h 277807"/>
                <a:gd name="csX0" fmla="*/ 279687 w 279687"/>
                <a:gd name="csY0" fmla="*/ 294464 h 294464"/>
                <a:gd name="csX1" fmla="*/ 0 w 279687"/>
                <a:gd name="csY1" fmla="*/ 33320 h 294464"/>
                <a:gd name="csX0" fmla="*/ 279687 w 279687"/>
                <a:gd name="csY0" fmla="*/ 302281 h 302281"/>
                <a:gd name="csX1" fmla="*/ 0 w 279687"/>
                <a:gd name="csY1" fmla="*/ 41137 h 302281"/>
                <a:gd name="csX0" fmla="*/ 279687 w 279687"/>
                <a:gd name="csY0" fmla="*/ 281506 h 281506"/>
                <a:gd name="csX1" fmla="*/ 0 w 279687"/>
                <a:gd name="csY1" fmla="*/ 20362 h 281506"/>
                <a:gd name="csX0" fmla="*/ 279687 w 279687"/>
                <a:gd name="csY0" fmla="*/ 283358 h 283358"/>
                <a:gd name="csX1" fmla="*/ 0 w 279687"/>
                <a:gd name="csY1" fmla="*/ 22214 h 283358"/>
                <a:gd name="csX0" fmla="*/ 278698 w 278698"/>
                <a:gd name="csY0" fmla="*/ 320001 h 320001"/>
                <a:gd name="csX1" fmla="*/ 0 w 278698"/>
                <a:gd name="csY1" fmla="*/ 18770 h 320001"/>
                <a:gd name="csX0" fmla="*/ 278698 w 278698"/>
                <a:gd name="csY0" fmla="*/ 315568 h 315568"/>
                <a:gd name="csX1" fmla="*/ 0 w 278698"/>
                <a:gd name="csY1" fmla="*/ 14337 h 315568"/>
              </a:gdLst>
              <a:ahLst/>
              <a:cxnLst>
                <a:cxn ang="0">
                  <a:pos x="csX0" y="csY0"/>
                </a:cxn>
                <a:cxn ang="0">
                  <a:pos x="csX1" y="csY1"/>
                </a:cxn>
              </a:cxnLst>
              <a:rect l="l" t="t" r="r" b="b"/>
              <a:pathLst>
                <a:path w="278698" h="315568">
                  <a:moveTo>
                    <a:pt x="278698" y="315568"/>
                  </a:moveTo>
                  <a:cubicBezTo>
                    <a:pt x="228182" y="110919"/>
                    <a:pt x="110636" y="-49923"/>
                    <a:pt x="0" y="14337"/>
                  </a:cubicBezTo>
                </a:path>
              </a:pathLst>
            </a:custGeom>
            <a:noFill/>
            <a:ln w="9525">
              <a:solidFill>
                <a:schemeClr val="accent3">
                  <a:lumMod val="75000"/>
                </a:schemeClr>
              </a:solidFill>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3" name="Freeform: Shape 122">
              <a:extLst>
                <a:ext uri="{FF2B5EF4-FFF2-40B4-BE49-F238E27FC236}">
                  <a16:creationId xmlns:a16="http://schemas.microsoft.com/office/drawing/2014/main" id="{AC725F29-19E6-F0F0-5533-5ED35C1E178D}"/>
                </a:ext>
              </a:extLst>
            </p:cNvPr>
            <p:cNvSpPr/>
            <p:nvPr/>
          </p:nvSpPr>
          <p:spPr>
            <a:xfrm>
              <a:off x="8919419" y="3938437"/>
              <a:ext cx="269873" cy="160766"/>
            </a:xfrm>
            <a:custGeom>
              <a:avLst/>
              <a:gdLst>
                <a:gd name="csX0" fmla="*/ 284162 w 284162"/>
                <a:gd name="csY0" fmla="*/ 242887 h 242887"/>
                <a:gd name="csX1" fmla="*/ 0 w 284162"/>
                <a:gd name="csY1" fmla="*/ 0 h 242887"/>
                <a:gd name="csX0" fmla="*/ 284162 w 284162"/>
                <a:gd name="csY0" fmla="*/ 242887 h 242887"/>
                <a:gd name="csX1" fmla="*/ 0 w 284162"/>
                <a:gd name="csY1" fmla="*/ 0 h 242887"/>
                <a:gd name="csX0" fmla="*/ 284162 w 284162"/>
                <a:gd name="csY0" fmla="*/ 277807 h 277807"/>
                <a:gd name="csX1" fmla="*/ 0 w 284162"/>
                <a:gd name="csY1" fmla="*/ 34920 h 277807"/>
                <a:gd name="csX0" fmla="*/ 279687 w 279687"/>
                <a:gd name="csY0" fmla="*/ 294464 h 294464"/>
                <a:gd name="csX1" fmla="*/ 0 w 279687"/>
                <a:gd name="csY1" fmla="*/ 33320 h 294464"/>
                <a:gd name="csX0" fmla="*/ 279687 w 279687"/>
                <a:gd name="csY0" fmla="*/ 302281 h 302281"/>
                <a:gd name="csX1" fmla="*/ 0 w 279687"/>
                <a:gd name="csY1" fmla="*/ 41137 h 302281"/>
                <a:gd name="csX0" fmla="*/ 279687 w 279687"/>
                <a:gd name="csY0" fmla="*/ 281506 h 281506"/>
                <a:gd name="csX1" fmla="*/ 0 w 279687"/>
                <a:gd name="csY1" fmla="*/ 20362 h 281506"/>
                <a:gd name="csX0" fmla="*/ 279687 w 279687"/>
                <a:gd name="csY0" fmla="*/ 283358 h 283358"/>
                <a:gd name="csX1" fmla="*/ 0 w 279687"/>
                <a:gd name="csY1" fmla="*/ 22214 h 283358"/>
                <a:gd name="csX0" fmla="*/ 278698 w 278698"/>
                <a:gd name="csY0" fmla="*/ 320001 h 320001"/>
                <a:gd name="csX1" fmla="*/ 0 w 278698"/>
                <a:gd name="csY1" fmla="*/ 18770 h 320001"/>
                <a:gd name="csX0" fmla="*/ 278698 w 278698"/>
                <a:gd name="csY0" fmla="*/ 315568 h 315568"/>
                <a:gd name="csX1" fmla="*/ 0 w 278698"/>
                <a:gd name="csY1" fmla="*/ 14337 h 315568"/>
                <a:gd name="csX0" fmla="*/ 278698 w 278698"/>
                <a:gd name="csY0" fmla="*/ 344977 h 344977"/>
                <a:gd name="csX1" fmla="*/ 0 w 278698"/>
                <a:gd name="csY1" fmla="*/ 43746 h 344977"/>
                <a:gd name="csX0" fmla="*/ 278698 w 278698"/>
                <a:gd name="csY0" fmla="*/ 348072 h 348072"/>
                <a:gd name="csX1" fmla="*/ 0 w 278698"/>
                <a:gd name="csY1" fmla="*/ 46841 h 348072"/>
                <a:gd name="csX0" fmla="*/ 265773 w 265773"/>
                <a:gd name="csY0" fmla="*/ 353124 h 353124"/>
                <a:gd name="csX1" fmla="*/ 0 w 265773"/>
                <a:gd name="csY1" fmla="*/ 44919 h 353124"/>
              </a:gdLst>
              <a:ahLst/>
              <a:cxnLst>
                <a:cxn ang="0">
                  <a:pos x="csX0" y="csY0"/>
                </a:cxn>
                <a:cxn ang="0">
                  <a:pos x="csX1" y="csY1"/>
                </a:cxn>
              </a:cxnLst>
              <a:rect l="l" t="t" r="r" b="b"/>
              <a:pathLst>
                <a:path w="265773" h="353124">
                  <a:moveTo>
                    <a:pt x="265773" y="353124"/>
                  </a:moveTo>
                  <a:cubicBezTo>
                    <a:pt x="240300" y="-65974"/>
                    <a:pt x="77515" y="-26314"/>
                    <a:pt x="0" y="44919"/>
                  </a:cubicBezTo>
                </a:path>
              </a:pathLst>
            </a:custGeom>
            <a:noFill/>
            <a:ln w="9525">
              <a:solidFill>
                <a:schemeClr val="accent3">
                  <a:lumMod val="75000"/>
                </a:schemeClr>
              </a:solidFill>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4" name="Freeform: Shape 123">
              <a:extLst>
                <a:ext uri="{FF2B5EF4-FFF2-40B4-BE49-F238E27FC236}">
                  <a16:creationId xmlns:a16="http://schemas.microsoft.com/office/drawing/2014/main" id="{9C528F8F-EA92-F641-910A-918B30158290}"/>
                </a:ext>
              </a:extLst>
            </p:cNvPr>
            <p:cNvSpPr/>
            <p:nvPr/>
          </p:nvSpPr>
          <p:spPr>
            <a:xfrm>
              <a:off x="8297245" y="3689114"/>
              <a:ext cx="476249" cy="344342"/>
            </a:xfrm>
            <a:custGeom>
              <a:avLst/>
              <a:gdLst>
                <a:gd name="csX0" fmla="*/ 284162 w 284162"/>
                <a:gd name="csY0" fmla="*/ 242887 h 242887"/>
                <a:gd name="csX1" fmla="*/ 0 w 284162"/>
                <a:gd name="csY1" fmla="*/ 0 h 242887"/>
                <a:gd name="csX0" fmla="*/ 284162 w 284162"/>
                <a:gd name="csY0" fmla="*/ 242887 h 242887"/>
                <a:gd name="csX1" fmla="*/ 0 w 284162"/>
                <a:gd name="csY1" fmla="*/ 0 h 242887"/>
                <a:gd name="csX0" fmla="*/ 284162 w 284162"/>
                <a:gd name="csY0" fmla="*/ 277807 h 277807"/>
                <a:gd name="csX1" fmla="*/ 0 w 284162"/>
                <a:gd name="csY1" fmla="*/ 34920 h 277807"/>
                <a:gd name="csX0" fmla="*/ 279687 w 279687"/>
                <a:gd name="csY0" fmla="*/ 294464 h 294464"/>
                <a:gd name="csX1" fmla="*/ 0 w 279687"/>
                <a:gd name="csY1" fmla="*/ 33320 h 294464"/>
                <a:gd name="csX0" fmla="*/ 279687 w 279687"/>
                <a:gd name="csY0" fmla="*/ 302281 h 302281"/>
                <a:gd name="csX1" fmla="*/ 0 w 279687"/>
                <a:gd name="csY1" fmla="*/ 41137 h 302281"/>
                <a:gd name="csX0" fmla="*/ 279687 w 279687"/>
                <a:gd name="csY0" fmla="*/ 281506 h 281506"/>
                <a:gd name="csX1" fmla="*/ 0 w 279687"/>
                <a:gd name="csY1" fmla="*/ 20362 h 281506"/>
                <a:gd name="csX0" fmla="*/ 279687 w 279687"/>
                <a:gd name="csY0" fmla="*/ 283358 h 283358"/>
                <a:gd name="csX1" fmla="*/ 0 w 279687"/>
                <a:gd name="csY1" fmla="*/ 22214 h 283358"/>
                <a:gd name="csX0" fmla="*/ 278698 w 278698"/>
                <a:gd name="csY0" fmla="*/ 320001 h 320001"/>
                <a:gd name="csX1" fmla="*/ 0 w 278698"/>
                <a:gd name="csY1" fmla="*/ 18770 h 320001"/>
                <a:gd name="csX0" fmla="*/ 278698 w 278698"/>
                <a:gd name="csY0" fmla="*/ 315568 h 315568"/>
                <a:gd name="csX1" fmla="*/ 0 w 278698"/>
                <a:gd name="csY1" fmla="*/ 14337 h 315568"/>
                <a:gd name="csX0" fmla="*/ 278698 w 278698"/>
                <a:gd name="csY0" fmla="*/ 344977 h 344977"/>
                <a:gd name="csX1" fmla="*/ 0 w 278698"/>
                <a:gd name="csY1" fmla="*/ 43746 h 344977"/>
                <a:gd name="csX0" fmla="*/ 278698 w 278698"/>
                <a:gd name="csY0" fmla="*/ 348072 h 348072"/>
                <a:gd name="csX1" fmla="*/ 0 w 278698"/>
                <a:gd name="csY1" fmla="*/ 46841 h 348072"/>
                <a:gd name="csX0" fmla="*/ 265773 w 265773"/>
                <a:gd name="csY0" fmla="*/ 353124 h 353124"/>
                <a:gd name="csX1" fmla="*/ 0 w 265773"/>
                <a:gd name="csY1" fmla="*/ 44919 h 353124"/>
                <a:gd name="csX0" fmla="*/ 265773 w 265773"/>
                <a:gd name="csY0" fmla="*/ 308205 h 308205"/>
                <a:gd name="csX1" fmla="*/ 0 w 265773"/>
                <a:gd name="csY1" fmla="*/ 0 h 308205"/>
                <a:gd name="csX0" fmla="*/ 265773 w 265773"/>
                <a:gd name="csY0" fmla="*/ 308205 h 308205"/>
                <a:gd name="csX1" fmla="*/ 0 w 265773"/>
                <a:gd name="csY1" fmla="*/ 0 h 308205"/>
                <a:gd name="csX0" fmla="*/ 265773 w 265773"/>
                <a:gd name="csY0" fmla="*/ 310392 h 310392"/>
                <a:gd name="csX1" fmla="*/ 0 w 265773"/>
                <a:gd name="csY1" fmla="*/ 2187 h 310392"/>
                <a:gd name="csX0" fmla="*/ 319567 w 319567"/>
                <a:gd name="csY0" fmla="*/ 427702 h 427702"/>
                <a:gd name="csX1" fmla="*/ 0 w 319567"/>
                <a:gd name="csY1" fmla="*/ 1131 h 427702"/>
                <a:gd name="csX0" fmla="*/ 319567 w 319567"/>
                <a:gd name="csY0" fmla="*/ 427910 h 427910"/>
                <a:gd name="csX1" fmla="*/ 0 w 319567"/>
                <a:gd name="csY1" fmla="*/ 1339 h 427910"/>
              </a:gdLst>
              <a:ahLst/>
              <a:cxnLst>
                <a:cxn ang="0">
                  <a:pos x="csX0" y="csY0"/>
                </a:cxn>
                <a:cxn ang="0">
                  <a:pos x="csX1" y="csY1"/>
                </a:cxn>
              </a:cxnLst>
              <a:rect l="l" t="t" r="r" b="b"/>
              <a:pathLst>
                <a:path w="319567" h="427910">
                  <a:moveTo>
                    <a:pt x="319567" y="427910"/>
                  </a:moveTo>
                  <a:cubicBezTo>
                    <a:pt x="226985" y="166634"/>
                    <a:pt x="79646" y="-17616"/>
                    <a:pt x="0" y="1339"/>
                  </a:cubicBezTo>
                </a:path>
              </a:pathLst>
            </a:custGeom>
            <a:noFill/>
            <a:ln w="9525">
              <a:solidFill>
                <a:schemeClr val="accent3">
                  <a:lumMod val="75000"/>
                </a:schemeClr>
              </a:solidFill>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5" name="Freeform: Shape 124">
              <a:extLst>
                <a:ext uri="{FF2B5EF4-FFF2-40B4-BE49-F238E27FC236}">
                  <a16:creationId xmlns:a16="http://schemas.microsoft.com/office/drawing/2014/main" id="{767540E2-6D42-046C-62DD-73362DF4DB08}"/>
                </a:ext>
              </a:extLst>
            </p:cNvPr>
            <p:cNvSpPr/>
            <p:nvPr/>
          </p:nvSpPr>
          <p:spPr>
            <a:xfrm flipH="1">
              <a:off x="8405018" y="3331740"/>
              <a:ext cx="1574181" cy="373899"/>
            </a:xfrm>
            <a:custGeom>
              <a:avLst/>
              <a:gdLst>
                <a:gd name="csX0" fmla="*/ 284162 w 284162"/>
                <a:gd name="csY0" fmla="*/ 242887 h 242887"/>
                <a:gd name="csX1" fmla="*/ 0 w 284162"/>
                <a:gd name="csY1" fmla="*/ 0 h 242887"/>
                <a:gd name="csX0" fmla="*/ 284162 w 284162"/>
                <a:gd name="csY0" fmla="*/ 242887 h 242887"/>
                <a:gd name="csX1" fmla="*/ 0 w 284162"/>
                <a:gd name="csY1" fmla="*/ 0 h 242887"/>
                <a:gd name="csX0" fmla="*/ 284162 w 284162"/>
                <a:gd name="csY0" fmla="*/ 277807 h 277807"/>
                <a:gd name="csX1" fmla="*/ 0 w 284162"/>
                <a:gd name="csY1" fmla="*/ 34920 h 277807"/>
                <a:gd name="csX0" fmla="*/ 279687 w 279687"/>
                <a:gd name="csY0" fmla="*/ 294464 h 294464"/>
                <a:gd name="csX1" fmla="*/ 0 w 279687"/>
                <a:gd name="csY1" fmla="*/ 33320 h 294464"/>
                <a:gd name="csX0" fmla="*/ 279687 w 279687"/>
                <a:gd name="csY0" fmla="*/ 302281 h 302281"/>
                <a:gd name="csX1" fmla="*/ 0 w 279687"/>
                <a:gd name="csY1" fmla="*/ 41137 h 302281"/>
                <a:gd name="csX0" fmla="*/ 279687 w 279687"/>
                <a:gd name="csY0" fmla="*/ 281506 h 281506"/>
                <a:gd name="csX1" fmla="*/ 0 w 279687"/>
                <a:gd name="csY1" fmla="*/ 20362 h 281506"/>
                <a:gd name="csX0" fmla="*/ 279687 w 279687"/>
                <a:gd name="csY0" fmla="*/ 283358 h 283358"/>
                <a:gd name="csX1" fmla="*/ 0 w 279687"/>
                <a:gd name="csY1" fmla="*/ 22214 h 283358"/>
                <a:gd name="csX0" fmla="*/ 278698 w 278698"/>
                <a:gd name="csY0" fmla="*/ 320001 h 320001"/>
                <a:gd name="csX1" fmla="*/ 0 w 278698"/>
                <a:gd name="csY1" fmla="*/ 18770 h 320001"/>
                <a:gd name="csX0" fmla="*/ 278698 w 278698"/>
                <a:gd name="csY0" fmla="*/ 315568 h 315568"/>
                <a:gd name="csX1" fmla="*/ 0 w 278698"/>
                <a:gd name="csY1" fmla="*/ 14337 h 315568"/>
                <a:gd name="csX0" fmla="*/ 278133 w 278133"/>
                <a:gd name="csY0" fmla="*/ 207887 h 207887"/>
                <a:gd name="csX1" fmla="*/ 0 w 278133"/>
                <a:gd name="csY1" fmla="*/ 28297 h 207887"/>
                <a:gd name="csX0" fmla="*/ 278133 w 278133"/>
                <a:gd name="csY0" fmla="*/ 278070 h 278070"/>
                <a:gd name="csX1" fmla="*/ 0 w 278133"/>
                <a:gd name="csY1" fmla="*/ 98480 h 278070"/>
                <a:gd name="csX0" fmla="*/ 278133 w 278133"/>
                <a:gd name="csY0" fmla="*/ 324598 h 324598"/>
                <a:gd name="csX1" fmla="*/ 0 w 278133"/>
                <a:gd name="csY1" fmla="*/ 145008 h 324598"/>
                <a:gd name="csX0" fmla="*/ 278133 w 278133"/>
                <a:gd name="csY0" fmla="*/ 300463 h 300463"/>
                <a:gd name="csX1" fmla="*/ 0 w 278133"/>
                <a:gd name="csY1" fmla="*/ 120873 h 300463"/>
                <a:gd name="csX0" fmla="*/ 278133 w 278133"/>
                <a:gd name="csY0" fmla="*/ 316114 h 316114"/>
                <a:gd name="csX1" fmla="*/ 0 w 278133"/>
                <a:gd name="csY1" fmla="*/ 136524 h 316114"/>
                <a:gd name="csX0" fmla="*/ 278133 w 278133"/>
                <a:gd name="csY0" fmla="*/ 355076 h 355076"/>
                <a:gd name="csX1" fmla="*/ 0 w 278133"/>
                <a:gd name="csY1" fmla="*/ 115586 h 355076"/>
                <a:gd name="csX0" fmla="*/ 278133 w 278133"/>
                <a:gd name="csY0" fmla="*/ 325568 h 325568"/>
                <a:gd name="csX1" fmla="*/ 0 w 278133"/>
                <a:gd name="csY1" fmla="*/ 86078 h 325568"/>
              </a:gdLst>
              <a:ahLst/>
              <a:cxnLst>
                <a:cxn ang="0">
                  <a:pos x="csX0" y="csY0"/>
                </a:cxn>
                <a:cxn ang="0">
                  <a:pos x="csX1" y="csY1"/>
                </a:cxn>
              </a:cxnLst>
              <a:rect l="l" t="t" r="r" b="b"/>
              <a:pathLst>
                <a:path w="278133" h="325568">
                  <a:moveTo>
                    <a:pt x="278133" y="325568"/>
                  </a:moveTo>
                  <a:cubicBezTo>
                    <a:pt x="181709" y="-61543"/>
                    <a:pt x="68776" y="-49834"/>
                    <a:pt x="0" y="86078"/>
                  </a:cubicBezTo>
                </a:path>
              </a:pathLst>
            </a:custGeom>
            <a:noFill/>
            <a:ln w="9525">
              <a:solidFill>
                <a:schemeClr val="accent3">
                  <a:lumMod val="75000"/>
                </a:schemeClr>
              </a:solidFill>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6" name="Freeform: Shape 125">
              <a:extLst>
                <a:ext uri="{FF2B5EF4-FFF2-40B4-BE49-F238E27FC236}">
                  <a16:creationId xmlns:a16="http://schemas.microsoft.com/office/drawing/2014/main" id="{E80AE8CA-5148-8992-C074-BF11B903EAE0}"/>
                </a:ext>
              </a:extLst>
            </p:cNvPr>
            <p:cNvSpPr/>
            <p:nvPr/>
          </p:nvSpPr>
          <p:spPr>
            <a:xfrm rot="1026255" flipH="1">
              <a:off x="9706043" y="3388152"/>
              <a:ext cx="1396001" cy="327993"/>
            </a:xfrm>
            <a:custGeom>
              <a:avLst/>
              <a:gdLst>
                <a:gd name="csX0" fmla="*/ 284162 w 284162"/>
                <a:gd name="csY0" fmla="*/ 242887 h 242887"/>
                <a:gd name="csX1" fmla="*/ 0 w 284162"/>
                <a:gd name="csY1" fmla="*/ 0 h 242887"/>
                <a:gd name="csX0" fmla="*/ 284162 w 284162"/>
                <a:gd name="csY0" fmla="*/ 242887 h 242887"/>
                <a:gd name="csX1" fmla="*/ 0 w 284162"/>
                <a:gd name="csY1" fmla="*/ 0 h 242887"/>
                <a:gd name="csX0" fmla="*/ 284162 w 284162"/>
                <a:gd name="csY0" fmla="*/ 277807 h 277807"/>
                <a:gd name="csX1" fmla="*/ 0 w 284162"/>
                <a:gd name="csY1" fmla="*/ 34920 h 277807"/>
                <a:gd name="csX0" fmla="*/ 279687 w 279687"/>
                <a:gd name="csY0" fmla="*/ 294464 h 294464"/>
                <a:gd name="csX1" fmla="*/ 0 w 279687"/>
                <a:gd name="csY1" fmla="*/ 33320 h 294464"/>
                <a:gd name="csX0" fmla="*/ 279687 w 279687"/>
                <a:gd name="csY0" fmla="*/ 302281 h 302281"/>
                <a:gd name="csX1" fmla="*/ 0 w 279687"/>
                <a:gd name="csY1" fmla="*/ 41137 h 302281"/>
                <a:gd name="csX0" fmla="*/ 279687 w 279687"/>
                <a:gd name="csY0" fmla="*/ 281506 h 281506"/>
                <a:gd name="csX1" fmla="*/ 0 w 279687"/>
                <a:gd name="csY1" fmla="*/ 20362 h 281506"/>
                <a:gd name="csX0" fmla="*/ 279687 w 279687"/>
                <a:gd name="csY0" fmla="*/ 283358 h 283358"/>
                <a:gd name="csX1" fmla="*/ 0 w 279687"/>
                <a:gd name="csY1" fmla="*/ 22214 h 283358"/>
                <a:gd name="csX0" fmla="*/ 278698 w 278698"/>
                <a:gd name="csY0" fmla="*/ 320001 h 320001"/>
                <a:gd name="csX1" fmla="*/ 0 w 278698"/>
                <a:gd name="csY1" fmla="*/ 18770 h 320001"/>
                <a:gd name="csX0" fmla="*/ 278698 w 278698"/>
                <a:gd name="csY0" fmla="*/ 315568 h 315568"/>
                <a:gd name="csX1" fmla="*/ 0 w 278698"/>
                <a:gd name="csY1" fmla="*/ 14337 h 315568"/>
                <a:gd name="csX0" fmla="*/ 278133 w 278133"/>
                <a:gd name="csY0" fmla="*/ 207887 h 207887"/>
                <a:gd name="csX1" fmla="*/ 0 w 278133"/>
                <a:gd name="csY1" fmla="*/ 28297 h 207887"/>
                <a:gd name="csX0" fmla="*/ 278133 w 278133"/>
                <a:gd name="csY0" fmla="*/ 278070 h 278070"/>
                <a:gd name="csX1" fmla="*/ 0 w 278133"/>
                <a:gd name="csY1" fmla="*/ 98480 h 278070"/>
                <a:gd name="csX0" fmla="*/ 278133 w 278133"/>
                <a:gd name="csY0" fmla="*/ 324598 h 324598"/>
                <a:gd name="csX1" fmla="*/ 0 w 278133"/>
                <a:gd name="csY1" fmla="*/ 145008 h 324598"/>
                <a:gd name="csX0" fmla="*/ 278133 w 278133"/>
                <a:gd name="csY0" fmla="*/ 300463 h 300463"/>
                <a:gd name="csX1" fmla="*/ 0 w 278133"/>
                <a:gd name="csY1" fmla="*/ 120873 h 300463"/>
                <a:gd name="csX0" fmla="*/ 278133 w 278133"/>
                <a:gd name="csY0" fmla="*/ 316114 h 316114"/>
                <a:gd name="csX1" fmla="*/ 0 w 278133"/>
                <a:gd name="csY1" fmla="*/ 136524 h 316114"/>
                <a:gd name="csX0" fmla="*/ 236469 w 236469"/>
                <a:gd name="csY0" fmla="*/ 190048 h 297543"/>
                <a:gd name="csX1" fmla="*/ 0 w 236469"/>
                <a:gd name="csY1" fmla="*/ 297543 h 297543"/>
                <a:gd name="csX0" fmla="*/ 236469 w 236469"/>
                <a:gd name="csY0" fmla="*/ 192145 h 299640"/>
                <a:gd name="csX1" fmla="*/ 0 w 236469"/>
                <a:gd name="csY1" fmla="*/ 299640 h 299640"/>
                <a:gd name="csX0" fmla="*/ 248433 w 248433"/>
                <a:gd name="csY0" fmla="*/ 184330 h 319127"/>
                <a:gd name="csX1" fmla="*/ 0 w 248433"/>
                <a:gd name="csY1" fmla="*/ 319127 h 319127"/>
                <a:gd name="csX0" fmla="*/ 248433 w 248433"/>
                <a:gd name="csY0" fmla="*/ 150799 h 285596"/>
                <a:gd name="csX1" fmla="*/ 0 w 248433"/>
                <a:gd name="csY1" fmla="*/ 285596 h 285596"/>
              </a:gdLst>
              <a:ahLst/>
              <a:cxnLst>
                <a:cxn ang="0">
                  <a:pos x="csX0" y="csY0"/>
                </a:cxn>
                <a:cxn ang="0">
                  <a:pos x="csX1" y="csY1"/>
                </a:cxn>
              </a:cxnLst>
              <a:rect l="l" t="t" r="r" b="b"/>
              <a:pathLst>
                <a:path w="248433" h="285596">
                  <a:moveTo>
                    <a:pt x="248433" y="150799"/>
                  </a:moveTo>
                  <a:cubicBezTo>
                    <a:pt x="143908" y="-160769"/>
                    <a:pt x="46000" y="73956"/>
                    <a:pt x="0" y="285596"/>
                  </a:cubicBezTo>
                </a:path>
              </a:pathLst>
            </a:custGeom>
            <a:noFill/>
            <a:ln w="9525">
              <a:solidFill>
                <a:schemeClr val="accent3">
                  <a:lumMod val="75000"/>
                </a:schemeClr>
              </a:solidFill>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7" name="Freeform: Shape 126">
              <a:extLst>
                <a:ext uri="{FF2B5EF4-FFF2-40B4-BE49-F238E27FC236}">
                  <a16:creationId xmlns:a16="http://schemas.microsoft.com/office/drawing/2014/main" id="{1F39BB6B-A4B0-9E92-F96A-405972DCD1EB}"/>
                </a:ext>
              </a:extLst>
            </p:cNvPr>
            <p:cNvSpPr/>
            <p:nvPr/>
          </p:nvSpPr>
          <p:spPr>
            <a:xfrm>
              <a:off x="8993297" y="3842922"/>
              <a:ext cx="289449" cy="367127"/>
            </a:xfrm>
            <a:custGeom>
              <a:avLst/>
              <a:gdLst>
                <a:gd name="csX0" fmla="*/ 284162 w 284162"/>
                <a:gd name="csY0" fmla="*/ 242887 h 242887"/>
                <a:gd name="csX1" fmla="*/ 0 w 284162"/>
                <a:gd name="csY1" fmla="*/ 0 h 242887"/>
                <a:gd name="csX0" fmla="*/ 284162 w 284162"/>
                <a:gd name="csY0" fmla="*/ 242887 h 242887"/>
                <a:gd name="csX1" fmla="*/ 0 w 284162"/>
                <a:gd name="csY1" fmla="*/ 0 h 242887"/>
                <a:gd name="csX0" fmla="*/ 284162 w 284162"/>
                <a:gd name="csY0" fmla="*/ 277807 h 277807"/>
                <a:gd name="csX1" fmla="*/ 0 w 284162"/>
                <a:gd name="csY1" fmla="*/ 34920 h 277807"/>
                <a:gd name="csX0" fmla="*/ 279687 w 279687"/>
                <a:gd name="csY0" fmla="*/ 294464 h 294464"/>
                <a:gd name="csX1" fmla="*/ 0 w 279687"/>
                <a:gd name="csY1" fmla="*/ 33320 h 294464"/>
                <a:gd name="csX0" fmla="*/ 279687 w 279687"/>
                <a:gd name="csY0" fmla="*/ 302281 h 302281"/>
                <a:gd name="csX1" fmla="*/ 0 w 279687"/>
                <a:gd name="csY1" fmla="*/ 41137 h 302281"/>
                <a:gd name="csX0" fmla="*/ 279687 w 279687"/>
                <a:gd name="csY0" fmla="*/ 281506 h 281506"/>
                <a:gd name="csX1" fmla="*/ 0 w 279687"/>
                <a:gd name="csY1" fmla="*/ 20362 h 281506"/>
                <a:gd name="csX0" fmla="*/ 279687 w 279687"/>
                <a:gd name="csY0" fmla="*/ 283358 h 283358"/>
                <a:gd name="csX1" fmla="*/ 0 w 279687"/>
                <a:gd name="csY1" fmla="*/ 22214 h 283358"/>
                <a:gd name="csX0" fmla="*/ 278698 w 278698"/>
                <a:gd name="csY0" fmla="*/ 320001 h 320001"/>
                <a:gd name="csX1" fmla="*/ 0 w 278698"/>
                <a:gd name="csY1" fmla="*/ 18770 h 320001"/>
                <a:gd name="csX0" fmla="*/ 278698 w 278698"/>
                <a:gd name="csY0" fmla="*/ 315568 h 315568"/>
                <a:gd name="csX1" fmla="*/ 0 w 278698"/>
                <a:gd name="csY1" fmla="*/ 14337 h 315568"/>
                <a:gd name="csX0" fmla="*/ 278698 w 278698"/>
                <a:gd name="csY0" fmla="*/ 344977 h 344977"/>
                <a:gd name="csX1" fmla="*/ 0 w 278698"/>
                <a:gd name="csY1" fmla="*/ 43746 h 344977"/>
                <a:gd name="csX0" fmla="*/ 278698 w 278698"/>
                <a:gd name="csY0" fmla="*/ 348072 h 348072"/>
                <a:gd name="csX1" fmla="*/ 0 w 278698"/>
                <a:gd name="csY1" fmla="*/ 46841 h 348072"/>
                <a:gd name="csX0" fmla="*/ 265773 w 265773"/>
                <a:gd name="csY0" fmla="*/ 353124 h 353124"/>
                <a:gd name="csX1" fmla="*/ 0 w 265773"/>
                <a:gd name="csY1" fmla="*/ 44919 h 353124"/>
                <a:gd name="csX0" fmla="*/ 280625 w 280625"/>
                <a:gd name="csY0" fmla="*/ 599621 h 599621"/>
                <a:gd name="csX1" fmla="*/ 0 w 280625"/>
                <a:gd name="csY1" fmla="*/ 12459 h 599621"/>
                <a:gd name="csX0" fmla="*/ 280625 w 286506"/>
                <a:gd name="csY0" fmla="*/ 601916 h 601916"/>
                <a:gd name="csX1" fmla="*/ 0 w 286506"/>
                <a:gd name="csY1" fmla="*/ 14754 h 601916"/>
                <a:gd name="csX0" fmla="*/ 280625 w 288854"/>
                <a:gd name="csY0" fmla="*/ 613366 h 613366"/>
                <a:gd name="csX1" fmla="*/ 0 w 288854"/>
                <a:gd name="csY1" fmla="*/ 26204 h 613366"/>
              </a:gdLst>
              <a:ahLst/>
              <a:cxnLst>
                <a:cxn ang="0">
                  <a:pos x="csX0" y="csY0"/>
                </a:cxn>
                <a:cxn ang="0">
                  <a:pos x="csX1" y="csY1"/>
                </a:cxn>
              </a:cxnLst>
              <a:rect l="l" t="t" r="r" b="b"/>
              <a:pathLst>
                <a:path w="288854" h="613366">
                  <a:moveTo>
                    <a:pt x="280625" y="613366"/>
                  </a:moveTo>
                  <a:cubicBezTo>
                    <a:pt x="327850" y="140218"/>
                    <a:pt x="163502" y="-79898"/>
                    <a:pt x="0" y="26204"/>
                  </a:cubicBezTo>
                </a:path>
              </a:pathLst>
            </a:custGeom>
            <a:noFill/>
            <a:ln w="9525">
              <a:solidFill>
                <a:schemeClr val="accent2">
                  <a:lumMod val="50000"/>
                </a:schemeClr>
              </a:solidFill>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8" name="Freeform: Shape 127">
              <a:extLst>
                <a:ext uri="{FF2B5EF4-FFF2-40B4-BE49-F238E27FC236}">
                  <a16:creationId xmlns:a16="http://schemas.microsoft.com/office/drawing/2014/main" id="{0D8FE700-6897-B55B-C30B-B18171A20096}"/>
                </a:ext>
              </a:extLst>
            </p:cNvPr>
            <p:cNvSpPr/>
            <p:nvPr/>
          </p:nvSpPr>
          <p:spPr>
            <a:xfrm flipH="1">
              <a:off x="9282745" y="3751312"/>
              <a:ext cx="941530" cy="399948"/>
            </a:xfrm>
            <a:custGeom>
              <a:avLst/>
              <a:gdLst>
                <a:gd name="csX0" fmla="*/ 284162 w 284162"/>
                <a:gd name="csY0" fmla="*/ 242887 h 242887"/>
                <a:gd name="csX1" fmla="*/ 0 w 284162"/>
                <a:gd name="csY1" fmla="*/ 0 h 242887"/>
                <a:gd name="csX0" fmla="*/ 284162 w 284162"/>
                <a:gd name="csY0" fmla="*/ 242887 h 242887"/>
                <a:gd name="csX1" fmla="*/ 0 w 284162"/>
                <a:gd name="csY1" fmla="*/ 0 h 242887"/>
                <a:gd name="csX0" fmla="*/ 284162 w 284162"/>
                <a:gd name="csY0" fmla="*/ 277807 h 277807"/>
                <a:gd name="csX1" fmla="*/ 0 w 284162"/>
                <a:gd name="csY1" fmla="*/ 34920 h 277807"/>
                <a:gd name="csX0" fmla="*/ 279687 w 279687"/>
                <a:gd name="csY0" fmla="*/ 294464 h 294464"/>
                <a:gd name="csX1" fmla="*/ 0 w 279687"/>
                <a:gd name="csY1" fmla="*/ 33320 h 294464"/>
                <a:gd name="csX0" fmla="*/ 279687 w 279687"/>
                <a:gd name="csY0" fmla="*/ 302281 h 302281"/>
                <a:gd name="csX1" fmla="*/ 0 w 279687"/>
                <a:gd name="csY1" fmla="*/ 41137 h 302281"/>
                <a:gd name="csX0" fmla="*/ 279687 w 279687"/>
                <a:gd name="csY0" fmla="*/ 281506 h 281506"/>
                <a:gd name="csX1" fmla="*/ 0 w 279687"/>
                <a:gd name="csY1" fmla="*/ 20362 h 281506"/>
                <a:gd name="csX0" fmla="*/ 279687 w 279687"/>
                <a:gd name="csY0" fmla="*/ 283358 h 283358"/>
                <a:gd name="csX1" fmla="*/ 0 w 279687"/>
                <a:gd name="csY1" fmla="*/ 22214 h 283358"/>
                <a:gd name="csX0" fmla="*/ 278698 w 278698"/>
                <a:gd name="csY0" fmla="*/ 320001 h 320001"/>
                <a:gd name="csX1" fmla="*/ 0 w 278698"/>
                <a:gd name="csY1" fmla="*/ 18770 h 320001"/>
                <a:gd name="csX0" fmla="*/ 278698 w 278698"/>
                <a:gd name="csY0" fmla="*/ 315568 h 315568"/>
                <a:gd name="csX1" fmla="*/ 0 w 278698"/>
                <a:gd name="csY1" fmla="*/ 14337 h 315568"/>
                <a:gd name="csX0" fmla="*/ 278698 w 278698"/>
                <a:gd name="csY0" fmla="*/ 344977 h 344977"/>
                <a:gd name="csX1" fmla="*/ 0 w 278698"/>
                <a:gd name="csY1" fmla="*/ 43746 h 344977"/>
                <a:gd name="csX0" fmla="*/ 278698 w 278698"/>
                <a:gd name="csY0" fmla="*/ 348072 h 348072"/>
                <a:gd name="csX1" fmla="*/ 0 w 278698"/>
                <a:gd name="csY1" fmla="*/ 46841 h 348072"/>
                <a:gd name="csX0" fmla="*/ 265773 w 265773"/>
                <a:gd name="csY0" fmla="*/ 353124 h 353124"/>
                <a:gd name="csX1" fmla="*/ 0 w 265773"/>
                <a:gd name="csY1" fmla="*/ 44919 h 353124"/>
                <a:gd name="csX0" fmla="*/ 280625 w 280625"/>
                <a:gd name="csY0" fmla="*/ 599621 h 599621"/>
                <a:gd name="csX1" fmla="*/ 0 w 280625"/>
                <a:gd name="csY1" fmla="*/ 12459 h 599621"/>
                <a:gd name="csX0" fmla="*/ 280625 w 286506"/>
                <a:gd name="csY0" fmla="*/ 601916 h 601916"/>
                <a:gd name="csX1" fmla="*/ 0 w 286506"/>
                <a:gd name="csY1" fmla="*/ 14754 h 601916"/>
                <a:gd name="csX0" fmla="*/ 280625 w 288854"/>
                <a:gd name="csY0" fmla="*/ 613366 h 613366"/>
                <a:gd name="csX1" fmla="*/ 0 w 288854"/>
                <a:gd name="csY1" fmla="*/ 26204 h 613366"/>
                <a:gd name="csX0" fmla="*/ 437085 w 441779"/>
                <a:gd name="csY0" fmla="*/ 167420 h 469431"/>
                <a:gd name="csX1" fmla="*/ 0 w 441779"/>
                <a:gd name="csY1" fmla="*/ 469431 h 469431"/>
                <a:gd name="csX0" fmla="*/ 443379 w 447992"/>
                <a:gd name="csY0" fmla="*/ 168852 h 462145"/>
                <a:gd name="csX1" fmla="*/ 0 w 447992"/>
                <a:gd name="csY1" fmla="*/ 462145 h 462145"/>
                <a:gd name="csX0" fmla="*/ 443379 w 443379"/>
                <a:gd name="csY0" fmla="*/ 173315 h 466608"/>
                <a:gd name="csX1" fmla="*/ 0 w 443379"/>
                <a:gd name="csY1" fmla="*/ 466608 h 466608"/>
                <a:gd name="csX0" fmla="*/ 442030 w 442030"/>
                <a:gd name="csY0" fmla="*/ 173025 h 468062"/>
                <a:gd name="csX1" fmla="*/ 0 w 442030"/>
                <a:gd name="csY1" fmla="*/ 468062 h 468062"/>
                <a:gd name="csX0" fmla="*/ 442030 w 442030"/>
                <a:gd name="csY0" fmla="*/ 297035 h 592072"/>
                <a:gd name="csX1" fmla="*/ 0 w 442030"/>
                <a:gd name="csY1" fmla="*/ 592072 h 592072"/>
                <a:gd name="csX0" fmla="*/ 443828 w 443828"/>
                <a:gd name="csY0" fmla="*/ 298974 h 588779"/>
                <a:gd name="csX1" fmla="*/ 0 w 443828"/>
                <a:gd name="csY1" fmla="*/ 588779 h 588779"/>
                <a:gd name="csX0" fmla="*/ 443828 w 443828"/>
                <a:gd name="csY0" fmla="*/ 383060 h 672865"/>
                <a:gd name="csX1" fmla="*/ 0 w 443828"/>
                <a:gd name="csY1" fmla="*/ 672865 h 672865"/>
                <a:gd name="csX0" fmla="*/ 429441 w 429441"/>
                <a:gd name="csY0" fmla="*/ 422441 h 605894"/>
                <a:gd name="csX1" fmla="*/ 0 w 429441"/>
                <a:gd name="csY1" fmla="*/ 605894 h 605894"/>
                <a:gd name="csX0" fmla="*/ 429441 w 429441"/>
                <a:gd name="csY0" fmla="*/ 390937 h 574390"/>
                <a:gd name="csX1" fmla="*/ 0 w 429441"/>
                <a:gd name="csY1" fmla="*/ 574390 h 574390"/>
                <a:gd name="csX0" fmla="*/ 539143 w 539143"/>
                <a:gd name="csY0" fmla="*/ 591166 h 591167"/>
                <a:gd name="csX1" fmla="*/ 0 w 539143"/>
                <a:gd name="csY1" fmla="*/ 358509 h 591167"/>
                <a:gd name="csX0" fmla="*/ 539143 w 539143"/>
                <a:gd name="csY0" fmla="*/ 583384 h 583385"/>
                <a:gd name="csX1" fmla="*/ 0 w 539143"/>
                <a:gd name="csY1" fmla="*/ 350727 h 583385"/>
                <a:gd name="csX0" fmla="*/ 539143 w 539143"/>
                <a:gd name="csY0" fmla="*/ 811943 h 811944"/>
                <a:gd name="csX1" fmla="*/ 0 w 539143"/>
                <a:gd name="csY1" fmla="*/ 579286 h 811944"/>
              </a:gdLst>
              <a:ahLst/>
              <a:cxnLst>
                <a:cxn ang="0">
                  <a:pos x="csX0" y="csY0"/>
                </a:cxn>
                <a:cxn ang="0">
                  <a:pos x="csX1" y="csY1"/>
                </a:cxn>
              </a:cxnLst>
              <a:rect l="l" t="t" r="r" b="b"/>
              <a:pathLst>
                <a:path w="539143" h="811944">
                  <a:moveTo>
                    <a:pt x="539143" y="811943"/>
                  </a:moveTo>
                  <a:cubicBezTo>
                    <a:pt x="452987" y="-487613"/>
                    <a:pt x="126785" y="34990"/>
                    <a:pt x="0" y="579286"/>
                  </a:cubicBezTo>
                </a:path>
              </a:pathLst>
            </a:custGeom>
            <a:noFill/>
            <a:ln w="9525">
              <a:solidFill>
                <a:schemeClr val="accent2">
                  <a:lumMod val="50000"/>
                </a:schemeClr>
              </a:solidFill>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9" name="Freeform: Shape 128">
              <a:extLst>
                <a:ext uri="{FF2B5EF4-FFF2-40B4-BE49-F238E27FC236}">
                  <a16:creationId xmlns:a16="http://schemas.microsoft.com/office/drawing/2014/main" id="{4FA77A6C-8504-D28A-32EB-96CAE4F90C50}"/>
                </a:ext>
              </a:extLst>
            </p:cNvPr>
            <p:cNvSpPr/>
            <p:nvPr/>
          </p:nvSpPr>
          <p:spPr>
            <a:xfrm rot="1996860">
              <a:off x="9496895" y="4180727"/>
              <a:ext cx="359410" cy="289656"/>
            </a:xfrm>
            <a:custGeom>
              <a:avLst/>
              <a:gdLst>
                <a:gd name="csX0" fmla="*/ 284162 w 284162"/>
                <a:gd name="csY0" fmla="*/ 242887 h 242887"/>
                <a:gd name="csX1" fmla="*/ 0 w 284162"/>
                <a:gd name="csY1" fmla="*/ 0 h 242887"/>
                <a:gd name="csX0" fmla="*/ 284162 w 284162"/>
                <a:gd name="csY0" fmla="*/ 242887 h 242887"/>
                <a:gd name="csX1" fmla="*/ 0 w 284162"/>
                <a:gd name="csY1" fmla="*/ 0 h 242887"/>
                <a:gd name="csX0" fmla="*/ 284162 w 284162"/>
                <a:gd name="csY0" fmla="*/ 277807 h 277807"/>
                <a:gd name="csX1" fmla="*/ 0 w 284162"/>
                <a:gd name="csY1" fmla="*/ 34920 h 277807"/>
                <a:gd name="csX0" fmla="*/ 279687 w 279687"/>
                <a:gd name="csY0" fmla="*/ 294464 h 294464"/>
                <a:gd name="csX1" fmla="*/ 0 w 279687"/>
                <a:gd name="csY1" fmla="*/ 33320 h 294464"/>
                <a:gd name="csX0" fmla="*/ 279687 w 279687"/>
                <a:gd name="csY0" fmla="*/ 302281 h 302281"/>
                <a:gd name="csX1" fmla="*/ 0 w 279687"/>
                <a:gd name="csY1" fmla="*/ 41137 h 302281"/>
                <a:gd name="csX0" fmla="*/ 279687 w 279687"/>
                <a:gd name="csY0" fmla="*/ 281506 h 281506"/>
                <a:gd name="csX1" fmla="*/ 0 w 279687"/>
                <a:gd name="csY1" fmla="*/ 20362 h 281506"/>
                <a:gd name="csX0" fmla="*/ 279687 w 279687"/>
                <a:gd name="csY0" fmla="*/ 283358 h 283358"/>
                <a:gd name="csX1" fmla="*/ 0 w 279687"/>
                <a:gd name="csY1" fmla="*/ 22214 h 283358"/>
                <a:gd name="csX0" fmla="*/ 290431 w 290431"/>
                <a:gd name="csY0" fmla="*/ 57626 h 330593"/>
                <a:gd name="csX1" fmla="*/ 0 w 290431"/>
                <a:gd name="csY1" fmla="*/ 330592 h 330593"/>
                <a:gd name="csX0" fmla="*/ 290838 w 290838"/>
                <a:gd name="csY0" fmla="*/ 131365 h 404332"/>
                <a:gd name="csX1" fmla="*/ 407 w 290838"/>
                <a:gd name="csY1" fmla="*/ 404331 h 404332"/>
                <a:gd name="csX0" fmla="*/ 290987 w 290987"/>
                <a:gd name="csY0" fmla="*/ 316130 h 589097"/>
                <a:gd name="csX1" fmla="*/ 556 w 290987"/>
                <a:gd name="csY1" fmla="*/ 589096 h 589097"/>
                <a:gd name="csX0" fmla="*/ 299121 w 299121"/>
                <a:gd name="csY0" fmla="*/ 307615 h 580582"/>
                <a:gd name="csX1" fmla="*/ 8690 w 299121"/>
                <a:gd name="csY1" fmla="*/ 580581 h 580582"/>
                <a:gd name="csX0" fmla="*/ 299642 w 299642"/>
                <a:gd name="csY0" fmla="*/ 253138 h 526105"/>
                <a:gd name="csX1" fmla="*/ 9211 w 299642"/>
                <a:gd name="csY1" fmla="*/ 526104 h 526105"/>
                <a:gd name="csX0" fmla="*/ 290431 w 290431"/>
                <a:gd name="csY0" fmla="*/ 194236 h 467203"/>
                <a:gd name="csX1" fmla="*/ 0 w 290431"/>
                <a:gd name="csY1" fmla="*/ 467202 h 467203"/>
                <a:gd name="csX0" fmla="*/ 290431 w 290431"/>
                <a:gd name="csY0" fmla="*/ 3105 h 276072"/>
                <a:gd name="csX1" fmla="*/ 0 w 290431"/>
                <a:gd name="csY1" fmla="*/ 276071 h 276072"/>
                <a:gd name="csX0" fmla="*/ 286862 w 286862"/>
                <a:gd name="csY0" fmla="*/ 2794 h 293771"/>
                <a:gd name="csX1" fmla="*/ 0 w 286862"/>
                <a:gd name="csY1" fmla="*/ 293771 h 293771"/>
                <a:gd name="csX0" fmla="*/ 286862 w 286862"/>
                <a:gd name="csY0" fmla="*/ 3046 h 294023"/>
                <a:gd name="csX1" fmla="*/ 0 w 286862"/>
                <a:gd name="csY1" fmla="*/ 294023 h 294023"/>
                <a:gd name="csX0" fmla="*/ 374672 w 374672"/>
                <a:gd name="csY0" fmla="*/ 818 h 731362"/>
                <a:gd name="csX1" fmla="*/ 0 w 374672"/>
                <a:gd name="csY1" fmla="*/ 731363 h 731362"/>
                <a:gd name="csX0" fmla="*/ 374672 w 374672"/>
                <a:gd name="csY0" fmla="*/ 1040 h 731584"/>
                <a:gd name="csX1" fmla="*/ 0 w 374672"/>
                <a:gd name="csY1" fmla="*/ 731585 h 731584"/>
                <a:gd name="csX0" fmla="*/ 347447 w 347447"/>
                <a:gd name="csY0" fmla="*/ 1027 h 737688"/>
                <a:gd name="csX1" fmla="*/ 0 w 347447"/>
                <a:gd name="csY1" fmla="*/ 737688 h 737688"/>
                <a:gd name="csX0" fmla="*/ 347447 w 347447"/>
                <a:gd name="csY0" fmla="*/ 971 h 737632"/>
                <a:gd name="csX1" fmla="*/ 0 w 347447"/>
                <a:gd name="csY1" fmla="*/ 737632 h 737632"/>
              </a:gdLst>
              <a:ahLst/>
              <a:cxnLst>
                <a:cxn ang="0">
                  <a:pos x="csX0" y="csY0"/>
                </a:cxn>
                <a:cxn ang="0">
                  <a:pos x="csX1" y="csY1"/>
                </a:cxn>
              </a:cxnLst>
              <a:rect l="l" t="t" r="r" b="b"/>
              <a:pathLst>
                <a:path w="347447" h="737632">
                  <a:moveTo>
                    <a:pt x="347447" y="971"/>
                  </a:moveTo>
                  <a:cubicBezTo>
                    <a:pt x="201481" y="-24527"/>
                    <a:pt x="44157" y="457844"/>
                    <a:pt x="0" y="737632"/>
                  </a:cubicBezTo>
                </a:path>
              </a:pathLst>
            </a:custGeom>
            <a:noFill/>
            <a:ln w="9525">
              <a:solidFill>
                <a:schemeClr val="accent5"/>
              </a:solidFill>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Freeform: Shape 129">
              <a:extLst>
                <a:ext uri="{FF2B5EF4-FFF2-40B4-BE49-F238E27FC236}">
                  <a16:creationId xmlns:a16="http://schemas.microsoft.com/office/drawing/2014/main" id="{6064487B-B3DC-8891-900F-F777760CFE68}"/>
                </a:ext>
              </a:extLst>
            </p:cNvPr>
            <p:cNvSpPr/>
            <p:nvPr/>
          </p:nvSpPr>
          <p:spPr>
            <a:xfrm rot="1996860" flipV="1">
              <a:off x="9641449" y="4072941"/>
              <a:ext cx="238639" cy="140708"/>
            </a:xfrm>
            <a:custGeom>
              <a:avLst/>
              <a:gdLst>
                <a:gd name="csX0" fmla="*/ 284162 w 284162"/>
                <a:gd name="csY0" fmla="*/ 242887 h 242887"/>
                <a:gd name="csX1" fmla="*/ 0 w 284162"/>
                <a:gd name="csY1" fmla="*/ 0 h 242887"/>
                <a:gd name="csX0" fmla="*/ 284162 w 284162"/>
                <a:gd name="csY0" fmla="*/ 242887 h 242887"/>
                <a:gd name="csX1" fmla="*/ 0 w 284162"/>
                <a:gd name="csY1" fmla="*/ 0 h 242887"/>
                <a:gd name="csX0" fmla="*/ 284162 w 284162"/>
                <a:gd name="csY0" fmla="*/ 277807 h 277807"/>
                <a:gd name="csX1" fmla="*/ 0 w 284162"/>
                <a:gd name="csY1" fmla="*/ 34920 h 277807"/>
                <a:gd name="csX0" fmla="*/ 279687 w 279687"/>
                <a:gd name="csY0" fmla="*/ 294464 h 294464"/>
                <a:gd name="csX1" fmla="*/ 0 w 279687"/>
                <a:gd name="csY1" fmla="*/ 33320 h 294464"/>
                <a:gd name="csX0" fmla="*/ 279687 w 279687"/>
                <a:gd name="csY0" fmla="*/ 302281 h 302281"/>
                <a:gd name="csX1" fmla="*/ 0 w 279687"/>
                <a:gd name="csY1" fmla="*/ 41137 h 302281"/>
                <a:gd name="csX0" fmla="*/ 279687 w 279687"/>
                <a:gd name="csY0" fmla="*/ 281506 h 281506"/>
                <a:gd name="csX1" fmla="*/ 0 w 279687"/>
                <a:gd name="csY1" fmla="*/ 20362 h 281506"/>
                <a:gd name="csX0" fmla="*/ 279687 w 279687"/>
                <a:gd name="csY0" fmla="*/ 283358 h 283358"/>
                <a:gd name="csX1" fmla="*/ 0 w 279687"/>
                <a:gd name="csY1" fmla="*/ 22214 h 283358"/>
                <a:gd name="csX0" fmla="*/ 290431 w 290431"/>
                <a:gd name="csY0" fmla="*/ 57626 h 330593"/>
                <a:gd name="csX1" fmla="*/ 0 w 290431"/>
                <a:gd name="csY1" fmla="*/ 330592 h 330593"/>
                <a:gd name="csX0" fmla="*/ 290838 w 290838"/>
                <a:gd name="csY0" fmla="*/ 131365 h 404332"/>
                <a:gd name="csX1" fmla="*/ 407 w 290838"/>
                <a:gd name="csY1" fmla="*/ 404331 h 404332"/>
                <a:gd name="csX0" fmla="*/ 290987 w 290987"/>
                <a:gd name="csY0" fmla="*/ 316130 h 589097"/>
                <a:gd name="csX1" fmla="*/ 556 w 290987"/>
                <a:gd name="csY1" fmla="*/ 589096 h 589097"/>
                <a:gd name="csX0" fmla="*/ 299121 w 299121"/>
                <a:gd name="csY0" fmla="*/ 307615 h 580582"/>
                <a:gd name="csX1" fmla="*/ 8690 w 299121"/>
                <a:gd name="csY1" fmla="*/ 580581 h 580582"/>
                <a:gd name="csX0" fmla="*/ 299642 w 299642"/>
                <a:gd name="csY0" fmla="*/ 253138 h 526105"/>
                <a:gd name="csX1" fmla="*/ 9211 w 299642"/>
                <a:gd name="csY1" fmla="*/ 526104 h 526105"/>
                <a:gd name="csX0" fmla="*/ 290431 w 290431"/>
                <a:gd name="csY0" fmla="*/ 194236 h 467203"/>
                <a:gd name="csX1" fmla="*/ 0 w 290431"/>
                <a:gd name="csY1" fmla="*/ 467202 h 467203"/>
                <a:gd name="csX0" fmla="*/ 290431 w 290431"/>
                <a:gd name="csY0" fmla="*/ 3105 h 276072"/>
                <a:gd name="csX1" fmla="*/ 0 w 290431"/>
                <a:gd name="csY1" fmla="*/ 276071 h 276072"/>
                <a:gd name="csX0" fmla="*/ 286862 w 286862"/>
                <a:gd name="csY0" fmla="*/ 2794 h 293771"/>
                <a:gd name="csX1" fmla="*/ 0 w 286862"/>
                <a:gd name="csY1" fmla="*/ 293771 h 293771"/>
                <a:gd name="csX0" fmla="*/ 286862 w 286862"/>
                <a:gd name="csY0" fmla="*/ 3046 h 294023"/>
                <a:gd name="csX1" fmla="*/ 0 w 286862"/>
                <a:gd name="csY1" fmla="*/ 294023 h 294023"/>
                <a:gd name="csX0" fmla="*/ 319724 w 319724"/>
                <a:gd name="csY0" fmla="*/ 2388 h 338627"/>
                <a:gd name="csX1" fmla="*/ 1 w 319724"/>
                <a:gd name="csY1" fmla="*/ 338627 h 338627"/>
                <a:gd name="csX0" fmla="*/ 319724 w 319724"/>
                <a:gd name="csY0" fmla="*/ 2720 h 338959"/>
                <a:gd name="csX1" fmla="*/ 1 w 319724"/>
                <a:gd name="csY1" fmla="*/ 338959 h 338959"/>
                <a:gd name="csX0" fmla="*/ 350322 w 350322"/>
                <a:gd name="csY0" fmla="*/ 2730 h 338408"/>
                <a:gd name="csX1" fmla="*/ 1 w 350322"/>
                <a:gd name="csY1" fmla="*/ 338408 h 338408"/>
                <a:gd name="csX0" fmla="*/ 350322 w 350322"/>
                <a:gd name="csY0" fmla="*/ 53 h 335731"/>
                <a:gd name="csX1" fmla="*/ 1 w 350322"/>
                <a:gd name="csY1" fmla="*/ 335731 h 335731"/>
                <a:gd name="csX0" fmla="*/ 335176 w 335176"/>
                <a:gd name="csY0" fmla="*/ 74 h 298262"/>
                <a:gd name="csX1" fmla="*/ 0 w 335176"/>
                <a:gd name="csY1" fmla="*/ 298262 h 298262"/>
                <a:gd name="csX0" fmla="*/ 335176 w 335176"/>
                <a:gd name="csY0" fmla="*/ 74 h 298262"/>
                <a:gd name="csX1" fmla="*/ 0 w 335176"/>
                <a:gd name="csY1" fmla="*/ 298262 h 298262"/>
              </a:gdLst>
              <a:ahLst/>
              <a:cxnLst>
                <a:cxn ang="0">
                  <a:pos x="csX0" y="csY0"/>
                </a:cxn>
                <a:cxn ang="0">
                  <a:pos x="csX1" y="csY1"/>
                </a:cxn>
              </a:cxnLst>
              <a:rect l="l" t="t" r="r" b="b"/>
              <a:pathLst>
                <a:path w="335176" h="298262">
                  <a:moveTo>
                    <a:pt x="335176" y="74"/>
                  </a:moveTo>
                  <a:cubicBezTo>
                    <a:pt x="192243" y="-3057"/>
                    <a:pt x="28459" y="94097"/>
                    <a:pt x="0" y="298262"/>
                  </a:cubicBezTo>
                </a:path>
              </a:pathLst>
            </a:custGeom>
            <a:noFill/>
            <a:ln w="9525">
              <a:solidFill>
                <a:schemeClr val="accent5"/>
              </a:solidFill>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Freeform: Shape 130">
              <a:extLst>
                <a:ext uri="{FF2B5EF4-FFF2-40B4-BE49-F238E27FC236}">
                  <a16:creationId xmlns:a16="http://schemas.microsoft.com/office/drawing/2014/main" id="{410BA0B3-C5BB-2FD4-78A0-8EA0FC4C968F}"/>
                </a:ext>
              </a:extLst>
            </p:cNvPr>
            <p:cNvSpPr/>
            <p:nvPr/>
          </p:nvSpPr>
          <p:spPr>
            <a:xfrm rot="4633993" flipV="1">
              <a:off x="9842160" y="4077793"/>
              <a:ext cx="71347" cy="200941"/>
            </a:xfrm>
            <a:custGeom>
              <a:avLst/>
              <a:gdLst>
                <a:gd name="csX0" fmla="*/ 284162 w 284162"/>
                <a:gd name="csY0" fmla="*/ 242887 h 242887"/>
                <a:gd name="csX1" fmla="*/ 0 w 284162"/>
                <a:gd name="csY1" fmla="*/ 0 h 242887"/>
                <a:gd name="csX0" fmla="*/ 284162 w 284162"/>
                <a:gd name="csY0" fmla="*/ 242887 h 242887"/>
                <a:gd name="csX1" fmla="*/ 0 w 284162"/>
                <a:gd name="csY1" fmla="*/ 0 h 242887"/>
                <a:gd name="csX0" fmla="*/ 284162 w 284162"/>
                <a:gd name="csY0" fmla="*/ 277807 h 277807"/>
                <a:gd name="csX1" fmla="*/ 0 w 284162"/>
                <a:gd name="csY1" fmla="*/ 34920 h 277807"/>
                <a:gd name="csX0" fmla="*/ 279687 w 279687"/>
                <a:gd name="csY0" fmla="*/ 294464 h 294464"/>
                <a:gd name="csX1" fmla="*/ 0 w 279687"/>
                <a:gd name="csY1" fmla="*/ 33320 h 294464"/>
                <a:gd name="csX0" fmla="*/ 279687 w 279687"/>
                <a:gd name="csY0" fmla="*/ 302281 h 302281"/>
                <a:gd name="csX1" fmla="*/ 0 w 279687"/>
                <a:gd name="csY1" fmla="*/ 41137 h 302281"/>
                <a:gd name="csX0" fmla="*/ 279687 w 279687"/>
                <a:gd name="csY0" fmla="*/ 281506 h 281506"/>
                <a:gd name="csX1" fmla="*/ 0 w 279687"/>
                <a:gd name="csY1" fmla="*/ 20362 h 281506"/>
                <a:gd name="csX0" fmla="*/ 279687 w 279687"/>
                <a:gd name="csY0" fmla="*/ 283358 h 283358"/>
                <a:gd name="csX1" fmla="*/ 0 w 279687"/>
                <a:gd name="csY1" fmla="*/ 22214 h 283358"/>
                <a:gd name="csX0" fmla="*/ 290431 w 290431"/>
                <a:gd name="csY0" fmla="*/ 57626 h 330593"/>
                <a:gd name="csX1" fmla="*/ 0 w 290431"/>
                <a:gd name="csY1" fmla="*/ 330592 h 330593"/>
                <a:gd name="csX0" fmla="*/ 290838 w 290838"/>
                <a:gd name="csY0" fmla="*/ 131365 h 404332"/>
                <a:gd name="csX1" fmla="*/ 407 w 290838"/>
                <a:gd name="csY1" fmla="*/ 404331 h 404332"/>
                <a:gd name="csX0" fmla="*/ 290987 w 290987"/>
                <a:gd name="csY0" fmla="*/ 316130 h 589097"/>
                <a:gd name="csX1" fmla="*/ 556 w 290987"/>
                <a:gd name="csY1" fmla="*/ 589096 h 589097"/>
                <a:gd name="csX0" fmla="*/ 299121 w 299121"/>
                <a:gd name="csY0" fmla="*/ 307615 h 580582"/>
                <a:gd name="csX1" fmla="*/ 8690 w 299121"/>
                <a:gd name="csY1" fmla="*/ 580581 h 580582"/>
                <a:gd name="csX0" fmla="*/ 299642 w 299642"/>
                <a:gd name="csY0" fmla="*/ 253138 h 526105"/>
                <a:gd name="csX1" fmla="*/ 9211 w 299642"/>
                <a:gd name="csY1" fmla="*/ 526104 h 526105"/>
                <a:gd name="csX0" fmla="*/ 290431 w 290431"/>
                <a:gd name="csY0" fmla="*/ 194236 h 467203"/>
                <a:gd name="csX1" fmla="*/ 0 w 290431"/>
                <a:gd name="csY1" fmla="*/ 467202 h 467203"/>
                <a:gd name="csX0" fmla="*/ 290431 w 290431"/>
                <a:gd name="csY0" fmla="*/ 3105 h 276072"/>
                <a:gd name="csX1" fmla="*/ 0 w 290431"/>
                <a:gd name="csY1" fmla="*/ 276071 h 276072"/>
                <a:gd name="csX0" fmla="*/ 286862 w 286862"/>
                <a:gd name="csY0" fmla="*/ 2794 h 293771"/>
                <a:gd name="csX1" fmla="*/ 0 w 286862"/>
                <a:gd name="csY1" fmla="*/ 293771 h 293771"/>
                <a:gd name="csX0" fmla="*/ 286862 w 286862"/>
                <a:gd name="csY0" fmla="*/ 3046 h 294023"/>
                <a:gd name="csX1" fmla="*/ 0 w 286862"/>
                <a:gd name="csY1" fmla="*/ 294023 h 294023"/>
                <a:gd name="csX0" fmla="*/ 319724 w 319724"/>
                <a:gd name="csY0" fmla="*/ 2388 h 338627"/>
                <a:gd name="csX1" fmla="*/ 1 w 319724"/>
                <a:gd name="csY1" fmla="*/ 338627 h 338627"/>
                <a:gd name="csX0" fmla="*/ 319724 w 319724"/>
                <a:gd name="csY0" fmla="*/ 2720 h 338959"/>
                <a:gd name="csX1" fmla="*/ 1 w 319724"/>
                <a:gd name="csY1" fmla="*/ 338959 h 338959"/>
                <a:gd name="csX0" fmla="*/ 350322 w 350322"/>
                <a:gd name="csY0" fmla="*/ 2730 h 338408"/>
                <a:gd name="csX1" fmla="*/ 1 w 350322"/>
                <a:gd name="csY1" fmla="*/ 338408 h 338408"/>
                <a:gd name="csX0" fmla="*/ 350322 w 350322"/>
                <a:gd name="csY0" fmla="*/ 53 h 335731"/>
                <a:gd name="csX1" fmla="*/ 1 w 350322"/>
                <a:gd name="csY1" fmla="*/ 335731 h 335731"/>
                <a:gd name="csX0" fmla="*/ 335176 w 335176"/>
                <a:gd name="csY0" fmla="*/ 74 h 298262"/>
                <a:gd name="csX1" fmla="*/ 0 w 335176"/>
                <a:gd name="csY1" fmla="*/ 298262 h 298262"/>
                <a:gd name="csX0" fmla="*/ 335176 w 335176"/>
                <a:gd name="csY0" fmla="*/ 74 h 298262"/>
                <a:gd name="csX1" fmla="*/ 0 w 335176"/>
                <a:gd name="csY1" fmla="*/ 298262 h 298262"/>
                <a:gd name="csX0" fmla="*/ 335176 w 335176"/>
                <a:gd name="csY0" fmla="*/ 0 h 298188"/>
                <a:gd name="csX1" fmla="*/ 0 w 335176"/>
                <a:gd name="csY1" fmla="*/ 298188 h 298188"/>
                <a:gd name="csX0" fmla="*/ 391808 w 391808"/>
                <a:gd name="csY0" fmla="*/ 0 h 298188"/>
                <a:gd name="csX1" fmla="*/ 56632 w 391808"/>
                <a:gd name="csY1" fmla="*/ 298188 h 298188"/>
                <a:gd name="csX0" fmla="*/ 344802 w 344802"/>
                <a:gd name="csY0" fmla="*/ 0 h 295991"/>
                <a:gd name="csX1" fmla="*/ 69171 w 344802"/>
                <a:gd name="csY1" fmla="*/ 295991 h 295991"/>
                <a:gd name="csX0" fmla="*/ 348454 w 348454"/>
                <a:gd name="csY0" fmla="*/ 0 h 290101"/>
                <a:gd name="csX1" fmla="*/ 68014 w 348454"/>
                <a:gd name="csY1" fmla="*/ 290100 h 290101"/>
              </a:gdLst>
              <a:ahLst/>
              <a:cxnLst>
                <a:cxn ang="0">
                  <a:pos x="csX0" y="csY0"/>
                </a:cxn>
                <a:cxn ang="0">
                  <a:pos x="csX1" y="csY1"/>
                </a:cxn>
              </a:cxnLst>
              <a:rect l="l" t="t" r="r" b="b"/>
              <a:pathLst>
                <a:path w="348454" h="290101">
                  <a:moveTo>
                    <a:pt x="348454" y="0"/>
                  </a:moveTo>
                  <a:cubicBezTo>
                    <a:pt x="-3300" y="34771"/>
                    <a:pt x="-72334" y="118222"/>
                    <a:pt x="68014" y="290100"/>
                  </a:cubicBezTo>
                </a:path>
              </a:pathLst>
            </a:custGeom>
            <a:noFill/>
            <a:ln w="9525">
              <a:solidFill>
                <a:schemeClr val="accent5"/>
              </a:solidFill>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Freeform: Shape 131">
              <a:extLst>
                <a:ext uri="{FF2B5EF4-FFF2-40B4-BE49-F238E27FC236}">
                  <a16:creationId xmlns:a16="http://schemas.microsoft.com/office/drawing/2014/main" id="{C460FCAE-12A6-5DF5-E8D4-1F990A1ABC46}"/>
                </a:ext>
              </a:extLst>
            </p:cNvPr>
            <p:cNvSpPr/>
            <p:nvPr/>
          </p:nvSpPr>
          <p:spPr>
            <a:xfrm rot="1996860">
              <a:off x="9575142" y="4109168"/>
              <a:ext cx="233760" cy="183010"/>
            </a:xfrm>
            <a:custGeom>
              <a:avLst/>
              <a:gdLst>
                <a:gd name="csX0" fmla="*/ 284162 w 284162"/>
                <a:gd name="csY0" fmla="*/ 242887 h 242887"/>
                <a:gd name="csX1" fmla="*/ 0 w 284162"/>
                <a:gd name="csY1" fmla="*/ 0 h 242887"/>
                <a:gd name="csX0" fmla="*/ 284162 w 284162"/>
                <a:gd name="csY0" fmla="*/ 242887 h 242887"/>
                <a:gd name="csX1" fmla="*/ 0 w 284162"/>
                <a:gd name="csY1" fmla="*/ 0 h 242887"/>
                <a:gd name="csX0" fmla="*/ 284162 w 284162"/>
                <a:gd name="csY0" fmla="*/ 277807 h 277807"/>
                <a:gd name="csX1" fmla="*/ 0 w 284162"/>
                <a:gd name="csY1" fmla="*/ 34920 h 277807"/>
                <a:gd name="csX0" fmla="*/ 279687 w 279687"/>
                <a:gd name="csY0" fmla="*/ 294464 h 294464"/>
                <a:gd name="csX1" fmla="*/ 0 w 279687"/>
                <a:gd name="csY1" fmla="*/ 33320 h 294464"/>
                <a:gd name="csX0" fmla="*/ 279687 w 279687"/>
                <a:gd name="csY0" fmla="*/ 302281 h 302281"/>
                <a:gd name="csX1" fmla="*/ 0 w 279687"/>
                <a:gd name="csY1" fmla="*/ 41137 h 302281"/>
                <a:gd name="csX0" fmla="*/ 279687 w 279687"/>
                <a:gd name="csY0" fmla="*/ 281506 h 281506"/>
                <a:gd name="csX1" fmla="*/ 0 w 279687"/>
                <a:gd name="csY1" fmla="*/ 20362 h 281506"/>
                <a:gd name="csX0" fmla="*/ 279687 w 279687"/>
                <a:gd name="csY0" fmla="*/ 283358 h 283358"/>
                <a:gd name="csX1" fmla="*/ 0 w 279687"/>
                <a:gd name="csY1" fmla="*/ 22214 h 283358"/>
                <a:gd name="csX0" fmla="*/ 290431 w 290431"/>
                <a:gd name="csY0" fmla="*/ 57626 h 330593"/>
                <a:gd name="csX1" fmla="*/ 0 w 290431"/>
                <a:gd name="csY1" fmla="*/ 330592 h 330593"/>
                <a:gd name="csX0" fmla="*/ 290838 w 290838"/>
                <a:gd name="csY0" fmla="*/ 131365 h 404332"/>
                <a:gd name="csX1" fmla="*/ 407 w 290838"/>
                <a:gd name="csY1" fmla="*/ 404331 h 404332"/>
                <a:gd name="csX0" fmla="*/ 290987 w 290987"/>
                <a:gd name="csY0" fmla="*/ 316130 h 589097"/>
                <a:gd name="csX1" fmla="*/ 556 w 290987"/>
                <a:gd name="csY1" fmla="*/ 589096 h 589097"/>
                <a:gd name="csX0" fmla="*/ 299121 w 299121"/>
                <a:gd name="csY0" fmla="*/ 307615 h 580582"/>
                <a:gd name="csX1" fmla="*/ 8690 w 299121"/>
                <a:gd name="csY1" fmla="*/ 580581 h 580582"/>
                <a:gd name="csX0" fmla="*/ 299642 w 299642"/>
                <a:gd name="csY0" fmla="*/ 253138 h 526105"/>
                <a:gd name="csX1" fmla="*/ 9211 w 299642"/>
                <a:gd name="csY1" fmla="*/ 526104 h 526105"/>
                <a:gd name="csX0" fmla="*/ 290431 w 290431"/>
                <a:gd name="csY0" fmla="*/ 194236 h 467203"/>
                <a:gd name="csX1" fmla="*/ 0 w 290431"/>
                <a:gd name="csY1" fmla="*/ 467202 h 467203"/>
                <a:gd name="csX0" fmla="*/ 290431 w 290431"/>
                <a:gd name="csY0" fmla="*/ 3105 h 276072"/>
                <a:gd name="csX1" fmla="*/ 0 w 290431"/>
                <a:gd name="csY1" fmla="*/ 276071 h 276072"/>
                <a:gd name="csX0" fmla="*/ 286862 w 286862"/>
                <a:gd name="csY0" fmla="*/ 2794 h 293771"/>
                <a:gd name="csX1" fmla="*/ 0 w 286862"/>
                <a:gd name="csY1" fmla="*/ 293771 h 293771"/>
                <a:gd name="csX0" fmla="*/ 286862 w 286862"/>
                <a:gd name="csY0" fmla="*/ 3046 h 294023"/>
                <a:gd name="csX1" fmla="*/ 0 w 286862"/>
                <a:gd name="csY1" fmla="*/ 294023 h 294023"/>
                <a:gd name="csX0" fmla="*/ 249058 w 249058"/>
                <a:gd name="csY0" fmla="*/ 2201 h 356292"/>
                <a:gd name="csX1" fmla="*/ 0 w 249058"/>
                <a:gd name="csY1" fmla="*/ 356291 h 356292"/>
                <a:gd name="csX0" fmla="*/ 249058 w 249058"/>
                <a:gd name="csY0" fmla="*/ 2601 h 356690"/>
                <a:gd name="csX1" fmla="*/ 0 w 249058"/>
                <a:gd name="csY1" fmla="*/ 356691 h 356690"/>
                <a:gd name="csX0" fmla="*/ 243337 w 243337"/>
                <a:gd name="csY0" fmla="*/ 2574 h 358900"/>
                <a:gd name="csX1" fmla="*/ 0 w 243337"/>
                <a:gd name="csY1" fmla="*/ 358901 h 358900"/>
              </a:gdLst>
              <a:ahLst/>
              <a:cxnLst>
                <a:cxn ang="0">
                  <a:pos x="csX0" y="csY0"/>
                </a:cxn>
                <a:cxn ang="0">
                  <a:pos x="csX1" y="csY1"/>
                </a:cxn>
              </a:cxnLst>
              <a:rect l="l" t="t" r="r" b="b"/>
              <a:pathLst>
                <a:path w="243337" h="358900">
                  <a:moveTo>
                    <a:pt x="243337" y="2574"/>
                  </a:moveTo>
                  <a:cubicBezTo>
                    <a:pt x="97371" y="-22924"/>
                    <a:pt x="50293" y="144394"/>
                    <a:pt x="0" y="358901"/>
                  </a:cubicBezTo>
                </a:path>
              </a:pathLst>
            </a:custGeom>
            <a:noFill/>
            <a:ln w="9525">
              <a:solidFill>
                <a:schemeClr val="accent5">
                  <a:lumMod val="60000"/>
                  <a:lumOff val="40000"/>
                </a:schemeClr>
              </a:solidFill>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Freeform: Shape 132">
              <a:extLst>
                <a:ext uri="{FF2B5EF4-FFF2-40B4-BE49-F238E27FC236}">
                  <a16:creationId xmlns:a16="http://schemas.microsoft.com/office/drawing/2014/main" id="{B7A670D5-F226-A0CC-75C4-192997543A9E}"/>
                </a:ext>
              </a:extLst>
            </p:cNvPr>
            <p:cNvSpPr/>
            <p:nvPr/>
          </p:nvSpPr>
          <p:spPr>
            <a:xfrm rot="1996860">
              <a:off x="9550214" y="4103071"/>
              <a:ext cx="310739" cy="45719"/>
            </a:xfrm>
            <a:custGeom>
              <a:avLst/>
              <a:gdLst>
                <a:gd name="csX0" fmla="*/ 284162 w 284162"/>
                <a:gd name="csY0" fmla="*/ 242887 h 242887"/>
                <a:gd name="csX1" fmla="*/ 0 w 284162"/>
                <a:gd name="csY1" fmla="*/ 0 h 242887"/>
                <a:gd name="csX0" fmla="*/ 284162 w 284162"/>
                <a:gd name="csY0" fmla="*/ 242887 h 242887"/>
                <a:gd name="csX1" fmla="*/ 0 w 284162"/>
                <a:gd name="csY1" fmla="*/ 0 h 242887"/>
                <a:gd name="csX0" fmla="*/ 284162 w 284162"/>
                <a:gd name="csY0" fmla="*/ 277807 h 277807"/>
                <a:gd name="csX1" fmla="*/ 0 w 284162"/>
                <a:gd name="csY1" fmla="*/ 34920 h 277807"/>
                <a:gd name="csX0" fmla="*/ 279687 w 279687"/>
                <a:gd name="csY0" fmla="*/ 294464 h 294464"/>
                <a:gd name="csX1" fmla="*/ 0 w 279687"/>
                <a:gd name="csY1" fmla="*/ 33320 h 294464"/>
                <a:gd name="csX0" fmla="*/ 279687 w 279687"/>
                <a:gd name="csY0" fmla="*/ 302281 h 302281"/>
                <a:gd name="csX1" fmla="*/ 0 w 279687"/>
                <a:gd name="csY1" fmla="*/ 41137 h 302281"/>
                <a:gd name="csX0" fmla="*/ 279687 w 279687"/>
                <a:gd name="csY0" fmla="*/ 281506 h 281506"/>
                <a:gd name="csX1" fmla="*/ 0 w 279687"/>
                <a:gd name="csY1" fmla="*/ 20362 h 281506"/>
                <a:gd name="csX0" fmla="*/ 279687 w 279687"/>
                <a:gd name="csY0" fmla="*/ 283358 h 283358"/>
                <a:gd name="csX1" fmla="*/ 0 w 279687"/>
                <a:gd name="csY1" fmla="*/ 22214 h 283358"/>
                <a:gd name="csX0" fmla="*/ 290431 w 290431"/>
                <a:gd name="csY0" fmla="*/ 57626 h 330593"/>
                <a:gd name="csX1" fmla="*/ 0 w 290431"/>
                <a:gd name="csY1" fmla="*/ 330592 h 330593"/>
                <a:gd name="csX0" fmla="*/ 290838 w 290838"/>
                <a:gd name="csY0" fmla="*/ 131365 h 404332"/>
                <a:gd name="csX1" fmla="*/ 407 w 290838"/>
                <a:gd name="csY1" fmla="*/ 404331 h 404332"/>
                <a:gd name="csX0" fmla="*/ 290987 w 290987"/>
                <a:gd name="csY0" fmla="*/ 316130 h 589097"/>
                <a:gd name="csX1" fmla="*/ 556 w 290987"/>
                <a:gd name="csY1" fmla="*/ 589096 h 589097"/>
                <a:gd name="csX0" fmla="*/ 299121 w 299121"/>
                <a:gd name="csY0" fmla="*/ 307615 h 580582"/>
                <a:gd name="csX1" fmla="*/ 8690 w 299121"/>
                <a:gd name="csY1" fmla="*/ 580581 h 580582"/>
                <a:gd name="csX0" fmla="*/ 299642 w 299642"/>
                <a:gd name="csY0" fmla="*/ 253138 h 526105"/>
                <a:gd name="csX1" fmla="*/ 9211 w 299642"/>
                <a:gd name="csY1" fmla="*/ 526104 h 526105"/>
                <a:gd name="csX0" fmla="*/ 290431 w 290431"/>
                <a:gd name="csY0" fmla="*/ 194236 h 467203"/>
                <a:gd name="csX1" fmla="*/ 0 w 290431"/>
                <a:gd name="csY1" fmla="*/ 467202 h 467203"/>
                <a:gd name="csX0" fmla="*/ 290431 w 290431"/>
                <a:gd name="csY0" fmla="*/ 3105 h 276072"/>
                <a:gd name="csX1" fmla="*/ 0 w 290431"/>
                <a:gd name="csY1" fmla="*/ 276071 h 276072"/>
                <a:gd name="csX0" fmla="*/ 286862 w 286862"/>
                <a:gd name="csY0" fmla="*/ 2794 h 293771"/>
                <a:gd name="csX1" fmla="*/ 0 w 286862"/>
                <a:gd name="csY1" fmla="*/ 293771 h 293771"/>
                <a:gd name="csX0" fmla="*/ 286862 w 286862"/>
                <a:gd name="csY0" fmla="*/ 3046 h 294023"/>
                <a:gd name="csX1" fmla="*/ 0 w 286862"/>
                <a:gd name="csY1" fmla="*/ 294023 h 294023"/>
              </a:gdLst>
              <a:ahLst/>
              <a:cxnLst>
                <a:cxn ang="0">
                  <a:pos x="csX0" y="csY0"/>
                </a:cxn>
                <a:cxn ang="0">
                  <a:pos x="csX1" y="csY1"/>
                </a:cxn>
              </a:cxnLst>
              <a:rect l="l" t="t" r="r" b="b"/>
              <a:pathLst>
                <a:path w="286862" h="294023">
                  <a:moveTo>
                    <a:pt x="286862" y="3046"/>
                  </a:moveTo>
                  <a:cubicBezTo>
                    <a:pt x="140896" y="-22452"/>
                    <a:pt x="90491" y="115458"/>
                    <a:pt x="0" y="294023"/>
                  </a:cubicBezTo>
                </a:path>
              </a:pathLst>
            </a:custGeom>
            <a:noFill/>
            <a:ln w="9525">
              <a:solidFill>
                <a:schemeClr val="accent5">
                  <a:lumMod val="60000"/>
                  <a:lumOff val="40000"/>
                </a:schemeClr>
              </a:solidFill>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Freeform: Shape 133">
              <a:extLst>
                <a:ext uri="{FF2B5EF4-FFF2-40B4-BE49-F238E27FC236}">
                  <a16:creationId xmlns:a16="http://schemas.microsoft.com/office/drawing/2014/main" id="{EA313EC6-5D6B-92DC-2B7E-73CE89D3D84D}"/>
                </a:ext>
              </a:extLst>
            </p:cNvPr>
            <p:cNvSpPr/>
            <p:nvPr/>
          </p:nvSpPr>
          <p:spPr>
            <a:xfrm rot="4588857" flipV="1">
              <a:off x="9857989" y="4085165"/>
              <a:ext cx="61041" cy="122692"/>
            </a:xfrm>
            <a:custGeom>
              <a:avLst/>
              <a:gdLst>
                <a:gd name="csX0" fmla="*/ 284162 w 284162"/>
                <a:gd name="csY0" fmla="*/ 242887 h 242887"/>
                <a:gd name="csX1" fmla="*/ 0 w 284162"/>
                <a:gd name="csY1" fmla="*/ 0 h 242887"/>
                <a:gd name="csX0" fmla="*/ 284162 w 284162"/>
                <a:gd name="csY0" fmla="*/ 242887 h 242887"/>
                <a:gd name="csX1" fmla="*/ 0 w 284162"/>
                <a:gd name="csY1" fmla="*/ 0 h 242887"/>
                <a:gd name="csX0" fmla="*/ 284162 w 284162"/>
                <a:gd name="csY0" fmla="*/ 277807 h 277807"/>
                <a:gd name="csX1" fmla="*/ 0 w 284162"/>
                <a:gd name="csY1" fmla="*/ 34920 h 277807"/>
                <a:gd name="csX0" fmla="*/ 279687 w 279687"/>
                <a:gd name="csY0" fmla="*/ 294464 h 294464"/>
                <a:gd name="csX1" fmla="*/ 0 w 279687"/>
                <a:gd name="csY1" fmla="*/ 33320 h 294464"/>
                <a:gd name="csX0" fmla="*/ 279687 w 279687"/>
                <a:gd name="csY0" fmla="*/ 302281 h 302281"/>
                <a:gd name="csX1" fmla="*/ 0 w 279687"/>
                <a:gd name="csY1" fmla="*/ 41137 h 302281"/>
                <a:gd name="csX0" fmla="*/ 279687 w 279687"/>
                <a:gd name="csY0" fmla="*/ 281506 h 281506"/>
                <a:gd name="csX1" fmla="*/ 0 w 279687"/>
                <a:gd name="csY1" fmla="*/ 20362 h 281506"/>
                <a:gd name="csX0" fmla="*/ 279687 w 279687"/>
                <a:gd name="csY0" fmla="*/ 283358 h 283358"/>
                <a:gd name="csX1" fmla="*/ 0 w 279687"/>
                <a:gd name="csY1" fmla="*/ 22214 h 283358"/>
                <a:gd name="csX0" fmla="*/ 290431 w 290431"/>
                <a:gd name="csY0" fmla="*/ 57626 h 330593"/>
                <a:gd name="csX1" fmla="*/ 0 w 290431"/>
                <a:gd name="csY1" fmla="*/ 330592 h 330593"/>
                <a:gd name="csX0" fmla="*/ 290838 w 290838"/>
                <a:gd name="csY0" fmla="*/ 131365 h 404332"/>
                <a:gd name="csX1" fmla="*/ 407 w 290838"/>
                <a:gd name="csY1" fmla="*/ 404331 h 404332"/>
                <a:gd name="csX0" fmla="*/ 290987 w 290987"/>
                <a:gd name="csY0" fmla="*/ 316130 h 589097"/>
                <a:gd name="csX1" fmla="*/ 556 w 290987"/>
                <a:gd name="csY1" fmla="*/ 589096 h 589097"/>
                <a:gd name="csX0" fmla="*/ 299121 w 299121"/>
                <a:gd name="csY0" fmla="*/ 307615 h 580582"/>
                <a:gd name="csX1" fmla="*/ 8690 w 299121"/>
                <a:gd name="csY1" fmla="*/ 580581 h 580582"/>
                <a:gd name="csX0" fmla="*/ 299642 w 299642"/>
                <a:gd name="csY0" fmla="*/ 253138 h 526105"/>
                <a:gd name="csX1" fmla="*/ 9211 w 299642"/>
                <a:gd name="csY1" fmla="*/ 526104 h 526105"/>
                <a:gd name="csX0" fmla="*/ 290431 w 290431"/>
                <a:gd name="csY0" fmla="*/ 194236 h 467203"/>
                <a:gd name="csX1" fmla="*/ 0 w 290431"/>
                <a:gd name="csY1" fmla="*/ 467202 h 467203"/>
                <a:gd name="csX0" fmla="*/ 290431 w 290431"/>
                <a:gd name="csY0" fmla="*/ 3105 h 276072"/>
                <a:gd name="csX1" fmla="*/ 0 w 290431"/>
                <a:gd name="csY1" fmla="*/ 276071 h 276072"/>
                <a:gd name="csX0" fmla="*/ 286862 w 286862"/>
                <a:gd name="csY0" fmla="*/ 2794 h 293771"/>
                <a:gd name="csX1" fmla="*/ 0 w 286862"/>
                <a:gd name="csY1" fmla="*/ 293771 h 293771"/>
                <a:gd name="csX0" fmla="*/ 286862 w 286862"/>
                <a:gd name="csY0" fmla="*/ 3046 h 294023"/>
                <a:gd name="csX1" fmla="*/ 0 w 286862"/>
                <a:gd name="csY1" fmla="*/ 294023 h 294023"/>
                <a:gd name="csX0" fmla="*/ 177908 w 177908"/>
                <a:gd name="csY0" fmla="*/ 1632 h 433592"/>
                <a:gd name="csX1" fmla="*/ 0 w 177908"/>
                <a:gd name="csY1" fmla="*/ 433593 h 433592"/>
                <a:gd name="csX0" fmla="*/ 190711 w 190711"/>
                <a:gd name="csY0" fmla="*/ 2858 h 434818"/>
                <a:gd name="csX1" fmla="*/ 12803 w 190711"/>
                <a:gd name="csY1" fmla="*/ 434819 h 434818"/>
              </a:gdLst>
              <a:ahLst/>
              <a:cxnLst>
                <a:cxn ang="0">
                  <a:pos x="csX0" y="csY0"/>
                </a:cxn>
                <a:cxn ang="0">
                  <a:pos x="csX1" y="csY1"/>
                </a:cxn>
              </a:cxnLst>
              <a:rect l="l" t="t" r="r" b="b"/>
              <a:pathLst>
                <a:path w="190711" h="434818">
                  <a:moveTo>
                    <a:pt x="190711" y="2858"/>
                  </a:moveTo>
                  <a:cubicBezTo>
                    <a:pt x="44745" y="-22640"/>
                    <a:pt x="-32180" y="122505"/>
                    <a:pt x="12803" y="434819"/>
                  </a:cubicBezTo>
                </a:path>
              </a:pathLst>
            </a:custGeom>
            <a:noFill/>
            <a:ln w="9525">
              <a:solidFill>
                <a:schemeClr val="accent5">
                  <a:lumMod val="60000"/>
                  <a:lumOff val="40000"/>
                </a:schemeClr>
              </a:solidFill>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Diamond 134">
              <a:extLst>
                <a:ext uri="{FF2B5EF4-FFF2-40B4-BE49-F238E27FC236}">
                  <a16:creationId xmlns:a16="http://schemas.microsoft.com/office/drawing/2014/main" id="{BDBD1631-5F7C-4650-27EB-EB1264F6E60C}"/>
                </a:ext>
              </a:extLst>
            </p:cNvPr>
            <p:cNvSpPr/>
            <p:nvPr/>
          </p:nvSpPr>
          <p:spPr>
            <a:xfrm>
              <a:off x="9105485" y="4305407"/>
              <a:ext cx="216000" cy="216000"/>
            </a:xfrm>
            <a:prstGeom prst="diamond">
              <a:avLst/>
            </a:prstGeom>
            <a:solidFill>
              <a:schemeClr val="tx1">
                <a:lumMod val="50000"/>
                <a:lumOff val="50000"/>
              </a:schemeClr>
            </a:solidFill>
            <a:ln>
              <a:noFill/>
            </a:ln>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Diamond 135">
              <a:extLst>
                <a:ext uri="{FF2B5EF4-FFF2-40B4-BE49-F238E27FC236}">
                  <a16:creationId xmlns:a16="http://schemas.microsoft.com/office/drawing/2014/main" id="{A15BE9CE-A96F-EDCD-0C7F-29A3A5FE517C}"/>
                </a:ext>
              </a:extLst>
            </p:cNvPr>
            <p:cNvSpPr/>
            <p:nvPr/>
          </p:nvSpPr>
          <p:spPr>
            <a:xfrm>
              <a:off x="9150392" y="4232518"/>
              <a:ext cx="216000" cy="216000"/>
            </a:xfrm>
            <a:prstGeom prst="diamond">
              <a:avLst/>
            </a:prstGeom>
            <a:solidFill>
              <a:schemeClr val="accent3">
                <a:lumMod val="75000"/>
              </a:schemeClr>
            </a:solidFill>
            <a:ln>
              <a:noFill/>
            </a:ln>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Diamond 136">
              <a:extLst>
                <a:ext uri="{FF2B5EF4-FFF2-40B4-BE49-F238E27FC236}">
                  <a16:creationId xmlns:a16="http://schemas.microsoft.com/office/drawing/2014/main" id="{EE2202CD-80D8-55FD-CF8E-D160550F4C87}"/>
                </a:ext>
              </a:extLst>
            </p:cNvPr>
            <p:cNvSpPr/>
            <p:nvPr/>
          </p:nvSpPr>
          <p:spPr>
            <a:xfrm>
              <a:off x="9181232" y="4134350"/>
              <a:ext cx="216000" cy="216000"/>
            </a:xfrm>
            <a:prstGeom prst="diamond">
              <a:avLst/>
            </a:prstGeom>
            <a:solidFill>
              <a:schemeClr val="accent2">
                <a:lumMod val="50000"/>
              </a:schemeClr>
            </a:solidFill>
            <a:ln>
              <a:noFill/>
            </a:ln>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Diamond 137">
              <a:extLst>
                <a:ext uri="{FF2B5EF4-FFF2-40B4-BE49-F238E27FC236}">
                  <a16:creationId xmlns:a16="http://schemas.microsoft.com/office/drawing/2014/main" id="{7E2EAF3A-7655-01B0-A011-4CCE5EDEB3FA}"/>
                </a:ext>
              </a:extLst>
            </p:cNvPr>
            <p:cNvSpPr/>
            <p:nvPr/>
          </p:nvSpPr>
          <p:spPr>
            <a:xfrm>
              <a:off x="9867283" y="4205370"/>
              <a:ext cx="216000" cy="216000"/>
            </a:xfrm>
            <a:prstGeom prst="diamond">
              <a:avLst/>
            </a:prstGeom>
            <a:solidFill>
              <a:schemeClr val="accent5"/>
            </a:solidFill>
            <a:ln>
              <a:noFill/>
            </a:ln>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Diamond 138">
              <a:extLst>
                <a:ext uri="{FF2B5EF4-FFF2-40B4-BE49-F238E27FC236}">
                  <a16:creationId xmlns:a16="http://schemas.microsoft.com/office/drawing/2014/main" id="{DD5E9DFC-3E6D-301F-C9A9-D086E258D73F}"/>
                </a:ext>
              </a:extLst>
            </p:cNvPr>
            <p:cNvSpPr/>
            <p:nvPr/>
          </p:nvSpPr>
          <p:spPr>
            <a:xfrm>
              <a:off x="9808562" y="4121269"/>
              <a:ext cx="216000" cy="216000"/>
            </a:xfrm>
            <a:prstGeom prst="diamond">
              <a:avLst/>
            </a:prstGeom>
            <a:solidFill>
              <a:schemeClr val="accent5">
                <a:lumMod val="60000"/>
                <a:lumOff val="40000"/>
              </a:schemeClr>
            </a:solidFill>
            <a:ln>
              <a:noFill/>
            </a:ln>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Oval 113">
              <a:extLst>
                <a:ext uri="{FF2B5EF4-FFF2-40B4-BE49-F238E27FC236}">
                  <a16:creationId xmlns:a16="http://schemas.microsoft.com/office/drawing/2014/main" id="{7850F634-E98D-1BD3-94F8-E72FB0E8E18A}"/>
                </a:ext>
              </a:extLst>
            </p:cNvPr>
            <p:cNvSpPr/>
            <p:nvPr/>
          </p:nvSpPr>
          <p:spPr>
            <a:xfrm rot="19281443">
              <a:off x="9587297" y="4529218"/>
              <a:ext cx="206916" cy="120411"/>
            </a:xfrm>
            <a:custGeom>
              <a:avLst/>
              <a:gdLst>
                <a:gd name="csX0" fmla="*/ 0 w 230495"/>
                <a:gd name="csY0" fmla="*/ 71835 h 143669"/>
                <a:gd name="csX1" fmla="*/ 115248 w 230495"/>
                <a:gd name="csY1" fmla="*/ 0 h 143669"/>
                <a:gd name="csX2" fmla="*/ 230496 w 230495"/>
                <a:gd name="csY2" fmla="*/ 71835 h 143669"/>
                <a:gd name="csX3" fmla="*/ 115248 w 230495"/>
                <a:gd name="csY3" fmla="*/ 143670 h 143669"/>
                <a:gd name="csX4" fmla="*/ 0 w 230495"/>
                <a:gd name="csY4" fmla="*/ 71835 h 143669"/>
                <a:gd name="csX0" fmla="*/ 1 w 230497"/>
                <a:gd name="csY0" fmla="*/ 55960 h 127795"/>
                <a:gd name="csX1" fmla="*/ 113661 w 230497"/>
                <a:gd name="csY1" fmla="*/ 0 h 127795"/>
                <a:gd name="csX2" fmla="*/ 230497 w 230497"/>
                <a:gd name="csY2" fmla="*/ 55960 h 127795"/>
                <a:gd name="csX3" fmla="*/ 115249 w 230497"/>
                <a:gd name="csY3" fmla="*/ 127795 h 127795"/>
                <a:gd name="csX4" fmla="*/ 1 w 230497"/>
                <a:gd name="csY4" fmla="*/ 55960 h 127795"/>
                <a:gd name="csX0" fmla="*/ 1 w 230497"/>
                <a:gd name="csY0" fmla="*/ 57878 h 129713"/>
                <a:gd name="csX1" fmla="*/ 113661 w 230497"/>
                <a:gd name="csY1" fmla="*/ 1918 h 129713"/>
                <a:gd name="csX2" fmla="*/ 230497 w 230497"/>
                <a:gd name="csY2" fmla="*/ 57878 h 129713"/>
                <a:gd name="csX3" fmla="*/ 115249 w 230497"/>
                <a:gd name="csY3" fmla="*/ 129713 h 129713"/>
                <a:gd name="csX4" fmla="*/ 1 w 230497"/>
                <a:gd name="csY4" fmla="*/ 57878 h 129713"/>
                <a:gd name="csX0" fmla="*/ 1 w 230497"/>
                <a:gd name="csY0" fmla="*/ 56070 h 127905"/>
                <a:gd name="csX1" fmla="*/ 113661 w 230497"/>
                <a:gd name="csY1" fmla="*/ 110 h 127905"/>
                <a:gd name="csX2" fmla="*/ 230497 w 230497"/>
                <a:gd name="csY2" fmla="*/ 56070 h 127905"/>
                <a:gd name="csX3" fmla="*/ 115249 w 230497"/>
                <a:gd name="csY3" fmla="*/ 127905 h 127905"/>
                <a:gd name="csX4" fmla="*/ 1 w 230497"/>
                <a:gd name="csY4" fmla="*/ 56070 h 127905"/>
                <a:gd name="csX0" fmla="*/ 1 w 228910"/>
                <a:gd name="csY0" fmla="*/ 56106 h 128215"/>
                <a:gd name="csX1" fmla="*/ 113661 w 228910"/>
                <a:gd name="csY1" fmla="*/ 146 h 128215"/>
                <a:gd name="csX2" fmla="*/ 228910 w 228910"/>
                <a:gd name="csY2" fmla="*/ 72774 h 128215"/>
                <a:gd name="csX3" fmla="*/ 115249 w 228910"/>
                <a:gd name="csY3" fmla="*/ 127941 h 128215"/>
                <a:gd name="csX4" fmla="*/ 1 w 228910"/>
                <a:gd name="csY4" fmla="*/ 56106 h 128215"/>
                <a:gd name="csX0" fmla="*/ 561 w 229470"/>
                <a:gd name="csY0" fmla="*/ 57061 h 129170"/>
                <a:gd name="csX1" fmla="*/ 114221 w 229470"/>
                <a:gd name="csY1" fmla="*/ 1101 h 129170"/>
                <a:gd name="csX2" fmla="*/ 229470 w 229470"/>
                <a:gd name="csY2" fmla="*/ 73729 h 129170"/>
                <a:gd name="csX3" fmla="*/ 115809 w 229470"/>
                <a:gd name="csY3" fmla="*/ 128896 h 129170"/>
                <a:gd name="csX4" fmla="*/ 561 w 229470"/>
                <a:gd name="csY4" fmla="*/ 57061 h 129170"/>
                <a:gd name="csX0" fmla="*/ 2 w 228911"/>
                <a:gd name="csY0" fmla="*/ 56112 h 136874"/>
                <a:gd name="csX1" fmla="*/ 113662 w 228911"/>
                <a:gd name="csY1" fmla="*/ 152 h 136874"/>
                <a:gd name="csX2" fmla="*/ 228911 w 228911"/>
                <a:gd name="csY2" fmla="*/ 72780 h 136874"/>
                <a:gd name="csX3" fmla="*/ 116044 w 228911"/>
                <a:gd name="csY3" fmla="*/ 136678 h 136874"/>
                <a:gd name="csX4" fmla="*/ 2 w 228911"/>
                <a:gd name="csY4" fmla="*/ 56112 h 136874"/>
                <a:gd name="csX0" fmla="*/ 2 w 228911"/>
                <a:gd name="csY0" fmla="*/ 56112 h 138197"/>
                <a:gd name="csX1" fmla="*/ 113662 w 228911"/>
                <a:gd name="csY1" fmla="*/ 152 h 138197"/>
                <a:gd name="csX2" fmla="*/ 228911 w 228911"/>
                <a:gd name="csY2" fmla="*/ 72780 h 138197"/>
                <a:gd name="csX3" fmla="*/ 116044 w 228911"/>
                <a:gd name="csY3" fmla="*/ 136678 h 138197"/>
                <a:gd name="csX4" fmla="*/ 2 w 228911"/>
                <a:gd name="csY4" fmla="*/ 56112 h 138197"/>
                <a:gd name="csX0" fmla="*/ 883 w 229792"/>
                <a:gd name="csY0" fmla="*/ 56491 h 138576"/>
                <a:gd name="csX1" fmla="*/ 114543 w 229792"/>
                <a:gd name="csY1" fmla="*/ 531 h 138576"/>
                <a:gd name="csX2" fmla="*/ 229792 w 229792"/>
                <a:gd name="csY2" fmla="*/ 73159 h 138576"/>
                <a:gd name="csX3" fmla="*/ 116925 w 229792"/>
                <a:gd name="csY3" fmla="*/ 137057 h 138576"/>
                <a:gd name="csX4" fmla="*/ 883 w 229792"/>
                <a:gd name="csY4" fmla="*/ 56491 h 138576"/>
                <a:gd name="csX0" fmla="*/ 883 w 230518"/>
                <a:gd name="csY0" fmla="*/ 56491 h 138576"/>
                <a:gd name="csX1" fmla="*/ 114543 w 230518"/>
                <a:gd name="csY1" fmla="*/ 531 h 138576"/>
                <a:gd name="csX2" fmla="*/ 229792 w 230518"/>
                <a:gd name="csY2" fmla="*/ 73159 h 138576"/>
                <a:gd name="csX3" fmla="*/ 116925 w 230518"/>
                <a:gd name="csY3" fmla="*/ 137057 h 138576"/>
                <a:gd name="csX4" fmla="*/ 883 w 230518"/>
                <a:gd name="csY4" fmla="*/ 56491 h 138576"/>
              </a:gdLst>
              <a:ahLst/>
              <a:cxnLst>
                <a:cxn ang="0">
                  <a:pos x="csX0" y="csY0"/>
                </a:cxn>
                <a:cxn ang="0">
                  <a:pos x="csX1" y="csY1"/>
                </a:cxn>
                <a:cxn ang="0">
                  <a:pos x="csX2" y="csY2"/>
                </a:cxn>
                <a:cxn ang="0">
                  <a:pos x="csX3" y="csY3"/>
                </a:cxn>
                <a:cxn ang="0">
                  <a:pos x="csX4" y="csY4"/>
                </a:cxn>
              </a:cxnLst>
              <a:rect l="l" t="t" r="r" b="b"/>
              <a:pathLst>
                <a:path w="230518" h="138576">
                  <a:moveTo>
                    <a:pt x="883" y="56491"/>
                  </a:moveTo>
                  <a:cubicBezTo>
                    <a:pt x="10011" y="4369"/>
                    <a:pt x="76392" y="-2247"/>
                    <a:pt x="114543" y="531"/>
                  </a:cubicBezTo>
                  <a:cubicBezTo>
                    <a:pt x="152694" y="3309"/>
                    <a:pt x="239317" y="31105"/>
                    <a:pt x="229792" y="73159"/>
                  </a:cubicBezTo>
                  <a:cubicBezTo>
                    <a:pt x="229792" y="112832"/>
                    <a:pt x="178888" y="146185"/>
                    <a:pt x="116925" y="137057"/>
                  </a:cubicBezTo>
                  <a:cubicBezTo>
                    <a:pt x="54962" y="127929"/>
                    <a:pt x="-8245" y="108613"/>
                    <a:pt x="883" y="56491"/>
                  </a:cubicBezTo>
                  <a:close/>
                </a:path>
              </a:pathLst>
            </a:custGeom>
            <a:solidFill>
              <a:srgbClr val="FC7B23">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1" name="Oval 113">
              <a:extLst>
                <a:ext uri="{FF2B5EF4-FFF2-40B4-BE49-F238E27FC236}">
                  <a16:creationId xmlns:a16="http://schemas.microsoft.com/office/drawing/2014/main" id="{FD6BDA8A-7C43-591D-0CF8-38A5A5B7B8F2}"/>
                </a:ext>
              </a:extLst>
            </p:cNvPr>
            <p:cNvSpPr/>
            <p:nvPr/>
          </p:nvSpPr>
          <p:spPr>
            <a:xfrm rot="12658303">
              <a:off x="9917243" y="4077091"/>
              <a:ext cx="168488" cy="98049"/>
            </a:xfrm>
            <a:custGeom>
              <a:avLst/>
              <a:gdLst>
                <a:gd name="csX0" fmla="*/ 0 w 230495"/>
                <a:gd name="csY0" fmla="*/ 71835 h 143669"/>
                <a:gd name="csX1" fmla="*/ 115248 w 230495"/>
                <a:gd name="csY1" fmla="*/ 0 h 143669"/>
                <a:gd name="csX2" fmla="*/ 230496 w 230495"/>
                <a:gd name="csY2" fmla="*/ 71835 h 143669"/>
                <a:gd name="csX3" fmla="*/ 115248 w 230495"/>
                <a:gd name="csY3" fmla="*/ 143670 h 143669"/>
                <a:gd name="csX4" fmla="*/ 0 w 230495"/>
                <a:gd name="csY4" fmla="*/ 71835 h 143669"/>
                <a:gd name="csX0" fmla="*/ 1 w 230497"/>
                <a:gd name="csY0" fmla="*/ 55960 h 127795"/>
                <a:gd name="csX1" fmla="*/ 113661 w 230497"/>
                <a:gd name="csY1" fmla="*/ 0 h 127795"/>
                <a:gd name="csX2" fmla="*/ 230497 w 230497"/>
                <a:gd name="csY2" fmla="*/ 55960 h 127795"/>
                <a:gd name="csX3" fmla="*/ 115249 w 230497"/>
                <a:gd name="csY3" fmla="*/ 127795 h 127795"/>
                <a:gd name="csX4" fmla="*/ 1 w 230497"/>
                <a:gd name="csY4" fmla="*/ 55960 h 127795"/>
                <a:gd name="csX0" fmla="*/ 1 w 230497"/>
                <a:gd name="csY0" fmla="*/ 57878 h 129713"/>
                <a:gd name="csX1" fmla="*/ 113661 w 230497"/>
                <a:gd name="csY1" fmla="*/ 1918 h 129713"/>
                <a:gd name="csX2" fmla="*/ 230497 w 230497"/>
                <a:gd name="csY2" fmla="*/ 57878 h 129713"/>
                <a:gd name="csX3" fmla="*/ 115249 w 230497"/>
                <a:gd name="csY3" fmla="*/ 129713 h 129713"/>
                <a:gd name="csX4" fmla="*/ 1 w 230497"/>
                <a:gd name="csY4" fmla="*/ 57878 h 129713"/>
                <a:gd name="csX0" fmla="*/ 1 w 230497"/>
                <a:gd name="csY0" fmla="*/ 56070 h 127905"/>
                <a:gd name="csX1" fmla="*/ 113661 w 230497"/>
                <a:gd name="csY1" fmla="*/ 110 h 127905"/>
                <a:gd name="csX2" fmla="*/ 230497 w 230497"/>
                <a:gd name="csY2" fmla="*/ 56070 h 127905"/>
                <a:gd name="csX3" fmla="*/ 115249 w 230497"/>
                <a:gd name="csY3" fmla="*/ 127905 h 127905"/>
                <a:gd name="csX4" fmla="*/ 1 w 230497"/>
                <a:gd name="csY4" fmla="*/ 56070 h 127905"/>
                <a:gd name="csX0" fmla="*/ 1 w 228910"/>
                <a:gd name="csY0" fmla="*/ 56106 h 128215"/>
                <a:gd name="csX1" fmla="*/ 113661 w 228910"/>
                <a:gd name="csY1" fmla="*/ 146 h 128215"/>
                <a:gd name="csX2" fmla="*/ 228910 w 228910"/>
                <a:gd name="csY2" fmla="*/ 72774 h 128215"/>
                <a:gd name="csX3" fmla="*/ 115249 w 228910"/>
                <a:gd name="csY3" fmla="*/ 127941 h 128215"/>
                <a:gd name="csX4" fmla="*/ 1 w 228910"/>
                <a:gd name="csY4" fmla="*/ 56106 h 128215"/>
                <a:gd name="csX0" fmla="*/ 561 w 229470"/>
                <a:gd name="csY0" fmla="*/ 57061 h 129170"/>
                <a:gd name="csX1" fmla="*/ 114221 w 229470"/>
                <a:gd name="csY1" fmla="*/ 1101 h 129170"/>
                <a:gd name="csX2" fmla="*/ 229470 w 229470"/>
                <a:gd name="csY2" fmla="*/ 73729 h 129170"/>
                <a:gd name="csX3" fmla="*/ 115809 w 229470"/>
                <a:gd name="csY3" fmla="*/ 128896 h 129170"/>
                <a:gd name="csX4" fmla="*/ 561 w 229470"/>
                <a:gd name="csY4" fmla="*/ 57061 h 129170"/>
                <a:gd name="csX0" fmla="*/ 2 w 228911"/>
                <a:gd name="csY0" fmla="*/ 56112 h 136874"/>
                <a:gd name="csX1" fmla="*/ 113662 w 228911"/>
                <a:gd name="csY1" fmla="*/ 152 h 136874"/>
                <a:gd name="csX2" fmla="*/ 228911 w 228911"/>
                <a:gd name="csY2" fmla="*/ 72780 h 136874"/>
                <a:gd name="csX3" fmla="*/ 116044 w 228911"/>
                <a:gd name="csY3" fmla="*/ 136678 h 136874"/>
                <a:gd name="csX4" fmla="*/ 2 w 228911"/>
                <a:gd name="csY4" fmla="*/ 56112 h 136874"/>
                <a:gd name="csX0" fmla="*/ 2 w 228911"/>
                <a:gd name="csY0" fmla="*/ 56112 h 138197"/>
                <a:gd name="csX1" fmla="*/ 113662 w 228911"/>
                <a:gd name="csY1" fmla="*/ 152 h 138197"/>
                <a:gd name="csX2" fmla="*/ 228911 w 228911"/>
                <a:gd name="csY2" fmla="*/ 72780 h 138197"/>
                <a:gd name="csX3" fmla="*/ 116044 w 228911"/>
                <a:gd name="csY3" fmla="*/ 136678 h 138197"/>
                <a:gd name="csX4" fmla="*/ 2 w 228911"/>
                <a:gd name="csY4" fmla="*/ 56112 h 138197"/>
                <a:gd name="csX0" fmla="*/ 883 w 229792"/>
                <a:gd name="csY0" fmla="*/ 56491 h 138576"/>
                <a:gd name="csX1" fmla="*/ 114543 w 229792"/>
                <a:gd name="csY1" fmla="*/ 531 h 138576"/>
                <a:gd name="csX2" fmla="*/ 229792 w 229792"/>
                <a:gd name="csY2" fmla="*/ 73159 h 138576"/>
                <a:gd name="csX3" fmla="*/ 116925 w 229792"/>
                <a:gd name="csY3" fmla="*/ 137057 h 138576"/>
                <a:gd name="csX4" fmla="*/ 883 w 229792"/>
                <a:gd name="csY4" fmla="*/ 56491 h 138576"/>
                <a:gd name="csX0" fmla="*/ 883 w 230518"/>
                <a:gd name="csY0" fmla="*/ 56491 h 138576"/>
                <a:gd name="csX1" fmla="*/ 114543 w 230518"/>
                <a:gd name="csY1" fmla="*/ 531 h 138576"/>
                <a:gd name="csX2" fmla="*/ 229792 w 230518"/>
                <a:gd name="csY2" fmla="*/ 73159 h 138576"/>
                <a:gd name="csX3" fmla="*/ 116925 w 230518"/>
                <a:gd name="csY3" fmla="*/ 137057 h 138576"/>
                <a:gd name="csX4" fmla="*/ 883 w 230518"/>
                <a:gd name="csY4" fmla="*/ 56491 h 138576"/>
              </a:gdLst>
              <a:ahLst/>
              <a:cxnLst>
                <a:cxn ang="0">
                  <a:pos x="csX0" y="csY0"/>
                </a:cxn>
                <a:cxn ang="0">
                  <a:pos x="csX1" y="csY1"/>
                </a:cxn>
                <a:cxn ang="0">
                  <a:pos x="csX2" y="csY2"/>
                </a:cxn>
                <a:cxn ang="0">
                  <a:pos x="csX3" y="csY3"/>
                </a:cxn>
                <a:cxn ang="0">
                  <a:pos x="csX4" y="csY4"/>
                </a:cxn>
              </a:cxnLst>
              <a:rect l="l" t="t" r="r" b="b"/>
              <a:pathLst>
                <a:path w="230518" h="138576">
                  <a:moveTo>
                    <a:pt x="883" y="56491"/>
                  </a:moveTo>
                  <a:cubicBezTo>
                    <a:pt x="10011" y="4369"/>
                    <a:pt x="76392" y="-2247"/>
                    <a:pt x="114543" y="531"/>
                  </a:cubicBezTo>
                  <a:cubicBezTo>
                    <a:pt x="152694" y="3309"/>
                    <a:pt x="239317" y="31105"/>
                    <a:pt x="229792" y="73159"/>
                  </a:cubicBezTo>
                  <a:cubicBezTo>
                    <a:pt x="229792" y="112832"/>
                    <a:pt x="178888" y="146185"/>
                    <a:pt x="116925" y="137057"/>
                  </a:cubicBezTo>
                  <a:cubicBezTo>
                    <a:pt x="54962" y="127929"/>
                    <a:pt x="-8245" y="108613"/>
                    <a:pt x="883" y="56491"/>
                  </a:cubicBezTo>
                  <a:close/>
                </a:path>
              </a:pathLst>
            </a:custGeom>
            <a:solidFill>
              <a:srgbClr val="FF00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2" name="Freeform: Shape 141">
              <a:extLst>
                <a:ext uri="{FF2B5EF4-FFF2-40B4-BE49-F238E27FC236}">
                  <a16:creationId xmlns:a16="http://schemas.microsoft.com/office/drawing/2014/main" id="{DA0F4ABA-A4B5-89F3-D7B8-76AEFEACF66C}"/>
                </a:ext>
              </a:extLst>
            </p:cNvPr>
            <p:cNvSpPr/>
            <p:nvPr/>
          </p:nvSpPr>
          <p:spPr>
            <a:xfrm flipH="1">
              <a:off x="9123758" y="3926540"/>
              <a:ext cx="1001365" cy="283509"/>
            </a:xfrm>
            <a:custGeom>
              <a:avLst/>
              <a:gdLst>
                <a:gd name="csX0" fmla="*/ 284162 w 284162"/>
                <a:gd name="csY0" fmla="*/ 242887 h 242887"/>
                <a:gd name="csX1" fmla="*/ 0 w 284162"/>
                <a:gd name="csY1" fmla="*/ 0 h 242887"/>
                <a:gd name="csX0" fmla="*/ 284162 w 284162"/>
                <a:gd name="csY0" fmla="*/ 242887 h 242887"/>
                <a:gd name="csX1" fmla="*/ 0 w 284162"/>
                <a:gd name="csY1" fmla="*/ 0 h 242887"/>
                <a:gd name="csX0" fmla="*/ 284162 w 284162"/>
                <a:gd name="csY0" fmla="*/ 277807 h 277807"/>
                <a:gd name="csX1" fmla="*/ 0 w 284162"/>
                <a:gd name="csY1" fmla="*/ 34920 h 277807"/>
                <a:gd name="csX0" fmla="*/ 279687 w 279687"/>
                <a:gd name="csY0" fmla="*/ 294464 h 294464"/>
                <a:gd name="csX1" fmla="*/ 0 w 279687"/>
                <a:gd name="csY1" fmla="*/ 33320 h 294464"/>
                <a:gd name="csX0" fmla="*/ 279687 w 279687"/>
                <a:gd name="csY0" fmla="*/ 302281 h 302281"/>
                <a:gd name="csX1" fmla="*/ 0 w 279687"/>
                <a:gd name="csY1" fmla="*/ 41137 h 302281"/>
                <a:gd name="csX0" fmla="*/ 279687 w 279687"/>
                <a:gd name="csY0" fmla="*/ 281506 h 281506"/>
                <a:gd name="csX1" fmla="*/ 0 w 279687"/>
                <a:gd name="csY1" fmla="*/ 20362 h 281506"/>
                <a:gd name="csX0" fmla="*/ 279687 w 279687"/>
                <a:gd name="csY0" fmla="*/ 283358 h 283358"/>
                <a:gd name="csX1" fmla="*/ 0 w 279687"/>
                <a:gd name="csY1" fmla="*/ 22214 h 283358"/>
                <a:gd name="csX0" fmla="*/ 278698 w 278698"/>
                <a:gd name="csY0" fmla="*/ 320001 h 320001"/>
                <a:gd name="csX1" fmla="*/ 0 w 278698"/>
                <a:gd name="csY1" fmla="*/ 18770 h 320001"/>
                <a:gd name="csX0" fmla="*/ 278698 w 278698"/>
                <a:gd name="csY0" fmla="*/ 315568 h 315568"/>
                <a:gd name="csX1" fmla="*/ 0 w 278698"/>
                <a:gd name="csY1" fmla="*/ 14337 h 315568"/>
                <a:gd name="csX0" fmla="*/ 278698 w 278698"/>
                <a:gd name="csY0" fmla="*/ 344977 h 344977"/>
                <a:gd name="csX1" fmla="*/ 0 w 278698"/>
                <a:gd name="csY1" fmla="*/ 43746 h 344977"/>
                <a:gd name="csX0" fmla="*/ 278698 w 278698"/>
                <a:gd name="csY0" fmla="*/ 348072 h 348072"/>
                <a:gd name="csX1" fmla="*/ 0 w 278698"/>
                <a:gd name="csY1" fmla="*/ 46841 h 348072"/>
                <a:gd name="csX0" fmla="*/ 265773 w 265773"/>
                <a:gd name="csY0" fmla="*/ 353124 h 353124"/>
                <a:gd name="csX1" fmla="*/ 0 w 265773"/>
                <a:gd name="csY1" fmla="*/ 44919 h 353124"/>
                <a:gd name="csX0" fmla="*/ 282824 w 282824"/>
                <a:gd name="csY0" fmla="*/ 181867 h 260715"/>
                <a:gd name="csX1" fmla="*/ 0 w 282824"/>
                <a:gd name="csY1" fmla="*/ 260715 h 260715"/>
                <a:gd name="csX0" fmla="*/ 282824 w 282824"/>
                <a:gd name="csY0" fmla="*/ 345248 h 424096"/>
                <a:gd name="csX1" fmla="*/ 0 w 282824"/>
                <a:gd name="csY1" fmla="*/ 424096 h 424096"/>
                <a:gd name="csX0" fmla="*/ 282824 w 282824"/>
                <a:gd name="csY0" fmla="*/ 513099 h 591947"/>
                <a:gd name="csX1" fmla="*/ 0 w 282824"/>
                <a:gd name="csY1" fmla="*/ 591947 h 591947"/>
                <a:gd name="csX0" fmla="*/ 282824 w 282824"/>
                <a:gd name="csY0" fmla="*/ 539358 h 618206"/>
                <a:gd name="csX1" fmla="*/ 0 w 282824"/>
                <a:gd name="csY1" fmla="*/ 618206 h 618206"/>
                <a:gd name="csX0" fmla="*/ 282824 w 282824"/>
                <a:gd name="csY0" fmla="*/ 667373 h 746221"/>
                <a:gd name="csX1" fmla="*/ 164011 w 282824"/>
                <a:gd name="csY1" fmla="*/ 132129 h 746221"/>
                <a:gd name="csX2" fmla="*/ 0 w 282824"/>
                <a:gd name="csY2" fmla="*/ 746221 h 746221"/>
                <a:gd name="csX0" fmla="*/ 282824 w 282824"/>
                <a:gd name="csY0" fmla="*/ 611781 h 690629"/>
                <a:gd name="csX1" fmla="*/ 164011 w 282824"/>
                <a:gd name="csY1" fmla="*/ 76537 h 690629"/>
                <a:gd name="csX2" fmla="*/ 0 w 282824"/>
                <a:gd name="csY2" fmla="*/ 690629 h 690629"/>
                <a:gd name="csX0" fmla="*/ 282824 w 282824"/>
                <a:gd name="csY0" fmla="*/ 667122 h 745970"/>
                <a:gd name="csX1" fmla="*/ 201631 w 282824"/>
                <a:gd name="csY1" fmla="*/ 65627 h 745970"/>
                <a:gd name="csX2" fmla="*/ 0 w 282824"/>
                <a:gd name="csY2" fmla="*/ 745970 h 745970"/>
                <a:gd name="csX0" fmla="*/ 282824 w 282824"/>
                <a:gd name="csY0" fmla="*/ 617237 h 696085"/>
                <a:gd name="csX1" fmla="*/ 201631 w 282824"/>
                <a:gd name="csY1" fmla="*/ 15742 h 696085"/>
                <a:gd name="csX2" fmla="*/ 0 w 282824"/>
                <a:gd name="csY2" fmla="*/ 696085 h 696085"/>
                <a:gd name="csX0" fmla="*/ 282824 w 282824"/>
                <a:gd name="csY0" fmla="*/ 628455 h 707303"/>
                <a:gd name="csX1" fmla="*/ 173213 w 282824"/>
                <a:gd name="csY1" fmla="*/ 14757 h 707303"/>
                <a:gd name="csX2" fmla="*/ 0 w 282824"/>
                <a:gd name="csY2" fmla="*/ 707303 h 707303"/>
                <a:gd name="csX0" fmla="*/ 282824 w 282824"/>
                <a:gd name="csY0" fmla="*/ 615955 h 694803"/>
                <a:gd name="csX1" fmla="*/ 173213 w 282824"/>
                <a:gd name="csY1" fmla="*/ 2257 h 694803"/>
                <a:gd name="csX2" fmla="*/ 0 w 282824"/>
                <a:gd name="csY2" fmla="*/ 694803 h 694803"/>
                <a:gd name="csX0" fmla="*/ 282824 w 282824"/>
                <a:gd name="csY0" fmla="*/ 634669 h 713517"/>
                <a:gd name="csX1" fmla="*/ 177814 w 282824"/>
                <a:gd name="csY1" fmla="*/ 1794 h 713517"/>
                <a:gd name="csX2" fmla="*/ 0 w 282824"/>
                <a:gd name="csY2" fmla="*/ 713517 h 713517"/>
                <a:gd name="csX0" fmla="*/ 282824 w 282824"/>
                <a:gd name="csY0" fmla="*/ 633977 h 712825"/>
                <a:gd name="csX1" fmla="*/ 177814 w 282824"/>
                <a:gd name="csY1" fmla="*/ 1102 h 712825"/>
                <a:gd name="csX2" fmla="*/ 0 w 282824"/>
                <a:gd name="csY2" fmla="*/ 712825 h 712825"/>
                <a:gd name="csX0" fmla="*/ 282824 w 282824"/>
                <a:gd name="csY0" fmla="*/ 633977 h 712825"/>
                <a:gd name="csX1" fmla="*/ 177814 w 282824"/>
                <a:gd name="csY1" fmla="*/ 1102 h 712825"/>
                <a:gd name="csX2" fmla="*/ 0 w 282824"/>
                <a:gd name="csY2" fmla="*/ 712825 h 712825"/>
                <a:gd name="csX0" fmla="*/ 282824 w 282824"/>
                <a:gd name="csY0" fmla="*/ 611733 h 690581"/>
                <a:gd name="csX1" fmla="*/ 173754 w 282824"/>
                <a:gd name="csY1" fmla="*/ 1524 h 690581"/>
                <a:gd name="csX2" fmla="*/ 0 w 282824"/>
                <a:gd name="csY2" fmla="*/ 690581 h 690581"/>
                <a:gd name="csX0" fmla="*/ 282824 w 282824"/>
                <a:gd name="csY0" fmla="*/ 613011 h 691859"/>
                <a:gd name="csX1" fmla="*/ 173754 w 282824"/>
                <a:gd name="csY1" fmla="*/ 2802 h 691859"/>
                <a:gd name="csX2" fmla="*/ 0 w 282824"/>
                <a:gd name="csY2" fmla="*/ 691859 h 691859"/>
                <a:gd name="csX0" fmla="*/ 282824 w 282824"/>
                <a:gd name="csY0" fmla="*/ 610237 h 689085"/>
                <a:gd name="csX1" fmla="*/ 173754 w 282824"/>
                <a:gd name="csY1" fmla="*/ 28 h 689085"/>
                <a:gd name="csX2" fmla="*/ 0 w 282824"/>
                <a:gd name="csY2" fmla="*/ 689085 h 689085"/>
                <a:gd name="csX0" fmla="*/ 282824 w 282824"/>
                <a:gd name="csY0" fmla="*/ 615452 h 694300"/>
                <a:gd name="csX1" fmla="*/ 173754 w 282824"/>
                <a:gd name="csY1" fmla="*/ 5243 h 694300"/>
                <a:gd name="csX2" fmla="*/ 0 w 282824"/>
                <a:gd name="csY2" fmla="*/ 694300 h 694300"/>
                <a:gd name="csX0" fmla="*/ 282824 w 282824"/>
                <a:gd name="csY0" fmla="*/ 627129 h 705977"/>
                <a:gd name="csX1" fmla="*/ 180791 w 282824"/>
                <a:gd name="csY1" fmla="*/ 4714 h 705977"/>
                <a:gd name="csX2" fmla="*/ 0 w 282824"/>
                <a:gd name="csY2" fmla="*/ 705977 h 705977"/>
                <a:gd name="csX0" fmla="*/ 282824 w 282824"/>
                <a:gd name="csY0" fmla="*/ 622117 h 700965"/>
                <a:gd name="csX1" fmla="*/ 178355 w 282824"/>
                <a:gd name="csY1" fmla="*/ 4932 h 700965"/>
                <a:gd name="csX2" fmla="*/ 0 w 282824"/>
                <a:gd name="csY2" fmla="*/ 700965 h 700965"/>
                <a:gd name="csX0" fmla="*/ 282824 w 282824"/>
                <a:gd name="csY0" fmla="*/ 629871 h 708719"/>
                <a:gd name="csX1" fmla="*/ 178355 w 282824"/>
                <a:gd name="csY1" fmla="*/ 12686 h 708719"/>
                <a:gd name="csX2" fmla="*/ 0 w 282824"/>
                <a:gd name="csY2" fmla="*/ 708719 h 708719"/>
                <a:gd name="csX0" fmla="*/ 282824 w 282824"/>
                <a:gd name="csY0" fmla="*/ 628691 h 707539"/>
                <a:gd name="csX1" fmla="*/ 178355 w 282824"/>
                <a:gd name="csY1" fmla="*/ 11506 h 707539"/>
                <a:gd name="csX2" fmla="*/ 0 w 282824"/>
                <a:gd name="csY2" fmla="*/ 707539 h 707539"/>
                <a:gd name="csX0" fmla="*/ 277952 w 277952"/>
                <a:gd name="csY0" fmla="*/ 635305 h 642672"/>
                <a:gd name="csX1" fmla="*/ 173483 w 277952"/>
                <a:gd name="csY1" fmla="*/ 18120 h 642672"/>
                <a:gd name="csX2" fmla="*/ 0 w 277952"/>
                <a:gd name="csY2" fmla="*/ 642672 h 642672"/>
                <a:gd name="csX0" fmla="*/ 277952 w 277952"/>
                <a:gd name="csY0" fmla="*/ 625151 h 632518"/>
                <a:gd name="csX1" fmla="*/ 173483 w 277952"/>
                <a:gd name="csY1" fmla="*/ 7966 h 632518"/>
                <a:gd name="csX2" fmla="*/ 0 w 277952"/>
                <a:gd name="csY2" fmla="*/ 632518 h 632518"/>
                <a:gd name="csX0" fmla="*/ 348861 w 348861"/>
                <a:gd name="csY0" fmla="*/ 703200 h 703200"/>
                <a:gd name="csX1" fmla="*/ 244392 w 348861"/>
                <a:gd name="csY1" fmla="*/ 86015 h 703200"/>
                <a:gd name="csX2" fmla="*/ 0 w 348861"/>
                <a:gd name="csY2" fmla="*/ 351408 h 703200"/>
                <a:gd name="csX0" fmla="*/ 348861 w 348861"/>
                <a:gd name="csY0" fmla="*/ 689601 h 689601"/>
                <a:gd name="csX1" fmla="*/ 244392 w 348861"/>
                <a:gd name="csY1" fmla="*/ 72416 h 689601"/>
                <a:gd name="csX2" fmla="*/ 0 w 348861"/>
                <a:gd name="csY2" fmla="*/ 337809 h 689601"/>
              </a:gdLst>
              <a:ahLst/>
              <a:cxnLst>
                <a:cxn ang="0">
                  <a:pos x="csX0" y="csY0"/>
                </a:cxn>
                <a:cxn ang="0">
                  <a:pos x="csX1" y="csY1"/>
                </a:cxn>
                <a:cxn ang="0">
                  <a:pos x="csX2" y="csY2"/>
                </a:cxn>
              </a:cxnLst>
              <a:rect l="l" t="t" r="r" b="b"/>
              <a:pathLst>
                <a:path w="348861" h="689601">
                  <a:moveTo>
                    <a:pt x="348861" y="689601"/>
                  </a:moveTo>
                  <a:cubicBezTo>
                    <a:pt x="334517" y="475155"/>
                    <a:pt x="296174" y="116578"/>
                    <a:pt x="244392" y="72416"/>
                  </a:cubicBezTo>
                  <a:cubicBezTo>
                    <a:pt x="192610" y="28254"/>
                    <a:pt x="84010" y="-162325"/>
                    <a:pt x="0" y="337809"/>
                  </a:cubicBezTo>
                </a:path>
              </a:pathLst>
            </a:custGeom>
            <a:noFill/>
            <a:ln w="9525">
              <a:solidFill>
                <a:schemeClr val="accent3">
                  <a:lumMod val="75000"/>
                </a:schemeClr>
              </a:solidFill>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3" name="Freeform: Shape 142">
              <a:extLst>
                <a:ext uri="{FF2B5EF4-FFF2-40B4-BE49-F238E27FC236}">
                  <a16:creationId xmlns:a16="http://schemas.microsoft.com/office/drawing/2014/main" id="{7D29688B-1E5F-AEC9-214D-69E16C733DFD}"/>
                </a:ext>
              </a:extLst>
            </p:cNvPr>
            <p:cNvSpPr/>
            <p:nvPr/>
          </p:nvSpPr>
          <p:spPr>
            <a:xfrm>
              <a:off x="7923876" y="3448050"/>
              <a:ext cx="995543" cy="386740"/>
            </a:xfrm>
            <a:custGeom>
              <a:avLst/>
              <a:gdLst>
                <a:gd name="csX0" fmla="*/ 0 w 796925"/>
                <a:gd name="csY0" fmla="*/ 0 h 339725"/>
                <a:gd name="csX1" fmla="*/ 434975 w 796925"/>
                <a:gd name="csY1" fmla="*/ 0 h 339725"/>
                <a:gd name="csX2" fmla="*/ 796925 w 796925"/>
                <a:gd name="csY2" fmla="*/ 339725 h 339725"/>
              </a:gdLst>
              <a:ahLst/>
              <a:cxnLst>
                <a:cxn ang="0">
                  <a:pos x="csX0" y="csY0"/>
                </a:cxn>
                <a:cxn ang="0">
                  <a:pos x="csX1" y="csY1"/>
                </a:cxn>
                <a:cxn ang="0">
                  <a:pos x="csX2" y="csY2"/>
                </a:cxn>
              </a:cxnLst>
              <a:rect l="l" t="t" r="r" b="b"/>
              <a:pathLst>
                <a:path w="796925" h="339725">
                  <a:moveTo>
                    <a:pt x="0" y="0"/>
                  </a:moveTo>
                  <a:lnTo>
                    <a:pt x="434975" y="0"/>
                  </a:lnTo>
                  <a:lnTo>
                    <a:pt x="796925" y="339725"/>
                  </a:lnTo>
                </a:path>
              </a:pathLst>
            </a:custGeom>
            <a:noFill/>
            <a:ln w="3175">
              <a:solidFill>
                <a:schemeClr val="tx2"/>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TextBox 143">
              <a:extLst>
                <a:ext uri="{FF2B5EF4-FFF2-40B4-BE49-F238E27FC236}">
                  <a16:creationId xmlns:a16="http://schemas.microsoft.com/office/drawing/2014/main" id="{9A299704-634F-E079-BBEF-1F769484630D}"/>
                </a:ext>
              </a:extLst>
            </p:cNvPr>
            <p:cNvSpPr txBox="1"/>
            <p:nvPr/>
          </p:nvSpPr>
          <p:spPr>
            <a:xfrm>
              <a:off x="7825293" y="3108740"/>
              <a:ext cx="646331" cy="369332"/>
            </a:xfrm>
            <a:prstGeom prst="rect">
              <a:avLst/>
            </a:prstGeom>
            <a:noFill/>
          </p:spPr>
          <p:txBody>
            <a:bodyPr wrap="none" rtlCol="0">
              <a:spAutoFit/>
            </a:bodyPr>
            <a:lstStyle/>
            <a:p>
              <a:r>
                <a:rPr lang="en-GB" sz="900" dirty="0"/>
                <a:t>Anterior</a:t>
              </a:r>
            </a:p>
            <a:p>
              <a:r>
                <a:rPr lang="en-GB" sz="900" dirty="0"/>
                <a:t>cingulate</a:t>
              </a:r>
              <a:endParaRPr lang="en-US" sz="900" dirty="0"/>
            </a:p>
          </p:txBody>
        </p:sp>
        <p:sp>
          <p:nvSpPr>
            <p:cNvPr id="145" name="Freeform: Shape 144">
              <a:extLst>
                <a:ext uri="{FF2B5EF4-FFF2-40B4-BE49-F238E27FC236}">
                  <a16:creationId xmlns:a16="http://schemas.microsoft.com/office/drawing/2014/main" id="{857AEEB9-34E8-F3A5-FB4F-7D8A1D64ED74}"/>
                </a:ext>
              </a:extLst>
            </p:cNvPr>
            <p:cNvSpPr/>
            <p:nvPr/>
          </p:nvSpPr>
          <p:spPr>
            <a:xfrm flipV="1">
              <a:off x="7923876" y="4623594"/>
              <a:ext cx="1775749" cy="354806"/>
            </a:xfrm>
            <a:custGeom>
              <a:avLst/>
              <a:gdLst>
                <a:gd name="csX0" fmla="*/ 0 w 796925"/>
                <a:gd name="csY0" fmla="*/ 0 h 339725"/>
                <a:gd name="csX1" fmla="*/ 434975 w 796925"/>
                <a:gd name="csY1" fmla="*/ 0 h 339725"/>
                <a:gd name="csX2" fmla="*/ 796925 w 796925"/>
                <a:gd name="csY2" fmla="*/ 339725 h 339725"/>
                <a:gd name="csX0" fmla="*/ 0 w 796925"/>
                <a:gd name="csY0" fmla="*/ 2848 h 342573"/>
                <a:gd name="csX1" fmla="*/ 667120 w 796925"/>
                <a:gd name="csY1" fmla="*/ 0 h 342573"/>
                <a:gd name="csX2" fmla="*/ 796925 w 796925"/>
                <a:gd name="csY2" fmla="*/ 342573 h 342573"/>
                <a:gd name="csX0" fmla="*/ 0 w 796925"/>
                <a:gd name="csY0" fmla="*/ 2848 h 342573"/>
                <a:gd name="csX1" fmla="*/ 667120 w 796925"/>
                <a:gd name="csY1" fmla="*/ 0 h 342573"/>
                <a:gd name="csX2" fmla="*/ 796925 w 796925"/>
                <a:gd name="csY2" fmla="*/ 342573 h 342573"/>
                <a:gd name="csX0" fmla="*/ 0 w 796925"/>
                <a:gd name="csY0" fmla="*/ 2848 h 342573"/>
                <a:gd name="csX1" fmla="*/ 667120 w 796925"/>
                <a:gd name="csY1" fmla="*/ 0 h 342573"/>
                <a:gd name="csX2" fmla="*/ 796925 w 796925"/>
                <a:gd name="csY2" fmla="*/ 342573 h 342573"/>
                <a:gd name="csX0" fmla="*/ 0 w 796925"/>
                <a:gd name="csY0" fmla="*/ 2848 h 342573"/>
                <a:gd name="csX1" fmla="*/ 667120 w 796925"/>
                <a:gd name="csY1" fmla="*/ 0 h 342573"/>
                <a:gd name="csX2" fmla="*/ 796925 w 796925"/>
                <a:gd name="csY2" fmla="*/ 342573 h 342573"/>
                <a:gd name="csX0" fmla="*/ 0 w 796925"/>
                <a:gd name="csY0" fmla="*/ 2848 h 342573"/>
                <a:gd name="csX1" fmla="*/ 667120 w 796925"/>
                <a:gd name="csY1" fmla="*/ 0 h 342573"/>
                <a:gd name="csX2" fmla="*/ 796925 w 796925"/>
                <a:gd name="csY2" fmla="*/ 342573 h 342573"/>
                <a:gd name="csX0" fmla="*/ 0 w 796925"/>
                <a:gd name="csY0" fmla="*/ 2848 h 342573"/>
                <a:gd name="csX1" fmla="*/ 667120 w 796925"/>
                <a:gd name="csY1" fmla="*/ 0 h 342573"/>
                <a:gd name="csX2" fmla="*/ 796925 w 796925"/>
                <a:gd name="csY2" fmla="*/ 342573 h 342573"/>
              </a:gdLst>
              <a:ahLst/>
              <a:cxnLst>
                <a:cxn ang="0">
                  <a:pos x="csX0" y="csY0"/>
                </a:cxn>
                <a:cxn ang="0">
                  <a:pos x="csX1" y="csY1"/>
                </a:cxn>
                <a:cxn ang="0">
                  <a:pos x="csX2" y="csY2"/>
                </a:cxn>
              </a:cxnLst>
              <a:rect l="l" t="t" r="r" b="b"/>
              <a:pathLst>
                <a:path w="796925" h="342573">
                  <a:moveTo>
                    <a:pt x="0" y="2848"/>
                  </a:moveTo>
                  <a:lnTo>
                    <a:pt x="667120" y="0"/>
                  </a:lnTo>
                  <a:cubicBezTo>
                    <a:pt x="706450" y="102800"/>
                    <a:pt x="732022" y="171286"/>
                    <a:pt x="796925" y="342573"/>
                  </a:cubicBezTo>
                </a:path>
              </a:pathLst>
            </a:custGeom>
            <a:noFill/>
            <a:ln w="3175">
              <a:solidFill>
                <a:schemeClr val="tx2"/>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Freeform: Shape 145">
              <a:extLst>
                <a:ext uri="{FF2B5EF4-FFF2-40B4-BE49-F238E27FC236}">
                  <a16:creationId xmlns:a16="http://schemas.microsoft.com/office/drawing/2014/main" id="{69E6E3C7-55E1-431F-6032-4D6E982180B6}"/>
                </a:ext>
              </a:extLst>
            </p:cNvPr>
            <p:cNvSpPr/>
            <p:nvPr/>
          </p:nvSpPr>
          <p:spPr>
            <a:xfrm>
              <a:off x="7930092" y="4384675"/>
              <a:ext cx="1928283" cy="841375"/>
            </a:xfrm>
            <a:custGeom>
              <a:avLst/>
              <a:gdLst>
                <a:gd name="csX0" fmla="*/ 0 w 1900767"/>
                <a:gd name="csY0" fmla="*/ 980017 h 980017"/>
                <a:gd name="csX1" fmla="*/ 1758950 w 1900767"/>
                <a:gd name="csY1" fmla="*/ 980017 h 980017"/>
                <a:gd name="csX2" fmla="*/ 1900767 w 1900767"/>
                <a:gd name="csY2" fmla="*/ 0 h 980017"/>
              </a:gdLst>
              <a:ahLst/>
              <a:cxnLst>
                <a:cxn ang="0">
                  <a:pos x="csX0" y="csY0"/>
                </a:cxn>
                <a:cxn ang="0">
                  <a:pos x="csX1" y="csY1"/>
                </a:cxn>
                <a:cxn ang="0">
                  <a:pos x="csX2" y="csY2"/>
                </a:cxn>
              </a:cxnLst>
              <a:rect l="l" t="t" r="r" b="b"/>
              <a:pathLst>
                <a:path w="1900767" h="980017">
                  <a:moveTo>
                    <a:pt x="0" y="980017"/>
                  </a:moveTo>
                  <a:lnTo>
                    <a:pt x="1758950" y="980017"/>
                  </a:lnTo>
                  <a:lnTo>
                    <a:pt x="1900767" y="0"/>
                  </a:lnTo>
                </a:path>
              </a:pathLst>
            </a:custGeom>
            <a:noFill/>
            <a:ln w="3175">
              <a:solidFill>
                <a:schemeClr val="tx2"/>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TextBox 146">
              <a:extLst>
                <a:ext uri="{FF2B5EF4-FFF2-40B4-BE49-F238E27FC236}">
                  <a16:creationId xmlns:a16="http://schemas.microsoft.com/office/drawing/2014/main" id="{6451E448-AB69-5406-6D0F-3EAC61BCFACC}"/>
                </a:ext>
              </a:extLst>
            </p:cNvPr>
            <p:cNvSpPr txBox="1"/>
            <p:nvPr/>
          </p:nvSpPr>
          <p:spPr>
            <a:xfrm>
              <a:off x="7825293" y="5007390"/>
              <a:ext cx="889987" cy="230832"/>
            </a:xfrm>
            <a:prstGeom prst="rect">
              <a:avLst/>
            </a:prstGeom>
            <a:noFill/>
          </p:spPr>
          <p:txBody>
            <a:bodyPr wrap="none" rtlCol="0">
              <a:spAutoFit/>
            </a:bodyPr>
            <a:lstStyle/>
            <a:p>
              <a:r>
                <a:rPr lang="en-GB" sz="900" dirty="0"/>
                <a:t>Hippocampus</a:t>
              </a:r>
              <a:endParaRPr lang="en-US" sz="900" dirty="0"/>
            </a:p>
          </p:txBody>
        </p:sp>
        <p:sp>
          <p:nvSpPr>
            <p:cNvPr id="148" name="TextBox 147">
              <a:extLst>
                <a:ext uri="{FF2B5EF4-FFF2-40B4-BE49-F238E27FC236}">
                  <a16:creationId xmlns:a16="http://schemas.microsoft.com/office/drawing/2014/main" id="{7EA8621E-D2DF-D48D-A1AA-62A5F18F4C90}"/>
                </a:ext>
              </a:extLst>
            </p:cNvPr>
            <p:cNvSpPr txBox="1"/>
            <p:nvPr/>
          </p:nvSpPr>
          <p:spPr>
            <a:xfrm>
              <a:off x="7825293" y="4757359"/>
              <a:ext cx="697627" cy="230832"/>
            </a:xfrm>
            <a:prstGeom prst="rect">
              <a:avLst/>
            </a:prstGeom>
            <a:noFill/>
          </p:spPr>
          <p:txBody>
            <a:bodyPr wrap="none" rtlCol="0">
              <a:spAutoFit/>
            </a:bodyPr>
            <a:lstStyle/>
            <a:p>
              <a:r>
                <a:rPr lang="en-GB" sz="900" dirty="0"/>
                <a:t>Amygdala</a:t>
              </a:r>
              <a:endParaRPr lang="en-US" sz="900" dirty="0"/>
            </a:p>
          </p:txBody>
        </p:sp>
        <p:cxnSp>
          <p:nvCxnSpPr>
            <p:cNvPr id="149" name="Straight Connector 148">
              <a:extLst>
                <a:ext uri="{FF2B5EF4-FFF2-40B4-BE49-F238E27FC236}">
                  <a16:creationId xmlns:a16="http://schemas.microsoft.com/office/drawing/2014/main" id="{EC3B0B3E-0C86-ED0D-F11C-1780DCE867A0}"/>
                </a:ext>
              </a:extLst>
            </p:cNvPr>
            <p:cNvCxnSpPr>
              <a:cxnSpLocks/>
            </p:cNvCxnSpPr>
            <p:nvPr/>
          </p:nvCxnSpPr>
          <p:spPr>
            <a:xfrm>
              <a:off x="9673430" y="2873375"/>
              <a:ext cx="0" cy="1006475"/>
            </a:xfrm>
            <a:prstGeom prst="line">
              <a:avLst/>
            </a:prstGeom>
            <a:noFill/>
            <a:ln w="3175">
              <a:solidFill>
                <a:schemeClr val="tx2"/>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cxnSp>
        <p:sp>
          <p:nvSpPr>
            <p:cNvPr id="150" name="TextBox 149">
              <a:extLst>
                <a:ext uri="{FF2B5EF4-FFF2-40B4-BE49-F238E27FC236}">
                  <a16:creationId xmlns:a16="http://schemas.microsoft.com/office/drawing/2014/main" id="{57BF9F14-03A6-AFB3-47E3-402F51D75821}"/>
                </a:ext>
              </a:extLst>
            </p:cNvPr>
            <p:cNvSpPr txBox="1"/>
            <p:nvPr/>
          </p:nvSpPr>
          <p:spPr>
            <a:xfrm>
              <a:off x="9344531" y="2665827"/>
              <a:ext cx="691215" cy="230832"/>
            </a:xfrm>
            <a:prstGeom prst="rect">
              <a:avLst/>
            </a:prstGeom>
            <a:noFill/>
          </p:spPr>
          <p:txBody>
            <a:bodyPr wrap="none" rtlCol="0">
              <a:spAutoFit/>
            </a:bodyPr>
            <a:lstStyle/>
            <a:p>
              <a:r>
                <a:rPr lang="en-GB" sz="900" dirty="0"/>
                <a:t>Thalamus</a:t>
              </a:r>
              <a:endParaRPr lang="en-US" sz="900" dirty="0"/>
            </a:p>
          </p:txBody>
        </p:sp>
        <p:sp>
          <p:nvSpPr>
            <p:cNvPr id="151" name="Freeform: Shape 150">
              <a:extLst>
                <a:ext uri="{FF2B5EF4-FFF2-40B4-BE49-F238E27FC236}">
                  <a16:creationId xmlns:a16="http://schemas.microsoft.com/office/drawing/2014/main" id="{2DEFF7B5-75DE-E136-3262-DA06B17B2A22}"/>
                </a:ext>
              </a:extLst>
            </p:cNvPr>
            <p:cNvSpPr/>
            <p:nvPr/>
          </p:nvSpPr>
          <p:spPr>
            <a:xfrm flipH="1" flipV="1">
              <a:off x="10027283" y="4120674"/>
              <a:ext cx="1616499" cy="354806"/>
            </a:xfrm>
            <a:custGeom>
              <a:avLst/>
              <a:gdLst>
                <a:gd name="csX0" fmla="*/ 0 w 796925"/>
                <a:gd name="csY0" fmla="*/ 0 h 339725"/>
                <a:gd name="csX1" fmla="*/ 434975 w 796925"/>
                <a:gd name="csY1" fmla="*/ 0 h 339725"/>
                <a:gd name="csX2" fmla="*/ 796925 w 796925"/>
                <a:gd name="csY2" fmla="*/ 339725 h 339725"/>
                <a:gd name="csX0" fmla="*/ 0 w 796925"/>
                <a:gd name="csY0" fmla="*/ 2848 h 342573"/>
                <a:gd name="csX1" fmla="*/ 667120 w 796925"/>
                <a:gd name="csY1" fmla="*/ 0 h 342573"/>
                <a:gd name="csX2" fmla="*/ 796925 w 796925"/>
                <a:gd name="csY2" fmla="*/ 342573 h 342573"/>
                <a:gd name="csX0" fmla="*/ 0 w 796925"/>
                <a:gd name="csY0" fmla="*/ 2848 h 342573"/>
                <a:gd name="csX1" fmla="*/ 667120 w 796925"/>
                <a:gd name="csY1" fmla="*/ 0 h 342573"/>
                <a:gd name="csX2" fmla="*/ 796925 w 796925"/>
                <a:gd name="csY2" fmla="*/ 342573 h 342573"/>
                <a:gd name="csX0" fmla="*/ 0 w 796925"/>
                <a:gd name="csY0" fmla="*/ 2848 h 342573"/>
                <a:gd name="csX1" fmla="*/ 667120 w 796925"/>
                <a:gd name="csY1" fmla="*/ 0 h 342573"/>
                <a:gd name="csX2" fmla="*/ 796925 w 796925"/>
                <a:gd name="csY2" fmla="*/ 342573 h 342573"/>
                <a:gd name="csX0" fmla="*/ 0 w 796925"/>
                <a:gd name="csY0" fmla="*/ 2848 h 342573"/>
                <a:gd name="csX1" fmla="*/ 667120 w 796925"/>
                <a:gd name="csY1" fmla="*/ 0 h 342573"/>
                <a:gd name="csX2" fmla="*/ 796925 w 796925"/>
                <a:gd name="csY2" fmla="*/ 342573 h 342573"/>
                <a:gd name="csX0" fmla="*/ 0 w 796925"/>
                <a:gd name="csY0" fmla="*/ 2848 h 342573"/>
                <a:gd name="csX1" fmla="*/ 667120 w 796925"/>
                <a:gd name="csY1" fmla="*/ 0 h 342573"/>
                <a:gd name="csX2" fmla="*/ 796925 w 796925"/>
                <a:gd name="csY2" fmla="*/ 342573 h 342573"/>
                <a:gd name="csX0" fmla="*/ 0 w 796925"/>
                <a:gd name="csY0" fmla="*/ 2848 h 342573"/>
                <a:gd name="csX1" fmla="*/ 667120 w 796925"/>
                <a:gd name="csY1" fmla="*/ 0 h 342573"/>
                <a:gd name="csX2" fmla="*/ 796925 w 796925"/>
                <a:gd name="csY2" fmla="*/ 342573 h 342573"/>
              </a:gdLst>
              <a:ahLst/>
              <a:cxnLst>
                <a:cxn ang="0">
                  <a:pos x="csX0" y="csY0"/>
                </a:cxn>
                <a:cxn ang="0">
                  <a:pos x="csX1" y="csY1"/>
                </a:cxn>
                <a:cxn ang="0">
                  <a:pos x="csX2" y="csY2"/>
                </a:cxn>
              </a:cxnLst>
              <a:rect l="l" t="t" r="r" b="b"/>
              <a:pathLst>
                <a:path w="796925" h="342573">
                  <a:moveTo>
                    <a:pt x="0" y="2848"/>
                  </a:moveTo>
                  <a:lnTo>
                    <a:pt x="667120" y="0"/>
                  </a:lnTo>
                  <a:cubicBezTo>
                    <a:pt x="706450" y="102800"/>
                    <a:pt x="732022" y="171286"/>
                    <a:pt x="796925" y="342573"/>
                  </a:cubicBezTo>
                </a:path>
              </a:pathLst>
            </a:custGeom>
            <a:noFill/>
            <a:ln w="3175">
              <a:solidFill>
                <a:schemeClr val="tx2"/>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TextBox 151">
              <a:extLst>
                <a:ext uri="{FF2B5EF4-FFF2-40B4-BE49-F238E27FC236}">
                  <a16:creationId xmlns:a16="http://schemas.microsoft.com/office/drawing/2014/main" id="{9BE7BE20-9A33-84AB-FDC8-8B26CF8AC034}"/>
                </a:ext>
              </a:extLst>
            </p:cNvPr>
            <p:cNvSpPr txBox="1"/>
            <p:nvPr/>
          </p:nvSpPr>
          <p:spPr>
            <a:xfrm>
              <a:off x="10791967" y="4469132"/>
              <a:ext cx="954107" cy="369332"/>
            </a:xfrm>
            <a:prstGeom prst="rect">
              <a:avLst/>
            </a:prstGeom>
            <a:noFill/>
          </p:spPr>
          <p:txBody>
            <a:bodyPr wrap="none" rtlCol="0">
              <a:spAutoFit/>
            </a:bodyPr>
            <a:lstStyle/>
            <a:p>
              <a:pPr algn="r"/>
              <a:r>
                <a:rPr lang="en-GB" sz="900" dirty="0"/>
                <a:t>Ventral</a:t>
              </a:r>
            </a:p>
            <a:p>
              <a:pPr algn="r"/>
              <a:r>
                <a:rPr lang="en-GB" sz="900" dirty="0"/>
                <a:t>tegmental area</a:t>
              </a:r>
              <a:endParaRPr lang="en-US" sz="900" dirty="0"/>
            </a:p>
          </p:txBody>
        </p:sp>
      </p:grpSp>
      <p:sp>
        <p:nvSpPr>
          <p:cNvPr id="153" name="TextBox 152">
            <a:extLst>
              <a:ext uri="{FF2B5EF4-FFF2-40B4-BE49-F238E27FC236}">
                <a16:creationId xmlns:a16="http://schemas.microsoft.com/office/drawing/2014/main" id="{BF95158E-B752-7E48-F576-DB6F2E395B10}"/>
              </a:ext>
            </a:extLst>
          </p:cNvPr>
          <p:cNvSpPr txBox="1"/>
          <p:nvPr/>
        </p:nvSpPr>
        <p:spPr>
          <a:xfrm>
            <a:off x="7736417" y="4964031"/>
            <a:ext cx="2114018" cy="230832"/>
          </a:xfrm>
          <a:prstGeom prst="rect">
            <a:avLst/>
          </a:prstGeom>
          <a:noFill/>
        </p:spPr>
        <p:txBody>
          <a:bodyPr wrap="square" rtlCol="0">
            <a:spAutoFit/>
          </a:bodyPr>
          <a:lstStyle/>
          <a:p>
            <a:pPr algn="ctr"/>
            <a:r>
              <a:rPr lang="en-GB" sz="900" b="1" dirty="0"/>
              <a:t>Basal forebrain cholinergic system</a:t>
            </a:r>
            <a:endParaRPr lang="en-US" sz="900" b="1" dirty="0"/>
          </a:p>
        </p:txBody>
      </p:sp>
      <p:sp>
        <p:nvSpPr>
          <p:cNvPr id="154" name="TextBox 153">
            <a:extLst>
              <a:ext uri="{FF2B5EF4-FFF2-40B4-BE49-F238E27FC236}">
                <a16:creationId xmlns:a16="http://schemas.microsoft.com/office/drawing/2014/main" id="{EB24BDF9-6E81-6C1B-CE74-72F345C4B4D5}"/>
              </a:ext>
            </a:extLst>
          </p:cNvPr>
          <p:cNvSpPr txBox="1"/>
          <p:nvPr/>
        </p:nvSpPr>
        <p:spPr>
          <a:xfrm>
            <a:off x="9884833" y="4964031"/>
            <a:ext cx="1847110" cy="230832"/>
          </a:xfrm>
          <a:prstGeom prst="rect">
            <a:avLst/>
          </a:prstGeom>
          <a:noFill/>
        </p:spPr>
        <p:txBody>
          <a:bodyPr wrap="square" rtlCol="0">
            <a:spAutoFit/>
          </a:bodyPr>
          <a:lstStyle/>
          <a:p>
            <a:pPr algn="ctr"/>
            <a:r>
              <a:rPr lang="en-GB" sz="900" b="1" dirty="0"/>
              <a:t>Brainstem cholinergic system</a:t>
            </a:r>
            <a:endParaRPr lang="en-US" sz="900" b="1" dirty="0"/>
          </a:p>
        </p:txBody>
      </p:sp>
      <p:cxnSp>
        <p:nvCxnSpPr>
          <p:cNvPr id="155" name="Straight Connector 154">
            <a:extLst>
              <a:ext uri="{FF2B5EF4-FFF2-40B4-BE49-F238E27FC236}">
                <a16:creationId xmlns:a16="http://schemas.microsoft.com/office/drawing/2014/main" id="{81407D4F-8EFA-9A33-11C7-E68EC03FA983}"/>
              </a:ext>
            </a:extLst>
          </p:cNvPr>
          <p:cNvCxnSpPr>
            <a:cxnSpLocks/>
          </p:cNvCxnSpPr>
          <p:nvPr/>
        </p:nvCxnSpPr>
        <p:spPr>
          <a:xfrm>
            <a:off x="7837751" y="5176520"/>
            <a:ext cx="191135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1B2924C7-8B0E-17F7-B401-873A345307B3}"/>
              </a:ext>
            </a:extLst>
          </p:cNvPr>
          <p:cNvCxnSpPr>
            <a:cxnSpLocks/>
          </p:cNvCxnSpPr>
          <p:nvPr/>
        </p:nvCxnSpPr>
        <p:spPr>
          <a:xfrm>
            <a:off x="9986963" y="5176520"/>
            <a:ext cx="166317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57" name="Diamond 156">
            <a:extLst>
              <a:ext uri="{FF2B5EF4-FFF2-40B4-BE49-F238E27FC236}">
                <a16:creationId xmlns:a16="http://schemas.microsoft.com/office/drawing/2014/main" id="{21CBF57E-027B-68A3-0315-A6A958199D22}"/>
              </a:ext>
            </a:extLst>
          </p:cNvPr>
          <p:cNvSpPr/>
          <p:nvPr/>
        </p:nvSpPr>
        <p:spPr>
          <a:xfrm>
            <a:off x="7832354" y="5546260"/>
            <a:ext cx="180000" cy="180000"/>
          </a:xfrm>
          <a:prstGeom prst="diamond">
            <a:avLst/>
          </a:prstGeom>
          <a:solidFill>
            <a:schemeClr val="tx1">
              <a:lumMod val="50000"/>
              <a:lumOff val="50000"/>
            </a:schemeClr>
          </a:solidFill>
          <a:ln>
            <a:noFill/>
          </a:ln>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Diamond 157">
            <a:extLst>
              <a:ext uri="{FF2B5EF4-FFF2-40B4-BE49-F238E27FC236}">
                <a16:creationId xmlns:a16="http://schemas.microsoft.com/office/drawing/2014/main" id="{36055763-966F-A6A4-7CA4-C77691C6DDEB}"/>
              </a:ext>
            </a:extLst>
          </p:cNvPr>
          <p:cNvSpPr/>
          <p:nvPr/>
        </p:nvSpPr>
        <p:spPr>
          <a:xfrm>
            <a:off x="7826957" y="5381229"/>
            <a:ext cx="180000" cy="180000"/>
          </a:xfrm>
          <a:prstGeom prst="diamond">
            <a:avLst/>
          </a:prstGeom>
          <a:solidFill>
            <a:schemeClr val="accent3">
              <a:lumMod val="75000"/>
            </a:schemeClr>
          </a:solidFill>
          <a:ln>
            <a:noFill/>
          </a:ln>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Diamond 158">
            <a:extLst>
              <a:ext uri="{FF2B5EF4-FFF2-40B4-BE49-F238E27FC236}">
                <a16:creationId xmlns:a16="http://schemas.microsoft.com/office/drawing/2014/main" id="{1D07943A-FF3D-CD18-D4C4-53893B4F04B6}"/>
              </a:ext>
            </a:extLst>
          </p:cNvPr>
          <p:cNvSpPr/>
          <p:nvPr/>
        </p:nvSpPr>
        <p:spPr>
          <a:xfrm>
            <a:off x="7826957" y="5216199"/>
            <a:ext cx="180000" cy="180000"/>
          </a:xfrm>
          <a:prstGeom prst="diamond">
            <a:avLst/>
          </a:prstGeom>
          <a:solidFill>
            <a:schemeClr val="accent2">
              <a:lumMod val="50000"/>
            </a:schemeClr>
          </a:solidFill>
          <a:ln>
            <a:noFill/>
          </a:ln>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0" name="Diamond 159">
            <a:extLst>
              <a:ext uri="{FF2B5EF4-FFF2-40B4-BE49-F238E27FC236}">
                <a16:creationId xmlns:a16="http://schemas.microsoft.com/office/drawing/2014/main" id="{F9C4577D-2C91-BA22-CDEE-CCC8F9F031E2}"/>
              </a:ext>
            </a:extLst>
          </p:cNvPr>
          <p:cNvSpPr/>
          <p:nvPr/>
        </p:nvSpPr>
        <p:spPr>
          <a:xfrm>
            <a:off x="9997017" y="5481596"/>
            <a:ext cx="180000" cy="180000"/>
          </a:xfrm>
          <a:prstGeom prst="diamond">
            <a:avLst/>
          </a:prstGeom>
          <a:solidFill>
            <a:schemeClr val="accent5"/>
          </a:solidFill>
          <a:ln>
            <a:noFill/>
          </a:ln>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Diamond 160">
            <a:extLst>
              <a:ext uri="{FF2B5EF4-FFF2-40B4-BE49-F238E27FC236}">
                <a16:creationId xmlns:a16="http://schemas.microsoft.com/office/drawing/2014/main" id="{5C331155-D12A-C4EC-C2F8-25B78115A666}"/>
              </a:ext>
            </a:extLst>
          </p:cNvPr>
          <p:cNvSpPr/>
          <p:nvPr/>
        </p:nvSpPr>
        <p:spPr>
          <a:xfrm>
            <a:off x="9997017" y="5216199"/>
            <a:ext cx="180000" cy="180000"/>
          </a:xfrm>
          <a:prstGeom prst="diamond">
            <a:avLst/>
          </a:prstGeom>
          <a:solidFill>
            <a:schemeClr val="accent5">
              <a:lumMod val="60000"/>
              <a:lumOff val="40000"/>
            </a:schemeClr>
          </a:solidFill>
          <a:ln>
            <a:noFill/>
          </a:ln>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TextBox 161">
            <a:extLst>
              <a:ext uri="{FF2B5EF4-FFF2-40B4-BE49-F238E27FC236}">
                <a16:creationId xmlns:a16="http://schemas.microsoft.com/office/drawing/2014/main" id="{D3A7F446-42FC-FAF8-0DDA-AB50568D0EC1}"/>
              </a:ext>
            </a:extLst>
          </p:cNvPr>
          <p:cNvSpPr txBox="1"/>
          <p:nvPr/>
        </p:nvSpPr>
        <p:spPr>
          <a:xfrm>
            <a:off x="8016436" y="5247578"/>
            <a:ext cx="1049967" cy="107722"/>
          </a:xfrm>
          <a:prstGeom prst="rect">
            <a:avLst/>
          </a:prstGeom>
          <a:noFill/>
        </p:spPr>
        <p:txBody>
          <a:bodyPr wrap="none" lIns="0" tIns="0" rIns="0" bIns="0" rtlCol="0" anchor="ctr">
            <a:spAutoFit/>
          </a:bodyPr>
          <a:lstStyle/>
          <a:p>
            <a:r>
              <a:rPr lang="en-GB" sz="700" dirty="0"/>
              <a:t>Ch1 medial septal nucleus</a:t>
            </a:r>
            <a:endParaRPr lang="en-US" sz="700" dirty="0"/>
          </a:p>
        </p:txBody>
      </p:sp>
      <p:sp>
        <p:nvSpPr>
          <p:cNvPr id="163" name="TextBox 162">
            <a:extLst>
              <a:ext uri="{FF2B5EF4-FFF2-40B4-BE49-F238E27FC236}">
                <a16:creationId xmlns:a16="http://schemas.microsoft.com/office/drawing/2014/main" id="{AF58B7C5-240A-6D5B-A30F-76AD2232F1F5}"/>
              </a:ext>
            </a:extLst>
          </p:cNvPr>
          <p:cNvSpPr txBox="1"/>
          <p:nvPr/>
        </p:nvSpPr>
        <p:spPr>
          <a:xfrm>
            <a:off x="8016436" y="5412608"/>
            <a:ext cx="1110882" cy="107722"/>
          </a:xfrm>
          <a:prstGeom prst="rect">
            <a:avLst/>
          </a:prstGeom>
          <a:noFill/>
        </p:spPr>
        <p:txBody>
          <a:bodyPr wrap="none" lIns="0" tIns="0" rIns="0" bIns="0" rtlCol="0" anchor="ctr">
            <a:spAutoFit/>
          </a:bodyPr>
          <a:lstStyle/>
          <a:p>
            <a:r>
              <a:rPr lang="en-GB" sz="700" dirty="0"/>
              <a:t>Ch2 diagonal band of Broca</a:t>
            </a:r>
            <a:endParaRPr lang="en-US" sz="700" dirty="0"/>
          </a:p>
        </p:txBody>
      </p:sp>
      <p:sp>
        <p:nvSpPr>
          <p:cNvPr id="164" name="TextBox 163">
            <a:extLst>
              <a:ext uri="{FF2B5EF4-FFF2-40B4-BE49-F238E27FC236}">
                <a16:creationId xmlns:a16="http://schemas.microsoft.com/office/drawing/2014/main" id="{06F36B12-7B45-A114-8E5D-04469D15D6F1}"/>
              </a:ext>
            </a:extLst>
          </p:cNvPr>
          <p:cNvSpPr txBox="1"/>
          <p:nvPr/>
        </p:nvSpPr>
        <p:spPr>
          <a:xfrm>
            <a:off x="8016436" y="5572242"/>
            <a:ext cx="1251946" cy="107722"/>
          </a:xfrm>
          <a:prstGeom prst="rect">
            <a:avLst/>
          </a:prstGeom>
          <a:noFill/>
        </p:spPr>
        <p:txBody>
          <a:bodyPr wrap="none" lIns="0" tIns="0" rIns="0" bIns="0" rtlCol="0" anchor="ctr">
            <a:spAutoFit/>
          </a:bodyPr>
          <a:lstStyle/>
          <a:p>
            <a:r>
              <a:rPr lang="en-GB" sz="700" dirty="0"/>
              <a:t>Ch4 nucleus basalis of </a:t>
            </a:r>
            <a:r>
              <a:rPr lang="en-GB" sz="700" dirty="0" err="1"/>
              <a:t>Meynert</a:t>
            </a:r>
            <a:endParaRPr lang="en-US" sz="700" dirty="0"/>
          </a:p>
        </p:txBody>
      </p:sp>
      <p:sp>
        <p:nvSpPr>
          <p:cNvPr id="165" name="TextBox 164">
            <a:extLst>
              <a:ext uri="{FF2B5EF4-FFF2-40B4-BE49-F238E27FC236}">
                <a16:creationId xmlns:a16="http://schemas.microsoft.com/office/drawing/2014/main" id="{561556BB-E97F-4169-880D-5D397F8F4B8E}"/>
              </a:ext>
            </a:extLst>
          </p:cNvPr>
          <p:cNvSpPr txBox="1"/>
          <p:nvPr/>
        </p:nvSpPr>
        <p:spPr>
          <a:xfrm>
            <a:off x="10205070" y="5247578"/>
            <a:ext cx="1419399" cy="215444"/>
          </a:xfrm>
          <a:prstGeom prst="rect">
            <a:avLst/>
          </a:prstGeom>
          <a:noFill/>
        </p:spPr>
        <p:txBody>
          <a:bodyPr wrap="square" lIns="0" tIns="0" rIns="0" bIns="0" rtlCol="0" anchor="ctr">
            <a:spAutoFit/>
          </a:bodyPr>
          <a:lstStyle/>
          <a:p>
            <a:r>
              <a:rPr lang="en-GB" sz="700" dirty="0"/>
              <a:t>Ch5 pedunculopontine tegmental nucleus</a:t>
            </a:r>
            <a:endParaRPr lang="en-US" sz="700" dirty="0"/>
          </a:p>
        </p:txBody>
      </p:sp>
      <p:sp>
        <p:nvSpPr>
          <p:cNvPr id="166" name="TextBox 165">
            <a:extLst>
              <a:ext uri="{FF2B5EF4-FFF2-40B4-BE49-F238E27FC236}">
                <a16:creationId xmlns:a16="http://schemas.microsoft.com/office/drawing/2014/main" id="{38C06EA1-E5A3-6BBB-6B46-F77EC8AD2BFA}"/>
              </a:ext>
            </a:extLst>
          </p:cNvPr>
          <p:cNvSpPr txBox="1"/>
          <p:nvPr/>
        </p:nvSpPr>
        <p:spPr>
          <a:xfrm>
            <a:off x="10205070" y="5512975"/>
            <a:ext cx="1410643" cy="107722"/>
          </a:xfrm>
          <a:prstGeom prst="rect">
            <a:avLst/>
          </a:prstGeom>
          <a:noFill/>
        </p:spPr>
        <p:txBody>
          <a:bodyPr wrap="none" lIns="0" tIns="0" rIns="0" bIns="0" rtlCol="0" anchor="ctr">
            <a:spAutoFit/>
          </a:bodyPr>
          <a:lstStyle/>
          <a:p>
            <a:r>
              <a:rPr lang="en-GB" sz="700" dirty="0"/>
              <a:t>Ch6 </a:t>
            </a:r>
            <a:r>
              <a:rPr lang="en-GB" sz="700" dirty="0" err="1"/>
              <a:t>laterodorsal</a:t>
            </a:r>
            <a:r>
              <a:rPr lang="en-GB" sz="700" dirty="0"/>
              <a:t> tegmental nucleus</a:t>
            </a:r>
            <a:endParaRPr lang="en-US" sz="700" dirty="0"/>
          </a:p>
        </p:txBody>
      </p:sp>
    </p:spTree>
    <p:extLst>
      <p:ext uri="{BB962C8B-B14F-4D97-AF65-F5344CB8AC3E}">
        <p14:creationId xmlns:p14="http://schemas.microsoft.com/office/powerpoint/2010/main" val="2701067332"/>
      </p:ext>
    </p:extLst>
  </p:cSld>
  <p:clrMapOvr>
    <a:masterClrMapping/>
  </p:clrMapOvr>
</p:sld>
</file>

<file path=ppt/theme/theme1.xml><?xml version="1.0" encoding="utf-8"?>
<a:theme xmlns:a="http://schemas.openxmlformats.org/drawingml/2006/main" name="Neurotorium - PowerPoint-Skabelon - 2022-01-28">
  <a:themeElements>
    <a:clrScheme name="Neurotorium - Light Brown">
      <a:dk1>
        <a:srgbClr val="3F1A01"/>
      </a:dk1>
      <a:lt1>
        <a:srgbClr val="FFFFFF"/>
      </a:lt1>
      <a:dk2>
        <a:srgbClr val="1A1A17"/>
      </a:dk2>
      <a:lt2>
        <a:srgbClr val="F0F0F0"/>
      </a:lt2>
      <a:accent1>
        <a:srgbClr val="717171"/>
      </a:accent1>
      <a:accent2>
        <a:srgbClr val="B59E5F"/>
      </a:accent2>
      <a:accent3>
        <a:srgbClr val="99B3A8"/>
      </a:accent3>
      <a:accent4>
        <a:srgbClr val="B2A499"/>
      </a:accent4>
      <a:accent5>
        <a:srgbClr val="7B9CBB"/>
      </a:accent5>
      <a:accent6>
        <a:srgbClr val="DADADA"/>
      </a:accent6>
      <a:hlink>
        <a:srgbClr val="B59E5F"/>
      </a:hlink>
      <a:folHlink>
        <a:srgbClr val="DADADA"/>
      </a:folHlink>
    </a:clrScheme>
    <a:fontScheme name="Neurotoriu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eurotorium - PowerPoint-Skabelon - Med slideeksempler" id="{B125BEC1-C9EF-40C8-ADC3-5EA0EC0C5B61}" vid="{3E446576-775D-4049-A944-33D0490B24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B393518E922946AD600E2E02326B8A" ma:contentTypeVersion="16" ma:contentTypeDescription="Create a new document." ma:contentTypeScope="" ma:versionID="bfa9dee208713f4acd38d3de9be1a624">
  <xsd:schema xmlns:xsd="http://www.w3.org/2001/XMLSchema" xmlns:xs="http://www.w3.org/2001/XMLSchema" xmlns:p="http://schemas.microsoft.com/office/2006/metadata/properties" xmlns:ns2="28627d7c-4416-4bc1-86cf-ca6c3a42a8f2" xmlns:ns3="08562aa6-c0ad-4fb9-8a82-15409d3a28b4" targetNamespace="http://schemas.microsoft.com/office/2006/metadata/properties" ma:root="true" ma:fieldsID="70da40867d7a24da5e68d79bb244007e" ns2:_="" ns3:_="">
    <xsd:import namespace="28627d7c-4416-4bc1-86cf-ca6c3a42a8f2"/>
    <xsd:import namespace="08562aa6-c0ad-4fb9-8a82-15409d3a28b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627d7c-4416-4bc1-86cf-ca6c3a42a8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e078bdb-18a8-4b38-96d3-955d15450c4a"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8562aa6-c0ad-4fb9-8a82-15409d3a28b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61de0876-55d8-41bd-b4f0-ce3da1a25b06}" ma:internalName="TaxCatchAll" ma:showField="CatchAllData" ma:web="08562aa6-c0ad-4fb9-8a82-15409d3a28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8627d7c-4416-4bc1-86cf-ca6c3a42a8f2">
      <Terms xmlns="http://schemas.microsoft.com/office/infopath/2007/PartnerControls"/>
    </lcf76f155ced4ddcb4097134ff3c332f>
    <TaxCatchAll xmlns="08562aa6-c0ad-4fb9-8a82-15409d3a28b4" xsi:nil="true"/>
  </documentManagement>
</p:properties>
</file>

<file path=customXml/itemProps1.xml><?xml version="1.0" encoding="utf-8"?>
<ds:datastoreItem xmlns:ds="http://schemas.openxmlformats.org/officeDocument/2006/customXml" ds:itemID="{25F13BCB-152C-4A41-BD22-C618A7768634}">
  <ds:schemaRefs>
    <ds:schemaRef ds:uri="08562aa6-c0ad-4fb9-8a82-15409d3a28b4"/>
    <ds:schemaRef ds:uri="28627d7c-4416-4bc1-86cf-ca6c3a42a8f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179A87D-6E65-4547-B410-F385D8934DBD}">
  <ds:schemaRefs>
    <ds:schemaRef ds:uri="http://schemas.microsoft.com/sharepoint/v3/contenttype/forms"/>
  </ds:schemaRefs>
</ds:datastoreItem>
</file>

<file path=customXml/itemProps3.xml><?xml version="1.0" encoding="utf-8"?>
<ds:datastoreItem xmlns:ds="http://schemas.openxmlformats.org/officeDocument/2006/customXml" ds:itemID="{49AE9F05-DA2D-4B16-9965-37043D7D9979}">
  <ds:schemaRefs>
    <ds:schemaRef ds:uri="28627d7c-4416-4bc1-86cf-ca6c3a42a8f2"/>
    <ds:schemaRef ds:uri="http://schemas.microsoft.com/office/2006/documentManagement/types"/>
    <ds:schemaRef ds:uri="08562aa6-c0ad-4fb9-8a82-15409d3a28b4"/>
    <ds:schemaRef ds:uri="http://purl.org/dc/elements/1.1/"/>
    <ds:schemaRef ds:uri="http://schemas.microsoft.com/office/infopath/2007/PartnerControls"/>
    <ds:schemaRef ds:uri="http://www.w3.org/XML/1998/namespace"/>
    <ds:schemaRef ds:uri="http://purl.org/dc/dcmitype/"/>
    <ds:schemaRef ds:uri="http://purl.org/dc/terms/"/>
    <ds:schemaRef ds:uri="http://schemas.microsoft.com/office/2006/metadata/propertie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167</TotalTime>
  <Words>445</Words>
  <Application>Microsoft Office PowerPoint</Application>
  <PresentationFormat>Widescreen</PresentationFormat>
  <Paragraphs>34</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Arial</vt:lpstr>
      <vt:lpstr>Calibri</vt:lpstr>
      <vt:lpstr>Times New Roman</vt:lpstr>
      <vt:lpstr>Neurotorium - PowerPoint-Skabelon - 2022-01-28</vt:lpstr>
      <vt:lpstr>Muscarinic neurotransmission in schizophrenia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Elliot Piper-Brown</dc:creator>
  <cp:lastModifiedBy>Christina Polyzogopoulou</cp:lastModifiedBy>
  <cp:revision>42</cp:revision>
  <dcterms:created xsi:type="dcterms:W3CDTF">2026-02-02T13:01:55Z</dcterms:created>
  <dcterms:modified xsi:type="dcterms:W3CDTF">2026-06-17T12:57:52Z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0x01010062B393518E922946AD600E2E02326B8A</vt:lpwstr>
  </property>
  <property fmtid="{D5CDD505-2E9C-101B-9397-08002B2CF9AE}" pid="3" name="MediaServiceImageTags">
    <vt:lpwstr/>
  </property>
</Properties>
</file>