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78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3" d="100"/>
          <a:sy n="83" d="100"/>
        </p:scale>
        <p:origin x="60" y="108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7DBD4-B34E-CAAA-1A84-3393F17B5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03BEF3-7CDD-F67D-5A77-BC366411A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94771-6EB1-D4C1-2929-644154318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A9306-8131-E210-CECC-8A3183755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256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F98E-D73F-0CDF-BBAC-50A72B1E1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92D2D-7424-A49A-A65A-C55E01994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8172450" cy="2105818"/>
          </a:xfrm>
        </p:spPr>
        <p:txBody>
          <a:bodyPr/>
          <a:lstStyle/>
          <a:p>
            <a:r>
              <a:rPr lang="en-GB"/>
              <a:t>Other neurobiological mechanisms in schizophrenia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FCD093-02AB-6B8D-8379-716033DEB6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38512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6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Other neurobiological mechanisms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43</cp:revision>
  <dcterms:created xsi:type="dcterms:W3CDTF">2026-02-02T13:01:55Z</dcterms:created>
  <dcterms:modified xsi:type="dcterms:W3CDTF">2026-06-17T12:58:05Z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